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144.xml" ContentType="application/vnd.openxmlformats-officedocument.presentationml.tags+xml"/>
  <Override PartName="/ppt/tags/tag2330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Override PartName="/ppt/tags/tag2059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2245.xml" ContentType="application/vnd.openxmlformats-officedocument.presentationml.tags+xml"/>
  <Override PartName="/ppt/tags/tag2431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346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2447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2141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2242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2157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343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2258.xml" ContentType="application/vnd.openxmlformats-officedocument.presentationml.tags+xml"/>
  <Override PartName="/ppt/tags/tag2444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2359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154.xml" ContentType="application/vnd.openxmlformats-officedocument.presentationml.tags+xml"/>
  <Override PartName="/ppt/tags/tag2340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2069.xml" ContentType="application/vnd.openxmlformats-officedocument.presentationml.tags+xml"/>
  <Override PartName="/ppt/tags/tag225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2441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356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2457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2151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2252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2167.xml" ContentType="application/vnd.openxmlformats-officedocument.presentationml.tags+xml"/>
  <Override PartName="/ppt/tags/tag2353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2268.xml" ContentType="application/vnd.openxmlformats-officedocument.presentationml.tags+xml"/>
  <Override PartName="/ppt/tags/tag2454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2369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2164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350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2265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2451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366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2467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161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262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2177.xml" ContentType="application/vnd.openxmlformats-officedocument.presentationml.tags+xml"/>
  <Override PartName="/ppt/tags/tag2363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210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8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2464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220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379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tags/tag2174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360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tags/tag2275.xml" ContentType="application/vnd.openxmlformats-officedocument.presentationml.tags+xml"/>
  <Override PartName="/ppt/tags/tag2461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ppt/tags/tag220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376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2307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2477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tags/tag2171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408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72.xml" ContentType="application/vnd.openxmlformats-officedocument.presentationml.tags+xml"/>
  <Override PartName="/ppt/tags/tag2509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2187.xml" ContentType="application/vnd.openxmlformats-officedocument.presentationml.tags+xml"/>
  <Override PartName="/ppt/tags/tag2203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373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2118.xml" ContentType="application/vnd.openxmlformats-officedocument.presentationml.tags+xml"/>
  <Override PartName="/ppt/tags/tag2304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288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2474.xml" ContentType="application/vnd.openxmlformats-officedocument.presentationml.tags+xml"/>
  <Override PartName="/ppt/tags/tag593.xml" ContentType="application/vnd.openxmlformats-officedocument.presentationml.tags+xml"/>
  <Override PartName="/ppt/tags/tag2219.xml" ContentType="application/vnd.openxmlformats-officedocument.presentationml.tags+xml"/>
  <Override PartName="/ppt/tags/tag2405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2389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2506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2200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184.xml" ContentType="application/vnd.openxmlformats-officedocument.presentationml.tags+xml"/>
  <Override PartName="/ppt/tags/tag2370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2115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099.xml" ContentType="application/vnd.openxmlformats-officedocument.presentationml.tags+xml"/>
  <Override PartName="/ppt/tags/tag2285.xml" ContentType="application/vnd.openxmlformats-officedocument.presentationml.tags+xml"/>
  <Override PartName="/ppt/tags/tag2301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2471.xml" ContentType="application/vnd.openxmlformats-officedocument.presentationml.tags+xml"/>
  <Override PartName="/ppt/tags/tag420.xml" ContentType="application/vnd.openxmlformats-officedocument.presentationml.tags+xml"/>
  <Override PartName="/ppt/tags/tag1430.xml" ContentType="application/vnd.openxmlformats-officedocument.presentationml.tags+xml"/>
  <Override PartName="/ppt/tags/tag2216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837.xml" ContentType="application/vnd.openxmlformats-officedocument.presentationml.tags+xml"/>
  <Override PartName="/ppt/tags/tag2386.xml" ContentType="application/vnd.openxmlformats-officedocument.presentationml.tags+xml"/>
  <Override PartName="/ppt/tags/tag2402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2080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tags/tag2317.xml" ContentType="application/vnd.openxmlformats-officedocument.presentationml.tags+xml"/>
  <Override PartName="/ppt/tags/tag2503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2487.xml" ContentType="application/vnd.openxmlformats-officedocument.presentationml.tags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2181.xml" ContentType="application/vnd.openxmlformats-officedocument.presentationml.tags+xml"/>
  <Override PartName="/ppt/tags/tag2418.xml" ContentType="application/vnd.openxmlformats-officedocument.presentationml.tags+xml"/>
  <Override PartName="/ppt/tags/tag130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537.xml" ContentType="application/vnd.openxmlformats-officedocument.presentationml.tags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1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733.xml" ContentType="application/vnd.openxmlformats-officedocument.presentationml.tags+xml"/>
  <Override PartName="/ppt/tags/tag2282.xml" ContentType="application/vnd.openxmlformats-officedocument.presentationml.tags+xml"/>
  <Override PartName="/ppt/tags/tag2519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2027.xml" ContentType="application/vnd.openxmlformats-officedocument.presentationml.tags+xml"/>
  <Override PartName="/ppt/tags/tag2213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1648.xml" ContentType="application/vnd.openxmlformats-officedocument.presentationml.tags+xml"/>
  <Override PartName="/ppt/tags/tag2197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834.xml" ContentType="application/vnd.openxmlformats-officedocument.presentationml.tags+xml"/>
  <Override PartName="/ppt/tags/tag2383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2128.xml" ContentType="application/vnd.openxmlformats-officedocument.presentationml.tags+xml"/>
  <Override PartName="/ppt/tags/tag2314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925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2298.xml" ContentType="application/vnd.openxmlformats-officedocument.presentationml.tags+xml"/>
  <Override PartName="/ppt/tags/tag2484.xml" ContentType="application/vnd.openxmlformats-officedocument.presentationml.tags+xml"/>
  <Override PartName="/ppt/tags/tag2500.xml" ContentType="application/vnd.openxmlformats-officedocument.presentationml.tags+xml"/>
  <Override PartName="/ppt/tags/tag433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2229.xml" ContentType="application/vnd.openxmlformats-officedocument.presentationml.tags+xml"/>
  <Override PartName="/ppt/tags/tag2399.xml" ContentType="application/vnd.openxmlformats-officedocument.presentationml.tags+xml"/>
  <Override PartName="/ppt/tags/tag2415.xml" ContentType="application/vnd.openxmlformats-officedocument.presentationml.tags+xml"/>
  <Override PartName="/ppt/tags/tag47.xml" ContentType="application/vnd.openxmlformats-officedocument.presentationml.tags+xml"/>
  <Override PartName="/ppt/tags/tag348.xml" ContentType="application/vnd.openxmlformats-officedocument.presentationml.tags+xml"/>
  <Override PartName="/ppt/tags/tag1358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2093.xml" ContentType="application/vnd.openxmlformats-officedocument.presentationml.tags+xml"/>
  <Override PartName="/ppt/tags/tag2516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2024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1459.xml" ContentType="application/vnd.openxmlformats-officedocument.presentationml.tags+xml"/>
  <Override PartName="/ppt/tags/tag2194.xml" ContentType="application/vnd.openxmlformats-officedocument.presentationml.tags+xml"/>
  <Override PartName="/ppt/tags/tag2210.xml" ContentType="application/vnd.openxmlformats-officedocument.presentationml.tags+xml"/>
  <Override PartName="/ppt/tags/tag143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2380.xml" ContentType="application/vnd.openxmlformats-officedocument.presentationml.tags+xml"/>
  <Override PartName="/ppt/tags/tag991.xml" ContentType="application/vnd.openxmlformats-officedocument.presentationml.tags+xml"/>
  <Override PartName="/ppt/tags/tag212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746.xml" ContentType="application/vnd.openxmlformats-officedocument.presentationml.tags+xml"/>
  <Override PartName="/ppt/tags/tag2295.xml" ContentType="application/vnd.openxmlformats-officedocument.presentationml.tags+xml"/>
  <Override PartName="/ppt/tags/tag2311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1254.xml" ContentType="application/vnd.openxmlformats-officedocument.presentationml.tags+xml"/>
  <Override PartName="/ppt/tags/tag1932.xml" ContentType="application/vnd.openxmlformats-officedocument.presentationml.tags+xml"/>
  <Override PartName="/ppt/tags/tag2481.xml" ContentType="application/vnd.openxmlformats-officedocument.presentationml.tags+xml"/>
  <Default Extension="jpeg" ContentType="image/jpeg"/>
  <Override PartName="/ppt/tags/tag1440.xml" ContentType="application/vnd.openxmlformats-officedocument.presentationml.tags+xml"/>
  <Override PartName="/ppt/tags/tag2226.xml" ContentType="application/vnd.openxmlformats-officedocument.presentationml.tags+xml"/>
  <Override PartName="/ppt/tags/tag2412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169.xml" ContentType="application/vnd.openxmlformats-officedocument.presentationml.tags+xml"/>
  <Override PartName="/ppt/tags/tag1847.xml" ContentType="application/vnd.openxmlformats-officedocument.presentationml.tags+xml"/>
  <Override PartName="/ppt/tags/tag2396.xml" ContentType="application/vnd.openxmlformats-officedocument.presentationml.tags+xml"/>
  <Override PartName="/ppt/tags/tag44.xml" ContentType="application/vnd.openxmlformats-officedocument.presentationml.tags+xml"/>
  <Override PartName="/ppt/tags/tag531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2090.xml" ContentType="application/vnd.openxmlformats-officedocument.presentationml.tags+xml"/>
  <Override PartName="/ppt/tags/tag2327.xml" ContentType="application/vnd.openxmlformats-officedocument.presentationml.tags+xml"/>
  <Override PartName="/ppt/tags/tag938.xml" ContentType="application/vnd.openxmlformats-officedocument.presentationml.tags+xml"/>
  <Override PartName="/ppt/tags/tag2513.xml" ContentType="application/vnd.openxmlformats-officedocument.presentationml.tags+xml"/>
  <Override PartName="/ppt/tags/tag446.xml" ContentType="application/vnd.openxmlformats-officedocument.presentationml.tags+xml"/>
  <Override PartName="/ppt/tags/tag1456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2497.xml" ContentType="application/vnd.openxmlformats-officedocument.presentationml.tags+xml"/>
  <Override PartName="/ppt/tags/tag140.xml" ContentType="application/vnd.openxmlformats-officedocument.presentationml.tags+xml"/>
  <Override PartName="/ppt/tags/tag632.xml" ContentType="application/vnd.openxmlformats-officedocument.presentationml.tags+xml"/>
  <Override PartName="/ppt/tags/tag1642.xml" ContentType="application/vnd.openxmlformats-officedocument.presentationml.tags+xml"/>
  <Override PartName="/ppt/tags/tag2191.xml" ContentType="application/vnd.openxmlformats-officedocument.presentationml.tags+xml"/>
  <Override PartName="/ppt/tags/tag2428.xml" ContentType="application/vnd.openxmlformats-officedocument.presentationml.tags+xml"/>
  <Override PartName="/ppt/tags/tag1150.xml" ContentType="application/vnd.openxmlformats-officedocument.presentationml.tags+xml"/>
  <Override PartName="/ppt/tags/tag212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1557.xml" ContentType="application/vnd.openxmlformats-officedocument.presentationml.tags+xml"/>
  <Override PartName="/ppt/tags/tag241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743.xml" ContentType="application/vnd.openxmlformats-officedocument.presentationml.tags+xml"/>
  <Override PartName="/ppt/tags/tag2292.xml" ContentType="application/vnd.openxmlformats-officedocument.presentationml.tags+xml"/>
  <Override PartName="/ppt/tags/tag2037.xml" ContentType="application/vnd.openxmlformats-officedocument.presentationml.tags+xml"/>
  <Override PartName="/ppt/tags/tag2223.xml" ContentType="application/vnd.openxmlformats-officedocument.presentationml.tags+xml"/>
  <Override PartName="/ppt/tags/tag156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2393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2138.xml" ContentType="application/vnd.openxmlformats-officedocument.presentationml.tags+xml"/>
  <Override PartName="/ppt/tags/tag749.xml" ContentType="application/vnd.openxmlformats-officedocument.presentationml.tags+xml"/>
  <Override PartName="/ppt/tags/tag1759.xml" ContentType="application/vnd.openxmlformats-officedocument.presentationml.tags+xml"/>
  <Override PartName="/ppt/tags/tag2324.xml" ContentType="application/vnd.openxmlformats-officedocument.presentationml.tags+xml"/>
  <Override PartName="/ppt/tags/tag2510.xml" ContentType="application/vnd.openxmlformats-officedocument.presentationml.tags+xml"/>
  <Override PartName="/ppt/tags/tag257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945.xml" ContentType="application/vnd.openxmlformats-officedocument.presentationml.tags+xml"/>
  <Override PartName="/ppt/tags/tag2494.xml" ContentType="application/vnd.openxmlformats-officedocument.presentationml.tags+xml"/>
  <Override PartName="/ppt/tags/tag443.xml" ContentType="application/vnd.openxmlformats-officedocument.presentationml.tags+xml"/>
  <Override PartName="/ppt/tags/tag1453.xml" ContentType="application/vnd.openxmlformats-officedocument.presentationml.tags+xml"/>
  <Override PartName="/ppt/tags/tag2239.xml" ContentType="application/vnd.openxmlformats-officedocument.presentationml.tags+xml"/>
  <Override PartName="/ppt/tags/tag2425.xml" ContentType="application/vnd.openxmlformats-officedocument.presentationml.tags+xml"/>
  <Override PartName="/ppt/tags/tag57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1368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459.xml" ContentType="application/vnd.openxmlformats-officedocument.presentationml.tags+xml"/>
  <Override PartName="/ppt/tags/tag2034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2220.xml" ContentType="application/vnd.openxmlformats-officedocument.presentationml.tags+xml"/>
  <Override PartName="/ppt/tags/tag153.xml" ContentType="application/vnd.openxmlformats-officedocument.presentationml.tags+xml"/>
  <Override PartName="/ppt/tags/tag1163.xml" ContentType="application/vnd.openxmlformats-officedocument.presentationml.tags+xml"/>
  <Override PartName="/ppt/tags/tag1841.xml" ContentType="application/vnd.openxmlformats-officedocument.presentationml.tags+xml"/>
  <Override PartName="/ppt/tags/tag2390.xml" ContentType="application/vnd.openxmlformats-officedocument.presentationml.tags+xml"/>
  <Override PartName="/ppt/tags/tag2135.xml" ContentType="application/vnd.openxmlformats-officedocument.presentationml.tags+xml"/>
  <Override PartName="/ppt/tags/tag2321.xml" ContentType="application/vnd.openxmlformats-officedocument.presentationml.tags+xml"/>
  <Override PartName="/ppt/tags/tag254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2491.xml" ContentType="application/vnd.openxmlformats-officedocument.presentationml.tags+xml"/>
  <Override PartName="/ppt/tags/tag440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223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2422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355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857.xml" ContentType="application/vnd.openxmlformats-officedocument.presentationml.tags+xml"/>
  <Override PartName="/ppt/tags/tag541.xml" ContentType="application/vnd.openxmlformats-officedocument.presentationml.tags+xml"/>
  <Override PartName="/ppt/tags/tag1551.xml" ContentType="application/vnd.openxmlformats-officedocument.presentationml.tags+xml"/>
  <Override PartName="/ppt/tags/tag2337.xml" ContentType="application/vnd.openxmlformats-officedocument.presentationml.tags+xml"/>
  <Override PartName="/ppt/tags/tag948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slides/slide7.xml" ContentType="application/vnd.openxmlformats-officedocument.presentationml.slide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1466.xml" ContentType="application/vnd.openxmlformats-officedocument.presentationml.tags+xml"/>
  <Override PartName="/ppt/tags/tag150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2438.xml" ContentType="application/vnd.openxmlformats-officedocument.presentationml.tags+xml"/>
  <Override PartName="/ppt/tags/tag213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slides/slide13.xml" ContentType="application/vnd.openxmlformats-officedocument.presentationml.slide+xml"/>
  <Override PartName="/ppt/tags/tag251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2047.xml" ContentType="application/vnd.openxmlformats-officedocument.presentationml.tags+xml"/>
  <Override PartName="/ppt/tags/tag658.xml" ContentType="application/vnd.openxmlformats-officedocument.presentationml.tags+xml"/>
  <Override PartName="/ppt/tags/tag1006.xml" ContentType="application/vnd.openxmlformats-officedocument.presentationml.tags+xml"/>
  <Override PartName="/ppt/tags/tag1668.xml" ContentType="application/vnd.openxmlformats-officedocument.presentationml.tags+xml"/>
  <Override PartName="/ppt/tags/tag2233.xml" ContentType="application/vnd.openxmlformats-officedocument.presentationml.tags+xml"/>
  <Override PartName="/ppt/tags/tag166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854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1362.xml" ContentType="application/vnd.openxmlformats-officedocument.presentationml.tags+xml"/>
  <Override PartName="/ppt/tags/tag2148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769.xml" ContentType="application/vnd.openxmlformats-officedocument.presentationml.tags+xml"/>
  <Override PartName="/ppt/tags/tag2334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1277.xml" ContentType="application/vnd.openxmlformats-officedocument.presentationml.tags+xml"/>
  <Override PartName="/ppt/tags/tag1955.xml" ContentType="application/vnd.openxmlformats-officedocument.presentationml.tags+xml"/>
  <Override PartName="/ppt/slides/slide4.xml" ContentType="application/vnd.openxmlformats-officedocument.presentationml.slide+xml"/>
  <Override PartName="/ppt/tags/tag1463.xml" ContentType="application/vnd.openxmlformats-officedocument.presentationml.tags+xml"/>
  <Override PartName="/ppt/tags/tag2249.xml" ContentType="application/vnd.openxmlformats-officedocument.presentationml.tags+xml"/>
  <Override PartName="/ppt/tags/tag2435.xml" ContentType="application/vnd.openxmlformats-officedocument.presentationml.tags+xml"/>
  <Override PartName="/ppt/tags/tag368.xml" ContentType="application/vnd.openxmlformats-officedocument.presentationml.tags+xml"/>
  <Override PartName="/ppt/tags/tag1208.xml" ContentType="application/vnd.openxmlformats-officedocument.presentationml.tags+xml"/>
  <Override PartName="/ppt/tags/tag67.xml" ContentType="application/vnd.openxmlformats-officedocument.presentationml.tags+xml"/>
  <Override PartName="/ppt/tags/tag554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slides/slide10.xml" ContentType="application/vnd.openxmlformats-officedocument.presentationml.slide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469.xml" ContentType="application/vnd.openxmlformats-officedocument.presentationml.tags+xml"/>
  <Override PartName="/ppt/tags/tag1479.xml" ContentType="application/vnd.openxmlformats-officedocument.presentationml.tags+xml"/>
  <Override PartName="/ppt/tags/tag2044.xml" ContentType="application/vnd.openxmlformats-officedocument.presentationml.tags+xml"/>
  <Override PartName="/ppt/tags/tag2230.xml" ContentType="application/vnd.openxmlformats-officedocument.presentationml.tags+xml"/>
  <Override PartName="/ppt/tags/tag163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1003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1173.xml" ContentType="application/vnd.openxmlformats-officedocument.presentationml.tags+xml"/>
  <Override PartName="/ppt/tags/tag2145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2331.xml" ContentType="application/vnd.openxmlformats-officedocument.presentationml.tags+xml"/>
  <Override PartName="/ppt/tags/tag264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450.xml" ContentType="application/vnd.openxmlformats-officedocument.presentationml.tags+xml"/>
  <Override PartName="/ppt/tags/tag781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2246.xml" ContentType="application/vnd.openxmlformats-officedocument.presentationml.tags+xml"/>
  <Override PartName="/ppt/tags/tag179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536.xml" ContentType="application/vnd.openxmlformats-officedocument.presentationml.tags+xml"/>
  <Override PartName="/ppt/tags/tag1867.xml" ContentType="application/vnd.openxmlformats-officedocument.presentationml.tags+xml"/>
  <Override PartName="/ppt/tags/tag2085.xml" ContentType="application/vnd.openxmlformats-officedocument.presentationml.tags+xml"/>
  <Override PartName="/ppt/tags/tag2432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189.xml" ContentType="application/vnd.openxmlformats-officedocument.presentationml.tags+xml"/>
  <Override PartName="/ppt/tags/tag1230.xml" ContentType="application/vnd.openxmlformats-officedocument.presentationml.tags+xml"/>
  <Override PartName="/ppt/tags/tag1375.xml" ContentType="application/vnd.openxmlformats-officedocument.presentationml.tags+xml"/>
  <Override PartName="/ppt/tags/tag1722.xml" ContentType="application/vnd.openxmlformats-officedocument.presentationml.tags+xml"/>
  <Override PartName="/ppt/tags/tag2271.xml" ContentType="application/vnd.openxmlformats-officedocument.presentationml.tags+xml"/>
  <Override PartName="/ppt/tags/tag2508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561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2202.xml" ContentType="application/vnd.openxmlformats-officedocument.presentationml.tags+xml"/>
  <Override PartName="/ppt/tags/tag2347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2186.xml" ContentType="application/vnd.openxmlformats-officedocument.presentationml.tags+xml"/>
  <Override PartName="/ppt/tags/tag2372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000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2117.xml" ContentType="application/vnd.openxmlformats-officedocument.presentationml.tags+xml"/>
  <Override PartName="/ppt/tags/tag6.xml" ContentType="application/vnd.openxmlformats-officedocument.presentationml.tags+xml"/>
  <Override PartName="/ppt/tags/tag160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1993.xml" ContentType="application/vnd.openxmlformats-officedocument.presentationml.tags+xml"/>
  <Override PartName="/ppt/tags/tag2287.xml" ContentType="application/vnd.openxmlformats-officedocument.presentationml.tags+xml"/>
  <Override PartName="/ppt/tags/tag2303.xml" ContentType="application/vnd.openxmlformats-officedocument.presentationml.tags+xml"/>
  <Override PartName="/ppt/tags/tag2448.xml" ContentType="application/vnd.openxmlformats-officedocument.presentationml.tags+xml"/>
  <Override PartName="/ppt/tags/tag236.xml" ContentType="application/vnd.openxmlformats-officedocument.presentationml.tags+xml"/>
  <Override PartName="/ppt/tags/tag567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142.xml" ContentType="application/vnd.openxmlformats-officedocument.presentationml.tags+xml"/>
  <Override PartName="/ppt/tags/tag2473.xml" ContentType="application/vnd.openxmlformats-officedocument.presentationml.tags+xml"/>
  <Override PartName="/ppt/tags/tag42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432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218.xml" ContentType="application/vnd.openxmlformats-officedocument.presentationml.tags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1839.xml" ContentType="application/vnd.openxmlformats-officedocument.presentationml.tags+xml"/>
  <Override PartName="/ppt/tags/tag2057.xml" ContentType="application/vnd.openxmlformats-officedocument.presentationml.tags+xml"/>
  <Override PartName="/ppt/tags/tag2388.xml" ContentType="application/vnd.openxmlformats-officedocument.presentationml.tags+xml"/>
  <Override PartName="/ppt/tags/tag2404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999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347.xml" ContentType="application/vnd.openxmlformats-officedocument.presentationml.tags+xml"/>
  <Override PartName="/ppt/tags/tag1678.xml" ContentType="application/vnd.openxmlformats-officedocument.presentationml.tags+xml"/>
  <Override PartName="/ppt/tags/tag2243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186.xml" ContentType="application/vnd.openxmlformats-officedocument.presentationml.tags+xml"/>
  <Override PartName="/ppt/tags/tag1533.xml" ContentType="application/vnd.openxmlformats-officedocument.presentationml.tags+xml"/>
  <Override PartName="/ppt/tags/tag1864.xml" ContentType="application/vnd.openxmlformats-officedocument.presentationml.tags+xml"/>
  <Override PartName="/ppt/tags/tag2082.xml" ContentType="application/vnd.openxmlformats-officedocument.presentationml.tags+xml"/>
  <Override PartName="/ppt/tags/tag2319.xml" ContentType="application/vnd.openxmlformats-officedocument.presentationml.tags+xml"/>
  <Override PartName="/ppt/tags/tag2505.xml" ContentType="application/vnd.openxmlformats-officedocument.presentationml.tags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013.xml" ContentType="application/vnd.openxmlformats-officedocument.presentationml.tags+xml"/>
  <Override PartName="/ppt/tags/tag2158.xml" ContentType="application/vnd.openxmlformats-officedocument.presentationml.tags+xml"/>
  <Override PartName="/ppt/tags/tag2344.xml" ContentType="application/vnd.openxmlformats-officedocument.presentationml.tags+xml"/>
  <Override PartName="/ppt/tags/tag2489.xml" ContentType="application/vnd.openxmlformats-officedocument.presentationml.tags+xml"/>
  <Override PartName="/ppt/tags/tag277.xml" ContentType="application/vnd.openxmlformats-officedocument.presentationml.tags+xml"/>
  <Override PartName="/ppt/tags/tag624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2183.xml" ContentType="application/vnd.openxmlformats-officedocument.presentationml.tags+xml"/>
  <Override PartName="/ppt/tags/tag132.xml" ContentType="application/vnd.openxmlformats-officedocument.presentationml.tags+xml"/>
  <Override PartName="/ppt/tags/tag463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1820.xml" ContentType="application/vnd.openxmlformats-officedocument.presentationml.tags+xml"/>
  <Override PartName="/ppt/tags/tag2259.xml" ContentType="application/vnd.openxmlformats-officedocument.presentationml.tags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218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2300.xml" ContentType="application/vnd.openxmlformats-officedocument.presentationml.tags+xml"/>
  <Override PartName="/ppt/tags/tag2445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1735.xml" ContentType="application/vnd.openxmlformats-officedocument.presentationml.tags+xml"/>
  <Override PartName="/ppt/tags/tag2284.xml" ContentType="application/vnd.openxmlformats-officedocument.presentationml.tags+xml"/>
  <Override PartName="/ppt/tags/tag2470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2215.xml" ContentType="application/vnd.openxmlformats-officedocument.presentationml.tags+xml"/>
  <Override PartName="/ppt/tags/tag309.xml" ContentType="application/vnd.openxmlformats-officedocument.presentationml.tags+xml"/>
  <Override PartName="/ppt/tags/tag826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2199.xml" ContentType="application/vnd.openxmlformats-officedocument.presentationml.tags+xml"/>
  <Override PartName="/ppt/tags/tag2401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489.xml" ContentType="application/vnd.openxmlformats-officedocument.presentationml.tags+xml"/>
  <Override PartName="/ppt/tags/tag1836.xml" ContentType="application/vnd.openxmlformats-officedocument.presentationml.tags+xml"/>
  <Override PartName="/ppt/tags/tag2240.xml" ContentType="application/vnd.openxmlformats-officedocument.presentationml.tags+xml"/>
  <Override PartName="/ppt/tags/tag2385.xml" ContentType="application/vnd.openxmlformats-officedocument.presentationml.tags+xml"/>
  <Override PartName="/ppt/tags/tag173.xml" ContentType="application/vnd.openxmlformats-officedocument.presentationml.tags+xml"/>
  <Override PartName="/ppt/tags/tag520.xml" ContentType="application/vnd.openxmlformats-officedocument.presentationml.tags+xml"/>
  <Override PartName="/ppt/tags/tag851.xml" ContentType="application/vnd.openxmlformats-officedocument.presentationml.tags+xml"/>
  <Override PartName="/ppt/tags/tag996.xml" ContentType="application/vnd.openxmlformats-officedocument.presentationml.tags+xml"/>
  <Override PartName="/ppt/tags/tag1183.xml" ContentType="application/vnd.openxmlformats-officedocument.presentationml.tags+xml"/>
  <Override PartName="/ppt/tags/tag1530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316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606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2155.xml" ContentType="application/vnd.openxmlformats-officedocument.presentationml.tags+xml"/>
  <Override PartName="/ppt/tags/tag2486.xml" ContentType="application/vnd.openxmlformats-officedocument.presentationml.tags+xml"/>
  <Override PartName="/ppt/tags/tag2502.xml" ContentType="application/vnd.openxmlformats-officedocument.presentationml.tags+xml"/>
  <Override PartName="/ppt/tags/tag104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1776.xml" ContentType="application/vnd.openxmlformats-officedocument.presentationml.tags+xml"/>
  <Override PartName="/ppt/tags/tag2341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631.xml" ContentType="application/vnd.openxmlformats-officedocument.presentationml.tags+xml"/>
  <Override PartName="/ppt/tags/tag1962.xml" ContentType="application/vnd.openxmlformats-officedocument.presentationml.tags+xml"/>
  <Override PartName="/ppt/tags/tag2180.xml" ContentType="application/vnd.openxmlformats-officedocument.presentationml.tags+xml"/>
  <Override PartName="/ppt/tags/tag2417.xml" ContentType="application/vnd.openxmlformats-officedocument.presentationml.tags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tags/tag791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111.xml" ContentType="application/vnd.openxmlformats-officedocument.presentationml.tags+xml"/>
  <Override PartName="/ppt/tags/tag2256.xml" ContentType="application/vnd.openxmlformats-officedocument.presentationml.tags+xml"/>
  <Override PartName="/ppt/tags/tag2442.xml" ContentType="application/vnd.openxmlformats-officedocument.presentationml.tags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1877.xml" ContentType="application/vnd.openxmlformats-officedocument.presentationml.tags+xml"/>
  <Override PartName="/ppt/tags/tag2095.xml" ContentType="application/vnd.openxmlformats-officedocument.presentationml.tags+xml"/>
  <Override PartName="/ppt/tags/tag2281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2026.xml" ContentType="application/vnd.openxmlformats-officedocument.presentationml.tags+xml"/>
  <Override PartName="/ppt/tags/tag2518.xml" ContentType="application/vnd.openxmlformats-officedocument.presentationml.tags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2212.xml" ContentType="application/vnd.openxmlformats-officedocument.presentationml.tags+xml"/>
  <Override PartName="/ppt/tags/tag2357.xml" ContentType="application/vnd.openxmlformats-officedocument.presentationml.tags+xml"/>
  <Override PartName="/ppt/tags/tag145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502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2196.xml" ContentType="application/vnd.openxmlformats-officedocument.presentationml.tags+xml"/>
  <Override PartName="/ppt/tags/tag2382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341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127.xml" ContentType="application/vnd.openxmlformats-officedocument.presentationml.tags+xml"/>
  <Override PartName="/ppt/tags/tag2458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1748.xml" ContentType="application/vnd.openxmlformats-officedocument.presentationml.tags+xml"/>
  <Override PartName="/ppt/tags/tag2297.xml" ContentType="application/vnd.openxmlformats-officedocument.presentationml.tags+xml"/>
  <Override PartName="/ppt/tags/tag2313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tags/tag1111.xml" ContentType="application/vnd.openxmlformats-officedocument.presentationml.tags+xml"/>
  <Override PartName="/ppt/tags/tag1256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1934.xml" ContentType="application/vnd.openxmlformats-officedocument.presentationml.tags+xml"/>
  <Override PartName="/ppt/tags/tag2152.xml" ContentType="application/vnd.openxmlformats-officedocument.presentationml.tags+xml"/>
  <Override PartName="/ppt/tags/tag2483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442.xml" ContentType="application/vnd.openxmlformats-officedocument.presentationml.tags+xml"/>
  <Override PartName="/ppt/tags/tag1773.xml" ContentType="application/vnd.openxmlformats-officedocument.presentationml.tags+xml"/>
  <Override PartName="/ppt/tags/tag2228.xml" ContentType="application/vnd.openxmlformats-officedocument.presentationml.tags+xml"/>
  <Override PartName="/ppt/tags/tag2414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1849.xml" ContentType="application/vnd.openxmlformats-officedocument.presentationml.tags+xml"/>
  <Override PartName="/ppt/tags/tag2067.xml" ContentType="application/vnd.openxmlformats-officedocument.presentationml.tags+xml"/>
  <Override PartName="/ppt/tags/tag2253.xml" ContentType="application/vnd.openxmlformats-officedocument.presentationml.tags+xml"/>
  <Override PartName="/ppt/tags/tag2398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2092.xml" ContentType="application/vnd.openxmlformats-officedocument.presentationml.tags+xml"/>
  <Override PartName="/ppt/tags/tag2329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2168.xml" ContentType="application/vnd.openxmlformats-officedocument.presentationml.tags+xml"/>
  <Override PartName="/ppt/tags/tag2515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458.xml" ContentType="application/vnd.openxmlformats-officedocument.presentationml.tags+xml"/>
  <Override PartName="/ppt/tags/tag1805.xml" ContentType="application/vnd.openxmlformats-officedocument.presentationml.tags+xml"/>
  <Override PartName="/ppt/tags/tag2023.xml" ContentType="application/vnd.openxmlformats-officedocument.presentationml.tags+xml"/>
  <Override PartName="/ppt/tags/tag2354.xml" ContentType="application/vnd.openxmlformats-officedocument.presentationml.tags+xml"/>
  <Override PartName="/ppt/tags/tag2499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644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2193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483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269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559.xml" ContentType="application/vnd.openxmlformats-officedocument.presentationml.tags+xml"/>
  <Override PartName="/ppt/tags/tag1906.xml" ContentType="application/vnd.openxmlformats-officedocument.presentationml.tags+xml"/>
  <Override PartName="/ppt/tags/tag2310.xml" ContentType="application/vnd.openxmlformats-officedocument.presentationml.tags+xml"/>
  <Override PartName="/ppt/tags/tag2455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2294.xml" ContentType="application/vnd.openxmlformats-officedocument.presentationml.tags+xml"/>
  <Override PartName="/ppt/tags/tag2480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039.xml" ContentType="application/vnd.openxmlformats-officedocument.presentationml.tags+xml"/>
  <Override PartName="/ppt/tags/tag2225.xml" ContentType="application/vnd.openxmlformats-officedocument.presentationml.tags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1846.xml" ContentType="application/vnd.openxmlformats-officedocument.presentationml.tags+xml"/>
  <Override PartName="/ppt/tags/tag2064.xml" ContentType="application/vnd.openxmlformats-officedocument.presentationml.tags+xml"/>
  <Override PartName="/ppt/tags/tag2395.xml" ContentType="application/vnd.openxmlformats-officedocument.presentationml.tags+xml"/>
  <Override PartName="/ppt/tags/tag2411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2250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871.xml" ContentType="application/vnd.openxmlformats-officedocument.presentationml.tags+xml"/>
  <Override PartName="/ppt/tags/tag2326.xml" ContentType="application/vnd.openxmlformats-officedocument.presentationml.tags+xml"/>
  <Override PartName="/ppt/tags/tag2512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2165.xml" ContentType="application/vnd.openxmlformats-officedocument.presentationml.tags+xml"/>
  <Override PartName="/ppt/tags/tag2351.xml" ContentType="application/vnd.openxmlformats-officedocument.presentationml.tags+xml"/>
  <Override PartName="/ppt/tags/tag2496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1786.xml" ContentType="application/vnd.openxmlformats-officedocument.presentationml.tags+xml"/>
  <Override PartName="/ppt/tags/tag2190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2427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121.xml" ContentType="application/vnd.openxmlformats-officedocument.presentationml.tags+xml"/>
  <Override PartName="/ppt/tags/tag2266.xml" ContentType="application/vnd.openxmlformats-officedocument.presentationml.tags+xml"/>
  <Override PartName="/ppt/tags/tag2452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1887.xml" ContentType="application/vnd.openxmlformats-officedocument.presentationml.tags+xml"/>
  <Override PartName="/ppt/tags/tag2291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036.xml" ContentType="application/vnd.openxmlformats-officedocument.presentationml.tags+xml"/>
  <Override PartName="/ppt/tags/tag2367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1988.xml" ContentType="application/vnd.openxmlformats-officedocument.presentationml.tags+xml"/>
  <Override PartName="/ppt/tags/tag2222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43.xml" ContentType="application/vnd.openxmlformats-officedocument.presentationml.tags+xml"/>
  <Override PartName="/ppt/tags/tag2061.xml" ContentType="application/vnd.openxmlformats-officedocument.presentationml.tags+xml"/>
  <Override PartName="/ppt/tags/tag2392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137.xml" ContentType="application/vnd.openxmlformats-officedocument.presentationml.tags+xml"/>
  <Override PartName="/ppt/tags/tag2323.xml" ContentType="application/vnd.openxmlformats-officedocument.presentationml.tags+xml"/>
  <Override PartName="/ppt/tags/tag2468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tags/tag2162.xml" ContentType="application/vnd.openxmlformats-officedocument.presentationml.tags+xml"/>
  <Override PartName="/ppt/tags/tag2493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ags/tag1944.xml" ContentType="application/vnd.openxmlformats-officedocument.presentationml.tags+xml"/>
  <Override PartName="/ppt/tags/tag2238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2424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859.xml" ContentType="application/vnd.openxmlformats-officedocument.presentationml.tags+xml"/>
  <Override PartName="/ppt/tags/tag2263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2339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033.xml" ContentType="application/vnd.openxmlformats-officedocument.presentationml.tags+xml"/>
  <Override PartName="/ppt/tags/tag2178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tags/tag2364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134.xml" ContentType="application/vnd.openxmlformats-officedocument.presentationml.tags+xml"/>
  <Override PartName="/ppt/tags/tag2279.xml" ContentType="application/vnd.openxmlformats-officedocument.presentationml.tags+xml"/>
  <Override PartName="/ppt/tags/tag2465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2320.xml" ContentType="application/vnd.openxmlformats-officedocument.presentationml.tags+xml"/>
  <Override PartName="/ppt/slides/slide15.xml" ContentType="application/vnd.openxmlformats-officedocument.presentationml.slide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490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2235.xml" ContentType="application/vnd.openxmlformats-officedocument.presentationml.tags+xml"/>
  <Override PartName="/ppt/tags/tag2421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2074.xml" ContentType="application/vnd.openxmlformats-officedocument.presentationml.tags+xml"/>
  <Override PartName="/ppt/tags/tag2260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2336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tags/tag2175.xml" ContentType="application/vnd.openxmlformats-officedocument.presentationml.tags+xml"/>
  <Override PartName="/ppt/tags/tag2361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tags/tag2437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2276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131.xml" ContentType="application/vnd.openxmlformats-officedocument.presentationml.tags+xml"/>
  <Override PartName="/ppt/tags/tag2462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tags/tag220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046.xml" ContentType="application/vnd.openxmlformats-officedocument.presentationml.tags+xml"/>
  <Override PartName="/ppt/tags/tag2232.xml" ContentType="application/vnd.openxmlformats-officedocument.presentationml.tags+xml"/>
  <Override PartName="/ppt/tags/tag2377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2308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2147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333.xml" ContentType="application/vnd.openxmlformats-officedocument.presentationml.tags+xml"/>
  <Override PartName="/ppt/tags/tag2478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tags/tag2172.xml" ContentType="application/vnd.openxmlformats-officedocument.presentationml.tags+xml"/>
  <Override PartName="/ppt/tags/tag2409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248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2434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2273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2204.xml" ContentType="application/vnd.openxmlformats-officedocument.presentationml.tags+xml"/>
  <Override PartName="/ppt/tags/tag2349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043.xml" ContentType="application/vnd.openxmlformats-officedocument.presentationml.tags+xml"/>
  <Override PartName="/ppt/tags/tag2188.xml" ContentType="application/vnd.openxmlformats-officedocument.presentationml.tags+xml"/>
  <Override PartName="/ppt/tags/tag2374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119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1995.xml" ContentType="application/vnd.openxmlformats-officedocument.presentationml.tags+xml"/>
  <Override PartName="/ppt/tags/tag2305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2289.xml" ContentType="application/vnd.openxmlformats-officedocument.presentationml.tags+xml"/>
  <Override PartName="/ppt/tags/tag2475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2406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2270.xml" ContentType="application/vnd.openxmlformats-officedocument.presentationml.tags+xml"/>
  <Override PartName="/ppt/tags/tag2507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2185.xml" ContentType="application/vnd.openxmlformats-officedocument.presentationml.tags+xml"/>
  <Override PartName="/ppt/tags/tag2201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2371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2302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286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2217.xml" ContentType="application/vnd.openxmlformats-officedocument.presentationml.tags+xml"/>
  <Override PartName="/ppt/tags/tag2472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2403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2387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2318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2488.xml" ContentType="application/vnd.openxmlformats-officedocument.presentationml.tags+xml"/>
  <Override PartName="/ppt/tags/tag2504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2182.xml" ContentType="application/vnd.openxmlformats-officedocument.presentationml.tags+xml"/>
  <Override PartName="/ppt/tags/tag2419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283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639.xml" ContentType="application/vnd.openxmlformats-officedocument.presentationml.tags+xml"/>
  <Override PartName="/ppt/tags/tag2214.xml" ContentType="application/vnd.openxmlformats-officedocument.presentationml.tags+xml"/>
  <Override PartName="/ppt/tags/tag2400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2198.xml" ContentType="application/vnd.openxmlformats-officedocument.presentationml.tags+xml"/>
  <Override PartName="/ppt/tags/tag2384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299.xml" ContentType="application/vnd.openxmlformats-officedocument.presentationml.tags+xml"/>
  <Override PartName="/ppt/tags/tag2315.xml" ContentType="application/vnd.openxmlformats-officedocument.presentationml.tags+xml"/>
  <Override PartName="/ppt/tags/tag2501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2485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2416.xml" ContentType="application/vnd.openxmlformats-officedocument.presentationml.tags+xml"/>
  <Override PartName="/ppt/tags/tag790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2280.xml" ContentType="application/vnd.openxmlformats-officedocument.presentationml.tags+xml"/>
  <Override PartName="/ppt/tags/tag2517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2211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2195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2381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312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2296.xml" ContentType="application/vnd.openxmlformats-officedocument.presentationml.tags+xml"/>
  <Override PartName="/ppt/tags/tag2482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2227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2397.xml" ContentType="application/vnd.openxmlformats-officedocument.presentationml.tags+xml"/>
  <Override PartName="/ppt/tags/tag2413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2328.xml" ContentType="application/vnd.openxmlformats-officedocument.presentationml.tags+xml"/>
  <Override PartName="/ppt/tags/tag2514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2498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2192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2429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293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2224.xml" ContentType="application/vnd.openxmlformats-officedocument.presentationml.tags+xml"/>
  <Override PartName="/ppt/tags/tag2410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2394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2325.xml" ContentType="application/vnd.openxmlformats-officedocument.presentationml.tags+xml"/>
  <Override PartName="/ppt/tags/tag936.xml" ContentType="application/vnd.openxmlformats-officedocument.presentationml.tags+xml"/>
  <Override PartName="/ppt/tags/tag2511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2495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2426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2290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2221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2391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322.xml" ContentType="application/vnd.openxmlformats-officedocument.presentationml.tags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2492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2237.xml" ContentType="application/vnd.openxmlformats-officedocument.presentationml.tags+xml"/>
  <Override PartName="/ppt/tags/tag2423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1060.xml" ContentType="application/vnd.openxmlformats-officedocument.presentationml.tags+xml"/>
  <Override PartName="/ppt/tags/tag2338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2439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slides/slide14.xml" ContentType="application/vnd.openxmlformats-officedocument.presentationml.slide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2234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2420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2149.xml" ContentType="application/vnd.openxmlformats-officedocument.presentationml.tags+xml"/>
  <Override PartName="/ppt/tags/tag1108.xml" ContentType="application/vnd.openxmlformats-officedocument.presentationml.tags+xml"/>
  <Override PartName="/ppt/tags/tag2335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2436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2231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2332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2247.xml" ContentType="application/vnd.openxmlformats-officedocument.presentationml.tags+xml"/>
  <Override PartName="/ppt/tags/tag2433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234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2449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2244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2430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2159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345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2446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2241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156.xml" ContentType="application/vnd.openxmlformats-officedocument.presentationml.tags+xml"/>
  <Override PartName="/ppt/tags/tag2342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257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2443.xml" ContentType="application/vnd.openxmlformats-officedocument.presentationml.tags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2358.xml" ContentType="application/vnd.openxmlformats-officedocument.presentationml.tags+xml"/>
  <Override PartName="/ppt/tags/tag307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ppt/tags/tag2459.xml" ContentType="application/vnd.openxmlformats-officedocument.presentationml.tags+xml"/>
  <Override PartName="/ppt/tags/tag578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2153.xml" ContentType="application/vnd.openxmlformats-officedocument.presentationml.tags+xml"/>
  <Override PartName="/ppt/tags/tag102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203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2254.xml" ContentType="application/vnd.openxmlformats-officedocument.presentationml.tags+xml"/>
  <Override PartName="/ppt/tags/tag2440.xml" ContentType="application/vnd.openxmlformats-officedocument.presentationml.tags+xml"/>
  <Override PartName="/ppt/tags/tag187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1383.xml" ContentType="application/vnd.openxmlformats-officedocument.presentationml.tags+xml"/>
  <Override PartName="/ppt/tags/tag2169.xml" ContentType="application/vnd.openxmlformats-officedocument.presentationml.tags+xml"/>
  <Override PartName="/ppt/tags/tag2355.xml" ContentType="application/vnd.openxmlformats-officedocument.presentationml.tags+xml"/>
  <Override PartName="/ppt/tags/tag304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806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976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2456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1415.xml" ContentType="application/vnd.openxmlformats-officedocument.presentationml.tags+xml"/>
  <Override PartName="/ppt/tags/tag88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2150.xml" ContentType="application/vnd.openxmlformats-officedocument.presentationml.tags+xml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771.xml" ContentType="application/vnd.openxmlformats-officedocument.presentationml.tags+xml"/>
  <Override PartName="/ppt/tags/tag1024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2065.xml" ContentType="application/vnd.openxmlformats-officedocument.presentationml.tags+xml"/>
  <Override PartName="/ppt/tags/tag2251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2166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803.xml" ContentType="application/vnd.openxmlformats-officedocument.presentationml.tags+xml"/>
  <Override PartName="/ppt/tags/tag2352.xml" ContentType="application/vnd.openxmlformats-officedocument.presentationml.tags+xml"/>
  <Override PartName="/ppt/tags/tag285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267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2453.xml" ContentType="application/vnd.openxmlformats-officedocument.presentationml.tags+xml"/>
  <Override PartName="/ppt/tags/tag85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396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2368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2469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112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216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2264.xml" ContentType="application/vnd.openxmlformats-officedocument.presentationml.tags+xml"/>
  <Override PartName="/ppt/tags/tag213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2450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1885.xml" ContentType="application/vnd.openxmlformats-officedocument.presentationml.tags+xml"/>
  <Override PartName="/ppt/tags/tag128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179.xml" ContentType="application/vnd.openxmlformats-officedocument.presentationml.tags+xml"/>
  <Override PartName="/ppt/tags/tag2365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986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2466.xml" ContentType="application/vnd.openxmlformats-officedocument.presentationml.tags+xml"/>
  <Override PartName="/ppt/tags/tag98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216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210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712.xml" ContentType="application/vnd.openxmlformats-officedocument.presentationml.tags+xml"/>
  <Override PartName="/ppt/tags/tag2261.xml" ContentType="application/vnd.openxmlformats-officedocument.presentationml.tags+xml"/>
  <Override PartName="/ppt/tags/tag194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2176.xml" ContentType="application/vnd.openxmlformats-officedocument.presentationml.tags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2362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277.xml" ContentType="application/vnd.openxmlformats-officedocument.presentationml.tags+xml"/>
  <Override PartName="/ppt/tags/tag2463.xml" ContentType="application/vnd.openxmlformats-officedocument.presentationml.tags+xml"/>
  <Override PartName="/ppt/tags/tag412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898.xml" ContentType="application/vnd.openxmlformats-officedocument.presentationml.tags+xml"/>
  <Override PartName="/ppt/tags/tag2208.xml" ContentType="application/vnd.openxmlformats-officedocument.presentationml.tags+xml"/>
  <Override PartName="/ppt/tags/tag95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592.xml" ContentType="application/vnd.openxmlformats-officedocument.presentationml.tags+xml"/>
  <Override PartName="/ppt/tags/tag2378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989.xml" ContentType="application/vnd.openxmlformats-officedocument.presentationml.tags+xml"/>
  <Override PartName="/ppt/tags/tag1337.xml" ContentType="application/vnd.openxmlformats-officedocument.presentationml.tags+xml"/>
  <Override PartName="/ppt/tags/tag1829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1523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2309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2479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1438.xml" ContentType="application/vnd.openxmlformats-officedocument.presentationml.tags+xml"/>
  <Override PartName="/ppt/tags/tag122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2173.xml" ContentType="application/vnd.openxmlformats-officedocument.presentationml.tags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2274.xml" ContentType="application/vnd.openxmlformats-officedocument.presentationml.tags+xml"/>
  <Override PartName="/ppt/tags/tag223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tags/tag2460.xml" ContentType="application/vnd.openxmlformats-officedocument.presentationml.tags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2189.xml" ContentType="application/vnd.openxmlformats-officedocument.presentationml.tags+xml"/>
  <Override PartName="/ppt/tags/tag2205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826.xml" ContentType="application/vnd.openxmlformats-officedocument.presentationml.tags+xml"/>
  <Override PartName="/ppt/tags/tag2375.xml" ContentType="application/vnd.openxmlformats-officedocument.presentationml.tags+xml"/>
  <Override PartName="/ppt/tags/tag23.xml" ContentType="application/vnd.openxmlformats-officedocument.presentationml.tags+xml"/>
  <Override PartName="/ppt/tags/tag510.xml" ContentType="application/vnd.openxmlformats-officedocument.presentationml.tags+xml"/>
  <Override PartName="/ppt/tags/tag986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996.xml" ContentType="application/vnd.openxmlformats-officedocument.presentationml.tags+xml"/>
  <Override PartName="/ppt/tags/tag230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690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476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1621.xml" ContentType="application/vnd.openxmlformats-officedocument.presentationml.tags+xml"/>
  <Override PartName="/ppt/tags/tag2170.xml" ContentType="application/vnd.openxmlformats-officedocument.presentationml.tags+xml"/>
  <Override PartName="/ppt/tags/tag240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3" r:id="rId2"/>
    <p:sldId id="384" r:id="rId3"/>
    <p:sldId id="385" r:id="rId4"/>
    <p:sldId id="386" r:id="rId5"/>
    <p:sldId id="387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39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33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AD436D-D7A4-4807-ADA2-38A895D84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0A68C19-D6B5-4FED-ABBA-2523257FD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2C07E6-4EDE-451F-ABE6-E2900241E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E2E21D-AD4E-4853-BA26-2ADEFB0F0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B0E7C0-B41F-4D73-8A04-E1694E3B1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90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F17DFE-6365-4B98-896C-B853B9FCD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137435-0BC2-439B-AFAF-EB8C7DF9B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B1A35F-DB54-4D68-9F70-5D614B6E9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AAFDAC-E06C-4ED1-AA26-76EAAAF14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5887E7-6FE1-43B2-AA03-28746E84D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223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A4E684C-4867-47A1-BE44-C2DE32BB35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2AC586-A23A-456B-B2E2-9E29B4BCC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A657E7-AB49-4161-98C2-3672A1279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705920-8619-4064-A1AA-D8E6A1489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6A8386-EA6B-4F50-959A-A2292195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775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59034E-C9F9-47F6-9CDF-C2F32607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0F81BC-A56D-4AE9-A51A-6ED4BE575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21C85C-FA86-48E7-BB27-46BDBF1C8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844688-A605-48AE-9A51-B28ACC0E2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121FC6-B5BD-42DC-8846-B94149B5E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493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4C7180-4309-416A-AF07-28EEAC426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A8DF4E-45A0-4F31-B01D-A3F6708F5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B5C0EF-E83A-40DD-B1FF-67030F3D2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747C62-2AD8-43D3-A18C-767E689E1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69D47A-D055-46F6-81C8-6177B33BD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1910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A6797A-2AAD-47D2-8EED-C2DD20CDD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B70091-416B-4E6B-B656-F97261D54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E7E64C-A9BF-41E7-8928-627D0198B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1139482-1020-4F86-B966-5205C788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2319E6B-34FE-43AD-B7C9-1D01110A5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D9454C-7B8B-45F2-BA4A-BD28AB55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329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387F91-28EB-4011-A2F2-D1839442E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EB5375-6453-4C90-A0E0-55632E55E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81F6063-2DAB-4ED1-9DCA-C6D86B36C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C992746-6B9A-44D3-AA87-BC6A2B215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A25AB94-75F1-49BE-BF23-5FA6409DB4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C698883-817C-4863-9419-0C6C5BBA4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BAD161-DBEC-4124-BD85-B17B6DCD0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BAA1D89-D3A1-4FDF-8452-2FA9FCA57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468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F7C97D-146B-4198-B2B9-53E4B2A8F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2D9A151-E787-4FBF-85F1-DAE7F46E1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602F870-E370-4580-AEFA-53D7FD70D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2F90959-9992-4B46-9493-9638FDD1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832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358C303-E816-47AC-89BE-7A49930C2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847E9E-4C4B-40D1-A42C-6E1D6C595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6E67A26-DBB2-40F4-953A-FB6ACD9FB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596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20986B-B4D2-41DE-B2C9-1841B7EA8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5B8E45-A06F-48C0-B082-641CF8294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88B2AE7-CE39-4A0F-B08C-1AEAC1681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BD2332-B950-4427-A0B9-7BA0B8AD1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86D2FA-A5D3-4201-99F8-1B7DE5E18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3F30718-FD9A-490B-A5C5-6132D6756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528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C7A5A-7D67-4DE7-99FB-18097093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7F54365-0912-407D-BAB8-C997F3A08B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DFBE2B-B8B2-4AD1-B95D-002EAB968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FBA347-1BA6-40DA-916A-8BBDD5784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1D1F6F-8E0F-48B4-9089-C15FE2068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D120FB6-A33D-40FC-A836-C8C0F1A0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974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4EAD3D2-EE73-480A-8BE3-0593675EA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928C45-1F39-4639-8680-3A31AEB5C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9A54C5-A338-4053-A2A0-9C9C98A871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4CD5D-E972-4206-BCEE-594A3DDB1942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760156-3016-4F6A-89B7-AE726EC63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78E9EA-E59E-4F81-B1B4-4FB281D00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526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38" Type="http://schemas.openxmlformats.org/officeDocument/2006/relationships/tags" Target="../tags/tag138.xml"/><Relationship Id="rId154" Type="http://schemas.openxmlformats.org/officeDocument/2006/relationships/tags" Target="../tags/tag154.xml"/><Relationship Id="rId159" Type="http://schemas.openxmlformats.org/officeDocument/2006/relationships/tags" Target="../tags/tag159.xml"/><Relationship Id="rId175" Type="http://schemas.openxmlformats.org/officeDocument/2006/relationships/tags" Target="../tags/tag175.xml"/><Relationship Id="rId170" Type="http://schemas.openxmlformats.org/officeDocument/2006/relationships/tags" Target="../tags/tag170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144" Type="http://schemas.openxmlformats.org/officeDocument/2006/relationships/tags" Target="../tags/tag144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65" Type="http://schemas.openxmlformats.org/officeDocument/2006/relationships/tags" Target="../tags/tag165.xml"/><Relationship Id="rId181" Type="http://schemas.openxmlformats.org/officeDocument/2006/relationships/slideLayout" Target="../slideLayouts/slideLayout1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55" Type="http://schemas.openxmlformats.org/officeDocument/2006/relationships/tags" Target="../tags/tag155.xml"/><Relationship Id="rId171" Type="http://schemas.openxmlformats.org/officeDocument/2006/relationships/tags" Target="../tags/tag171.xml"/><Relationship Id="rId176" Type="http://schemas.openxmlformats.org/officeDocument/2006/relationships/tags" Target="../tags/tag176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61" Type="http://schemas.openxmlformats.org/officeDocument/2006/relationships/tags" Target="../tags/tag161.xml"/><Relationship Id="rId166" Type="http://schemas.openxmlformats.org/officeDocument/2006/relationships/tags" Target="../tags/tag16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72" Type="http://schemas.openxmlformats.org/officeDocument/2006/relationships/tags" Target="../tags/tag172.xml"/><Relationship Id="rId180" Type="http://schemas.openxmlformats.org/officeDocument/2006/relationships/tags" Target="../tags/tag180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79" Type="http://schemas.openxmlformats.org/officeDocument/2006/relationships/tags" Target="../tags/tag179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1575.xml"/><Relationship Id="rId21" Type="http://schemas.openxmlformats.org/officeDocument/2006/relationships/tags" Target="../tags/tag1479.xml"/><Relationship Id="rId42" Type="http://schemas.openxmlformats.org/officeDocument/2006/relationships/tags" Target="../tags/tag1500.xml"/><Relationship Id="rId63" Type="http://schemas.openxmlformats.org/officeDocument/2006/relationships/tags" Target="../tags/tag1521.xml"/><Relationship Id="rId84" Type="http://schemas.openxmlformats.org/officeDocument/2006/relationships/tags" Target="../tags/tag1542.xml"/><Relationship Id="rId138" Type="http://schemas.openxmlformats.org/officeDocument/2006/relationships/tags" Target="../tags/tag1596.xml"/><Relationship Id="rId159" Type="http://schemas.openxmlformats.org/officeDocument/2006/relationships/tags" Target="../tags/tag1617.xml"/><Relationship Id="rId170" Type="http://schemas.openxmlformats.org/officeDocument/2006/relationships/tags" Target="../tags/tag1628.xml"/><Relationship Id="rId191" Type="http://schemas.openxmlformats.org/officeDocument/2006/relationships/tags" Target="../tags/tag1649.xml"/><Relationship Id="rId205" Type="http://schemas.openxmlformats.org/officeDocument/2006/relationships/tags" Target="../tags/tag1663.xml"/><Relationship Id="rId226" Type="http://schemas.openxmlformats.org/officeDocument/2006/relationships/tags" Target="../tags/tag1684.xml"/><Relationship Id="rId247" Type="http://schemas.openxmlformats.org/officeDocument/2006/relationships/tags" Target="../tags/tag1705.xml"/><Relationship Id="rId107" Type="http://schemas.openxmlformats.org/officeDocument/2006/relationships/tags" Target="../tags/tag1565.xml"/><Relationship Id="rId268" Type="http://schemas.openxmlformats.org/officeDocument/2006/relationships/tags" Target="../tags/tag1726.xml"/><Relationship Id="rId289" Type="http://schemas.openxmlformats.org/officeDocument/2006/relationships/tags" Target="../tags/tag1747.xml"/><Relationship Id="rId11" Type="http://schemas.openxmlformats.org/officeDocument/2006/relationships/tags" Target="../tags/tag1469.xml"/><Relationship Id="rId32" Type="http://schemas.openxmlformats.org/officeDocument/2006/relationships/tags" Target="../tags/tag1490.xml"/><Relationship Id="rId53" Type="http://schemas.openxmlformats.org/officeDocument/2006/relationships/tags" Target="../tags/tag1511.xml"/><Relationship Id="rId74" Type="http://schemas.openxmlformats.org/officeDocument/2006/relationships/tags" Target="../tags/tag1532.xml"/><Relationship Id="rId128" Type="http://schemas.openxmlformats.org/officeDocument/2006/relationships/tags" Target="../tags/tag1586.xml"/><Relationship Id="rId149" Type="http://schemas.openxmlformats.org/officeDocument/2006/relationships/tags" Target="../tags/tag1607.xml"/><Relationship Id="rId5" Type="http://schemas.openxmlformats.org/officeDocument/2006/relationships/tags" Target="../tags/tag1463.xml"/><Relationship Id="rId95" Type="http://schemas.openxmlformats.org/officeDocument/2006/relationships/tags" Target="../tags/tag1553.xml"/><Relationship Id="rId160" Type="http://schemas.openxmlformats.org/officeDocument/2006/relationships/tags" Target="../tags/tag1618.xml"/><Relationship Id="rId181" Type="http://schemas.openxmlformats.org/officeDocument/2006/relationships/tags" Target="../tags/tag1639.xml"/><Relationship Id="rId216" Type="http://schemas.openxmlformats.org/officeDocument/2006/relationships/tags" Target="../tags/tag1674.xml"/><Relationship Id="rId237" Type="http://schemas.openxmlformats.org/officeDocument/2006/relationships/tags" Target="../tags/tag1695.xml"/><Relationship Id="rId258" Type="http://schemas.openxmlformats.org/officeDocument/2006/relationships/tags" Target="../tags/tag1716.xml"/><Relationship Id="rId279" Type="http://schemas.openxmlformats.org/officeDocument/2006/relationships/tags" Target="../tags/tag1737.xml"/><Relationship Id="rId22" Type="http://schemas.openxmlformats.org/officeDocument/2006/relationships/tags" Target="../tags/tag1480.xml"/><Relationship Id="rId43" Type="http://schemas.openxmlformats.org/officeDocument/2006/relationships/tags" Target="../tags/tag1501.xml"/><Relationship Id="rId64" Type="http://schemas.openxmlformats.org/officeDocument/2006/relationships/tags" Target="../tags/tag1522.xml"/><Relationship Id="rId118" Type="http://schemas.openxmlformats.org/officeDocument/2006/relationships/tags" Target="../tags/tag1576.xml"/><Relationship Id="rId139" Type="http://schemas.openxmlformats.org/officeDocument/2006/relationships/tags" Target="../tags/tag1597.xml"/><Relationship Id="rId290" Type="http://schemas.openxmlformats.org/officeDocument/2006/relationships/tags" Target="../tags/tag1748.xml"/><Relationship Id="rId85" Type="http://schemas.openxmlformats.org/officeDocument/2006/relationships/tags" Target="../tags/tag1543.xml"/><Relationship Id="rId150" Type="http://schemas.openxmlformats.org/officeDocument/2006/relationships/tags" Target="../tags/tag1608.xml"/><Relationship Id="rId171" Type="http://schemas.openxmlformats.org/officeDocument/2006/relationships/tags" Target="../tags/tag1629.xml"/><Relationship Id="rId192" Type="http://schemas.openxmlformats.org/officeDocument/2006/relationships/tags" Target="../tags/tag1650.xml"/><Relationship Id="rId206" Type="http://schemas.openxmlformats.org/officeDocument/2006/relationships/tags" Target="../tags/tag1664.xml"/><Relationship Id="rId227" Type="http://schemas.openxmlformats.org/officeDocument/2006/relationships/tags" Target="../tags/tag1685.xml"/><Relationship Id="rId248" Type="http://schemas.openxmlformats.org/officeDocument/2006/relationships/tags" Target="../tags/tag1706.xml"/><Relationship Id="rId269" Type="http://schemas.openxmlformats.org/officeDocument/2006/relationships/tags" Target="../tags/tag1727.xml"/><Relationship Id="rId12" Type="http://schemas.openxmlformats.org/officeDocument/2006/relationships/tags" Target="../tags/tag1470.xml"/><Relationship Id="rId33" Type="http://schemas.openxmlformats.org/officeDocument/2006/relationships/tags" Target="../tags/tag1491.xml"/><Relationship Id="rId108" Type="http://schemas.openxmlformats.org/officeDocument/2006/relationships/tags" Target="../tags/tag1566.xml"/><Relationship Id="rId129" Type="http://schemas.openxmlformats.org/officeDocument/2006/relationships/tags" Target="../tags/tag1587.xml"/><Relationship Id="rId280" Type="http://schemas.openxmlformats.org/officeDocument/2006/relationships/tags" Target="../tags/tag1738.xml"/><Relationship Id="rId54" Type="http://schemas.openxmlformats.org/officeDocument/2006/relationships/tags" Target="../tags/tag1512.xml"/><Relationship Id="rId75" Type="http://schemas.openxmlformats.org/officeDocument/2006/relationships/tags" Target="../tags/tag1533.xml"/><Relationship Id="rId96" Type="http://schemas.openxmlformats.org/officeDocument/2006/relationships/tags" Target="../tags/tag1554.xml"/><Relationship Id="rId140" Type="http://schemas.openxmlformats.org/officeDocument/2006/relationships/tags" Target="../tags/tag1598.xml"/><Relationship Id="rId161" Type="http://schemas.openxmlformats.org/officeDocument/2006/relationships/tags" Target="../tags/tag1619.xml"/><Relationship Id="rId182" Type="http://schemas.openxmlformats.org/officeDocument/2006/relationships/tags" Target="../tags/tag1640.xml"/><Relationship Id="rId217" Type="http://schemas.openxmlformats.org/officeDocument/2006/relationships/tags" Target="../tags/tag1675.xml"/><Relationship Id="rId6" Type="http://schemas.openxmlformats.org/officeDocument/2006/relationships/tags" Target="../tags/tag1464.xml"/><Relationship Id="rId238" Type="http://schemas.openxmlformats.org/officeDocument/2006/relationships/tags" Target="../tags/tag1696.xml"/><Relationship Id="rId259" Type="http://schemas.openxmlformats.org/officeDocument/2006/relationships/tags" Target="../tags/tag1717.xml"/><Relationship Id="rId23" Type="http://schemas.openxmlformats.org/officeDocument/2006/relationships/tags" Target="../tags/tag1481.xml"/><Relationship Id="rId119" Type="http://schemas.openxmlformats.org/officeDocument/2006/relationships/tags" Target="../tags/tag1577.xml"/><Relationship Id="rId270" Type="http://schemas.openxmlformats.org/officeDocument/2006/relationships/tags" Target="../tags/tag1728.xml"/><Relationship Id="rId291" Type="http://schemas.openxmlformats.org/officeDocument/2006/relationships/tags" Target="../tags/tag1749.xml"/><Relationship Id="rId44" Type="http://schemas.openxmlformats.org/officeDocument/2006/relationships/tags" Target="../tags/tag1502.xml"/><Relationship Id="rId65" Type="http://schemas.openxmlformats.org/officeDocument/2006/relationships/tags" Target="../tags/tag1523.xml"/><Relationship Id="rId86" Type="http://schemas.openxmlformats.org/officeDocument/2006/relationships/tags" Target="../tags/tag1544.xml"/><Relationship Id="rId130" Type="http://schemas.openxmlformats.org/officeDocument/2006/relationships/tags" Target="../tags/tag1588.xml"/><Relationship Id="rId151" Type="http://schemas.openxmlformats.org/officeDocument/2006/relationships/tags" Target="../tags/tag1609.xml"/><Relationship Id="rId172" Type="http://schemas.openxmlformats.org/officeDocument/2006/relationships/tags" Target="../tags/tag1630.xml"/><Relationship Id="rId193" Type="http://schemas.openxmlformats.org/officeDocument/2006/relationships/tags" Target="../tags/tag1651.xml"/><Relationship Id="rId207" Type="http://schemas.openxmlformats.org/officeDocument/2006/relationships/tags" Target="../tags/tag1665.xml"/><Relationship Id="rId228" Type="http://schemas.openxmlformats.org/officeDocument/2006/relationships/tags" Target="../tags/tag1686.xml"/><Relationship Id="rId249" Type="http://schemas.openxmlformats.org/officeDocument/2006/relationships/tags" Target="../tags/tag1707.xml"/><Relationship Id="rId13" Type="http://schemas.openxmlformats.org/officeDocument/2006/relationships/tags" Target="../tags/tag1471.xml"/><Relationship Id="rId109" Type="http://schemas.openxmlformats.org/officeDocument/2006/relationships/tags" Target="../tags/tag1567.xml"/><Relationship Id="rId260" Type="http://schemas.openxmlformats.org/officeDocument/2006/relationships/tags" Target="../tags/tag1718.xml"/><Relationship Id="rId281" Type="http://schemas.openxmlformats.org/officeDocument/2006/relationships/tags" Target="../tags/tag1739.xml"/><Relationship Id="rId34" Type="http://schemas.openxmlformats.org/officeDocument/2006/relationships/tags" Target="../tags/tag1492.xml"/><Relationship Id="rId50" Type="http://schemas.openxmlformats.org/officeDocument/2006/relationships/tags" Target="../tags/tag1508.xml"/><Relationship Id="rId55" Type="http://schemas.openxmlformats.org/officeDocument/2006/relationships/tags" Target="../tags/tag1513.xml"/><Relationship Id="rId76" Type="http://schemas.openxmlformats.org/officeDocument/2006/relationships/tags" Target="../tags/tag1534.xml"/><Relationship Id="rId97" Type="http://schemas.openxmlformats.org/officeDocument/2006/relationships/tags" Target="../tags/tag1555.xml"/><Relationship Id="rId104" Type="http://schemas.openxmlformats.org/officeDocument/2006/relationships/tags" Target="../tags/tag1562.xml"/><Relationship Id="rId120" Type="http://schemas.openxmlformats.org/officeDocument/2006/relationships/tags" Target="../tags/tag1578.xml"/><Relationship Id="rId125" Type="http://schemas.openxmlformats.org/officeDocument/2006/relationships/tags" Target="../tags/tag1583.xml"/><Relationship Id="rId141" Type="http://schemas.openxmlformats.org/officeDocument/2006/relationships/tags" Target="../tags/tag1599.xml"/><Relationship Id="rId146" Type="http://schemas.openxmlformats.org/officeDocument/2006/relationships/tags" Target="../tags/tag1604.xml"/><Relationship Id="rId167" Type="http://schemas.openxmlformats.org/officeDocument/2006/relationships/tags" Target="../tags/tag1625.xml"/><Relationship Id="rId188" Type="http://schemas.openxmlformats.org/officeDocument/2006/relationships/tags" Target="../tags/tag1646.xml"/><Relationship Id="rId7" Type="http://schemas.openxmlformats.org/officeDocument/2006/relationships/tags" Target="../tags/tag1465.xml"/><Relationship Id="rId71" Type="http://schemas.openxmlformats.org/officeDocument/2006/relationships/tags" Target="../tags/tag1529.xml"/><Relationship Id="rId92" Type="http://schemas.openxmlformats.org/officeDocument/2006/relationships/tags" Target="../tags/tag1550.xml"/><Relationship Id="rId162" Type="http://schemas.openxmlformats.org/officeDocument/2006/relationships/tags" Target="../tags/tag1620.xml"/><Relationship Id="rId183" Type="http://schemas.openxmlformats.org/officeDocument/2006/relationships/tags" Target="../tags/tag1641.xml"/><Relationship Id="rId213" Type="http://schemas.openxmlformats.org/officeDocument/2006/relationships/tags" Target="../tags/tag1671.xml"/><Relationship Id="rId218" Type="http://schemas.openxmlformats.org/officeDocument/2006/relationships/tags" Target="../tags/tag1676.xml"/><Relationship Id="rId234" Type="http://schemas.openxmlformats.org/officeDocument/2006/relationships/tags" Target="../tags/tag1692.xml"/><Relationship Id="rId239" Type="http://schemas.openxmlformats.org/officeDocument/2006/relationships/tags" Target="../tags/tag1697.xml"/><Relationship Id="rId2" Type="http://schemas.openxmlformats.org/officeDocument/2006/relationships/tags" Target="../tags/tag1460.xml"/><Relationship Id="rId29" Type="http://schemas.openxmlformats.org/officeDocument/2006/relationships/tags" Target="../tags/tag1487.xml"/><Relationship Id="rId250" Type="http://schemas.openxmlformats.org/officeDocument/2006/relationships/tags" Target="../tags/tag1708.xml"/><Relationship Id="rId255" Type="http://schemas.openxmlformats.org/officeDocument/2006/relationships/tags" Target="../tags/tag1713.xml"/><Relationship Id="rId271" Type="http://schemas.openxmlformats.org/officeDocument/2006/relationships/tags" Target="../tags/tag1729.xml"/><Relationship Id="rId276" Type="http://schemas.openxmlformats.org/officeDocument/2006/relationships/tags" Target="../tags/tag1734.xml"/><Relationship Id="rId292" Type="http://schemas.openxmlformats.org/officeDocument/2006/relationships/tags" Target="../tags/tag1750.xml"/><Relationship Id="rId24" Type="http://schemas.openxmlformats.org/officeDocument/2006/relationships/tags" Target="../tags/tag1482.xml"/><Relationship Id="rId40" Type="http://schemas.openxmlformats.org/officeDocument/2006/relationships/tags" Target="../tags/tag1498.xml"/><Relationship Id="rId45" Type="http://schemas.openxmlformats.org/officeDocument/2006/relationships/tags" Target="../tags/tag1503.xml"/><Relationship Id="rId66" Type="http://schemas.openxmlformats.org/officeDocument/2006/relationships/tags" Target="../tags/tag1524.xml"/><Relationship Id="rId87" Type="http://schemas.openxmlformats.org/officeDocument/2006/relationships/tags" Target="../tags/tag1545.xml"/><Relationship Id="rId110" Type="http://schemas.openxmlformats.org/officeDocument/2006/relationships/tags" Target="../tags/tag1568.xml"/><Relationship Id="rId115" Type="http://schemas.openxmlformats.org/officeDocument/2006/relationships/tags" Target="../tags/tag1573.xml"/><Relationship Id="rId131" Type="http://schemas.openxmlformats.org/officeDocument/2006/relationships/tags" Target="../tags/tag1589.xml"/><Relationship Id="rId136" Type="http://schemas.openxmlformats.org/officeDocument/2006/relationships/tags" Target="../tags/tag1594.xml"/><Relationship Id="rId157" Type="http://schemas.openxmlformats.org/officeDocument/2006/relationships/tags" Target="../tags/tag1615.xml"/><Relationship Id="rId178" Type="http://schemas.openxmlformats.org/officeDocument/2006/relationships/tags" Target="../tags/tag1636.xml"/><Relationship Id="rId61" Type="http://schemas.openxmlformats.org/officeDocument/2006/relationships/tags" Target="../tags/tag1519.xml"/><Relationship Id="rId82" Type="http://schemas.openxmlformats.org/officeDocument/2006/relationships/tags" Target="../tags/tag1540.xml"/><Relationship Id="rId152" Type="http://schemas.openxmlformats.org/officeDocument/2006/relationships/tags" Target="../tags/tag1610.xml"/><Relationship Id="rId173" Type="http://schemas.openxmlformats.org/officeDocument/2006/relationships/tags" Target="../tags/tag1631.xml"/><Relationship Id="rId194" Type="http://schemas.openxmlformats.org/officeDocument/2006/relationships/tags" Target="../tags/tag1652.xml"/><Relationship Id="rId199" Type="http://schemas.openxmlformats.org/officeDocument/2006/relationships/tags" Target="../tags/tag1657.xml"/><Relationship Id="rId203" Type="http://schemas.openxmlformats.org/officeDocument/2006/relationships/tags" Target="../tags/tag1661.xml"/><Relationship Id="rId208" Type="http://schemas.openxmlformats.org/officeDocument/2006/relationships/tags" Target="../tags/tag1666.xml"/><Relationship Id="rId229" Type="http://schemas.openxmlformats.org/officeDocument/2006/relationships/tags" Target="../tags/tag1687.xml"/><Relationship Id="rId19" Type="http://schemas.openxmlformats.org/officeDocument/2006/relationships/tags" Target="../tags/tag1477.xml"/><Relationship Id="rId224" Type="http://schemas.openxmlformats.org/officeDocument/2006/relationships/tags" Target="../tags/tag1682.xml"/><Relationship Id="rId240" Type="http://schemas.openxmlformats.org/officeDocument/2006/relationships/tags" Target="../tags/tag1698.xml"/><Relationship Id="rId245" Type="http://schemas.openxmlformats.org/officeDocument/2006/relationships/tags" Target="../tags/tag1703.xml"/><Relationship Id="rId261" Type="http://schemas.openxmlformats.org/officeDocument/2006/relationships/tags" Target="../tags/tag1719.xml"/><Relationship Id="rId266" Type="http://schemas.openxmlformats.org/officeDocument/2006/relationships/tags" Target="../tags/tag1724.xml"/><Relationship Id="rId287" Type="http://schemas.openxmlformats.org/officeDocument/2006/relationships/tags" Target="../tags/tag1745.xml"/><Relationship Id="rId14" Type="http://schemas.openxmlformats.org/officeDocument/2006/relationships/tags" Target="../tags/tag1472.xml"/><Relationship Id="rId30" Type="http://schemas.openxmlformats.org/officeDocument/2006/relationships/tags" Target="../tags/tag1488.xml"/><Relationship Id="rId35" Type="http://schemas.openxmlformats.org/officeDocument/2006/relationships/tags" Target="../tags/tag1493.xml"/><Relationship Id="rId56" Type="http://schemas.openxmlformats.org/officeDocument/2006/relationships/tags" Target="../tags/tag1514.xml"/><Relationship Id="rId77" Type="http://schemas.openxmlformats.org/officeDocument/2006/relationships/tags" Target="../tags/tag1535.xml"/><Relationship Id="rId100" Type="http://schemas.openxmlformats.org/officeDocument/2006/relationships/tags" Target="../tags/tag1558.xml"/><Relationship Id="rId105" Type="http://schemas.openxmlformats.org/officeDocument/2006/relationships/tags" Target="../tags/tag1563.xml"/><Relationship Id="rId126" Type="http://schemas.openxmlformats.org/officeDocument/2006/relationships/tags" Target="../tags/tag1584.xml"/><Relationship Id="rId147" Type="http://schemas.openxmlformats.org/officeDocument/2006/relationships/tags" Target="../tags/tag1605.xml"/><Relationship Id="rId168" Type="http://schemas.openxmlformats.org/officeDocument/2006/relationships/tags" Target="../tags/tag1626.xml"/><Relationship Id="rId282" Type="http://schemas.openxmlformats.org/officeDocument/2006/relationships/tags" Target="../tags/tag1740.xml"/><Relationship Id="rId8" Type="http://schemas.openxmlformats.org/officeDocument/2006/relationships/tags" Target="../tags/tag1466.xml"/><Relationship Id="rId51" Type="http://schemas.openxmlformats.org/officeDocument/2006/relationships/tags" Target="../tags/tag1509.xml"/><Relationship Id="rId72" Type="http://schemas.openxmlformats.org/officeDocument/2006/relationships/tags" Target="../tags/tag1530.xml"/><Relationship Id="rId93" Type="http://schemas.openxmlformats.org/officeDocument/2006/relationships/tags" Target="../tags/tag1551.xml"/><Relationship Id="rId98" Type="http://schemas.openxmlformats.org/officeDocument/2006/relationships/tags" Target="../tags/tag1556.xml"/><Relationship Id="rId121" Type="http://schemas.openxmlformats.org/officeDocument/2006/relationships/tags" Target="../tags/tag1579.xml"/><Relationship Id="rId142" Type="http://schemas.openxmlformats.org/officeDocument/2006/relationships/tags" Target="../tags/tag1600.xml"/><Relationship Id="rId163" Type="http://schemas.openxmlformats.org/officeDocument/2006/relationships/tags" Target="../tags/tag1621.xml"/><Relationship Id="rId184" Type="http://schemas.openxmlformats.org/officeDocument/2006/relationships/tags" Target="../tags/tag1642.xml"/><Relationship Id="rId189" Type="http://schemas.openxmlformats.org/officeDocument/2006/relationships/tags" Target="../tags/tag1647.xml"/><Relationship Id="rId219" Type="http://schemas.openxmlformats.org/officeDocument/2006/relationships/tags" Target="../tags/tag1677.xml"/><Relationship Id="rId3" Type="http://schemas.openxmlformats.org/officeDocument/2006/relationships/tags" Target="../tags/tag1461.xml"/><Relationship Id="rId214" Type="http://schemas.openxmlformats.org/officeDocument/2006/relationships/tags" Target="../tags/tag1672.xml"/><Relationship Id="rId230" Type="http://schemas.openxmlformats.org/officeDocument/2006/relationships/tags" Target="../tags/tag1688.xml"/><Relationship Id="rId235" Type="http://schemas.openxmlformats.org/officeDocument/2006/relationships/tags" Target="../tags/tag1693.xml"/><Relationship Id="rId251" Type="http://schemas.openxmlformats.org/officeDocument/2006/relationships/tags" Target="../tags/tag1709.xml"/><Relationship Id="rId256" Type="http://schemas.openxmlformats.org/officeDocument/2006/relationships/tags" Target="../tags/tag1714.xml"/><Relationship Id="rId277" Type="http://schemas.openxmlformats.org/officeDocument/2006/relationships/tags" Target="../tags/tag1735.xml"/><Relationship Id="rId25" Type="http://schemas.openxmlformats.org/officeDocument/2006/relationships/tags" Target="../tags/tag1483.xml"/><Relationship Id="rId46" Type="http://schemas.openxmlformats.org/officeDocument/2006/relationships/tags" Target="../tags/tag1504.xml"/><Relationship Id="rId67" Type="http://schemas.openxmlformats.org/officeDocument/2006/relationships/tags" Target="../tags/tag1525.xml"/><Relationship Id="rId116" Type="http://schemas.openxmlformats.org/officeDocument/2006/relationships/tags" Target="../tags/tag1574.xml"/><Relationship Id="rId137" Type="http://schemas.openxmlformats.org/officeDocument/2006/relationships/tags" Target="../tags/tag1595.xml"/><Relationship Id="rId158" Type="http://schemas.openxmlformats.org/officeDocument/2006/relationships/tags" Target="../tags/tag1616.xml"/><Relationship Id="rId272" Type="http://schemas.openxmlformats.org/officeDocument/2006/relationships/tags" Target="../tags/tag1730.xml"/><Relationship Id="rId293" Type="http://schemas.openxmlformats.org/officeDocument/2006/relationships/slideLayout" Target="../slideLayouts/slideLayout1.xml"/><Relationship Id="rId20" Type="http://schemas.openxmlformats.org/officeDocument/2006/relationships/tags" Target="../tags/tag1478.xml"/><Relationship Id="rId41" Type="http://schemas.openxmlformats.org/officeDocument/2006/relationships/tags" Target="../tags/tag1499.xml"/><Relationship Id="rId62" Type="http://schemas.openxmlformats.org/officeDocument/2006/relationships/tags" Target="../tags/tag1520.xml"/><Relationship Id="rId83" Type="http://schemas.openxmlformats.org/officeDocument/2006/relationships/tags" Target="../tags/tag1541.xml"/><Relationship Id="rId88" Type="http://schemas.openxmlformats.org/officeDocument/2006/relationships/tags" Target="../tags/tag1546.xml"/><Relationship Id="rId111" Type="http://schemas.openxmlformats.org/officeDocument/2006/relationships/tags" Target="../tags/tag1569.xml"/><Relationship Id="rId132" Type="http://schemas.openxmlformats.org/officeDocument/2006/relationships/tags" Target="../tags/tag1590.xml"/><Relationship Id="rId153" Type="http://schemas.openxmlformats.org/officeDocument/2006/relationships/tags" Target="../tags/tag1611.xml"/><Relationship Id="rId174" Type="http://schemas.openxmlformats.org/officeDocument/2006/relationships/tags" Target="../tags/tag1632.xml"/><Relationship Id="rId179" Type="http://schemas.openxmlformats.org/officeDocument/2006/relationships/tags" Target="../tags/tag1637.xml"/><Relationship Id="rId195" Type="http://schemas.openxmlformats.org/officeDocument/2006/relationships/tags" Target="../tags/tag1653.xml"/><Relationship Id="rId209" Type="http://schemas.openxmlformats.org/officeDocument/2006/relationships/tags" Target="../tags/tag1667.xml"/><Relationship Id="rId190" Type="http://schemas.openxmlformats.org/officeDocument/2006/relationships/tags" Target="../tags/tag1648.xml"/><Relationship Id="rId204" Type="http://schemas.openxmlformats.org/officeDocument/2006/relationships/tags" Target="../tags/tag1662.xml"/><Relationship Id="rId220" Type="http://schemas.openxmlformats.org/officeDocument/2006/relationships/tags" Target="../tags/tag1678.xml"/><Relationship Id="rId225" Type="http://schemas.openxmlformats.org/officeDocument/2006/relationships/tags" Target="../tags/tag1683.xml"/><Relationship Id="rId241" Type="http://schemas.openxmlformats.org/officeDocument/2006/relationships/tags" Target="../tags/tag1699.xml"/><Relationship Id="rId246" Type="http://schemas.openxmlformats.org/officeDocument/2006/relationships/tags" Target="../tags/tag1704.xml"/><Relationship Id="rId267" Type="http://schemas.openxmlformats.org/officeDocument/2006/relationships/tags" Target="../tags/tag1725.xml"/><Relationship Id="rId288" Type="http://schemas.openxmlformats.org/officeDocument/2006/relationships/tags" Target="../tags/tag1746.xml"/><Relationship Id="rId15" Type="http://schemas.openxmlformats.org/officeDocument/2006/relationships/tags" Target="../tags/tag1473.xml"/><Relationship Id="rId36" Type="http://schemas.openxmlformats.org/officeDocument/2006/relationships/tags" Target="../tags/tag1494.xml"/><Relationship Id="rId57" Type="http://schemas.openxmlformats.org/officeDocument/2006/relationships/tags" Target="../tags/tag1515.xml"/><Relationship Id="rId106" Type="http://schemas.openxmlformats.org/officeDocument/2006/relationships/tags" Target="../tags/tag1564.xml"/><Relationship Id="rId127" Type="http://schemas.openxmlformats.org/officeDocument/2006/relationships/tags" Target="../tags/tag1585.xml"/><Relationship Id="rId262" Type="http://schemas.openxmlformats.org/officeDocument/2006/relationships/tags" Target="../tags/tag1720.xml"/><Relationship Id="rId283" Type="http://schemas.openxmlformats.org/officeDocument/2006/relationships/tags" Target="../tags/tag1741.xml"/><Relationship Id="rId10" Type="http://schemas.openxmlformats.org/officeDocument/2006/relationships/tags" Target="../tags/tag1468.xml"/><Relationship Id="rId31" Type="http://schemas.openxmlformats.org/officeDocument/2006/relationships/tags" Target="../tags/tag1489.xml"/><Relationship Id="rId52" Type="http://schemas.openxmlformats.org/officeDocument/2006/relationships/tags" Target="../tags/tag1510.xml"/><Relationship Id="rId73" Type="http://schemas.openxmlformats.org/officeDocument/2006/relationships/tags" Target="../tags/tag1531.xml"/><Relationship Id="rId78" Type="http://schemas.openxmlformats.org/officeDocument/2006/relationships/tags" Target="../tags/tag1536.xml"/><Relationship Id="rId94" Type="http://schemas.openxmlformats.org/officeDocument/2006/relationships/tags" Target="../tags/tag1552.xml"/><Relationship Id="rId99" Type="http://schemas.openxmlformats.org/officeDocument/2006/relationships/tags" Target="../tags/tag1557.xml"/><Relationship Id="rId101" Type="http://schemas.openxmlformats.org/officeDocument/2006/relationships/tags" Target="../tags/tag1559.xml"/><Relationship Id="rId122" Type="http://schemas.openxmlformats.org/officeDocument/2006/relationships/tags" Target="../tags/tag1580.xml"/><Relationship Id="rId143" Type="http://schemas.openxmlformats.org/officeDocument/2006/relationships/tags" Target="../tags/tag1601.xml"/><Relationship Id="rId148" Type="http://schemas.openxmlformats.org/officeDocument/2006/relationships/tags" Target="../tags/tag1606.xml"/><Relationship Id="rId164" Type="http://schemas.openxmlformats.org/officeDocument/2006/relationships/tags" Target="../tags/tag1622.xml"/><Relationship Id="rId169" Type="http://schemas.openxmlformats.org/officeDocument/2006/relationships/tags" Target="../tags/tag1627.xml"/><Relationship Id="rId185" Type="http://schemas.openxmlformats.org/officeDocument/2006/relationships/tags" Target="../tags/tag1643.xml"/><Relationship Id="rId4" Type="http://schemas.openxmlformats.org/officeDocument/2006/relationships/tags" Target="../tags/tag1462.xml"/><Relationship Id="rId9" Type="http://schemas.openxmlformats.org/officeDocument/2006/relationships/tags" Target="../tags/tag1467.xml"/><Relationship Id="rId180" Type="http://schemas.openxmlformats.org/officeDocument/2006/relationships/tags" Target="../tags/tag1638.xml"/><Relationship Id="rId210" Type="http://schemas.openxmlformats.org/officeDocument/2006/relationships/tags" Target="../tags/tag1668.xml"/><Relationship Id="rId215" Type="http://schemas.openxmlformats.org/officeDocument/2006/relationships/tags" Target="../tags/tag1673.xml"/><Relationship Id="rId236" Type="http://schemas.openxmlformats.org/officeDocument/2006/relationships/tags" Target="../tags/tag1694.xml"/><Relationship Id="rId257" Type="http://schemas.openxmlformats.org/officeDocument/2006/relationships/tags" Target="../tags/tag1715.xml"/><Relationship Id="rId278" Type="http://schemas.openxmlformats.org/officeDocument/2006/relationships/tags" Target="../tags/tag1736.xml"/><Relationship Id="rId26" Type="http://schemas.openxmlformats.org/officeDocument/2006/relationships/tags" Target="../tags/tag1484.xml"/><Relationship Id="rId231" Type="http://schemas.openxmlformats.org/officeDocument/2006/relationships/tags" Target="../tags/tag1689.xml"/><Relationship Id="rId252" Type="http://schemas.openxmlformats.org/officeDocument/2006/relationships/tags" Target="../tags/tag1710.xml"/><Relationship Id="rId273" Type="http://schemas.openxmlformats.org/officeDocument/2006/relationships/tags" Target="../tags/tag1731.xml"/><Relationship Id="rId47" Type="http://schemas.openxmlformats.org/officeDocument/2006/relationships/tags" Target="../tags/tag1505.xml"/><Relationship Id="rId68" Type="http://schemas.openxmlformats.org/officeDocument/2006/relationships/tags" Target="../tags/tag1526.xml"/><Relationship Id="rId89" Type="http://schemas.openxmlformats.org/officeDocument/2006/relationships/tags" Target="../tags/tag1547.xml"/><Relationship Id="rId112" Type="http://schemas.openxmlformats.org/officeDocument/2006/relationships/tags" Target="../tags/tag1570.xml"/><Relationship Id="rId133" Type="http://schemas.openxmlformats.org/officeDocument/2006/relationships/tags" Target="../tags/tag1591.xml"/><Relationship Id="rId154" Type="http://schemas.openxmlformats.org/officeDocument/2006/relationships/tags" Target="../tags/tag1612.xml"/><Relationship Id="rId175" Type="http://schemas.openxmlformats.org/officeDocument/2006/relationships/tags" Target="../tags/tag1633.xml"/><Relationship Id="rId196" Type="http://schemas.openxmlformats.org/officeDocument/2006/relationships/tags" Target="../tags/tag1654.xml"/><Relationship Id="rId200" Type="http://schemas.openxmlformats.org/officeDocument/2006/relationships/tags" Target="../tags/tag1658.xml"/><Relationship Id="rId16" Type="http://schemas.openxmlformats.org/officeDocument/2006/relationships/tags" Target="../tags/tag1474.xml"/><Relationship Id="rId221" Type="http://schemas.openxmlformats.org/officeDocument/2006/relationships/tags" Target="../tags/tag1679.xml"/><Relationship Id="rId242" Type="http://schemas.openxmlformats.org/officeDocument/2006/relationships/tags" Target="../tags/tag1700.xml"/><Relationship Id="rId263" Type="http://schemas.openxmlformats.org/officeDocument/2006/relationships/tags" Target="../tags/tag1721.xml"/><Relationship Id="rId284" Type="http://schemas.openxmlformats.org/officeDocument/2006/relationships/tags" Target="../tags/tag1742.xml"/><Relationship Id="rId37" Type="http://schemas.openxmlformats.org/officeDocument/2006/relationships/tags" Target="../tags/tag1495.xml"/><Relationship Id="rId58" Type="http://schemas.openxmlformats.org/officeDocument/2006/relationships/tags" Target="../tags/tag1516.xml"/><Relationship Id="rId79" Type="http://schemas.openxmlformats.org/officeDocument/2006/relationships/tags" Target="../tags/tag1537.xml"/><Relationship Id="rId102" Type="http://schemas.openxmlformats.org/officeDocument/2006/relationships/tags" Target="../tags/tag1560.xml"/><Relationship Id="rId123" Type="http://schemas.openxmlformats.org/officeDocument/2006/relationships/tags" Target="../tags/tag1581.xml"/><Relationship Id="rId144" Type="http://schemas.openxmlformats.org/officeDocument/2006/relationships/tags" Target="../tags/tag1602.xml"/><Relationship Id="rId90" Type="http://schemas.openxmlformats.org/officeDocument/2006/relationships/tags" Target="../tags/tag1548.xml"/><Relationship Id="rId165" Type="http://schemas.openxmlformats.org/officeDocument/2006/relationships/tags" Target="../tags/tag1623.xml"/><Relationship Id="rId186" Type="http://schemas.openxmlformats.org/officeDocument/2006/relationships/tags" Target="../tags/tag1644.xml"/><Relationship Id="rId211" Type="http://schemas.openxmlformats.org/officeDocument/2006/relationships/tags" Target="../tags/tag1669.xml"/><Relationship Id="rId232" Type="http://schemas.openxmlformats.org/officeDocument/2006/relationships/tags" Target="../tags/tag1690.xml"/><Relationship Id="rId253" Type="http://schemas.openxmlformats.org/officeDocument/2006/relationships/tags" Target="../tags/tag1711.xml"/><Relationship Id="rId274" Type="http://schemas.openxmlformats.org/officeDocument/2006/relationships/tags" Target="../tags/tag1732.xml"/><Relationship Id="rId27" Type="http://schemas.openxmlformats.org/officeDocument/2006/relationships/tags" Target="../tags/tag1485.xml"/><Relationship Id="rId48" Type="http://schemas.openxmlformats.org/officeDocument/2006/relationships/tags" Target="../tags/tag1506.xml"/><Relationship Id="rId69" Type="http://schemas.openxmlformats.org/officeDocument/2006/relationships/tags" Target="../tags/tag1527.xml"/><Relationship Id="rId113" Type="http://schemas.openxmlformats.org/officeDocument/2006/relationships/tags" Target="../tags/tag1571.xml"/><Relationship Id="rId134" Type="http://schemas.openxmlformats.org/officeDocument/2006/relationships/tags" Target="../tags/tag1592.xml"/><Relationship Id="rId80" Type="http://schemas.openxmlformats.org/officeDocument/2006/relationships/tags" Target="../tags/tag1538.xml"/><Relationship Id="rId155" Type="http://schemas.openxmlformats.org/officeDocument/2006/relationships/tags" Target="../tags/tag1613.xml"/><Relationship Id="rId176" Type="http://schemas.openxmlformats.org/officeDocument/2006/relationships/tags" Target="../tags/tag1634.xml"/><Relationship Id="rId197" Type="http://schemas.openxmlformats.org/officeDocument/2006/relationships/tags" Target="../tags/tag1655.xml"/><Relationship Id="rId201" Type="http://schemas.openxmlformats.org/officeDocument/2006/relationships/tags" Target="../tags/tag1659.xml"/><Relationship Id="rId222" Type="http://schemas.openxmlformats.org/officeDocument/2006/relationships/tags" Target="../tags/tag1680.xml"/><Relationship Id="rId243" Type="http://schemas.openxmlformats.org/officeDocument/2006/relationships/tags" Target="../tags/tag1701.xml"/><Relationship Id="rId264" Type="http://schemas.openxmlformats.org/officeDocument/2006/relationships/tags" Target="../tags/tag1722.xml"/><Relationship Id="rId285" Type="http://schemas.openxmlformats.org/officeDocument/2006/relationships/tags" Target="../tags/tag1743.xml"/><Relationship Id="rId17" Type="http://schemas.openxmlformats.org/officeDocument/2006/relationships/tags" Target="../tags/tag1475.xml"/><Relationship Id="rId38" Type="http://schemas.openxmlformats.org/officeDocument/2006/relationships/tags" Target="../tags/tag1496.xml"/><Relationship Id="rId59" Type="http://schemas.openxmlformats.org/officeDocument/2006/relationships/tags" Target="../tags/tag1517.xml"/><Relationship Id="rId103" Type="http://schemas.openxmlformats.org/officeDocument/2006/relationships/tags" Target="../tags/tag1561.xml"/><Relationship Id="rId124" Type="http://schemas.openxmlformats.org/officeDocument/2006/relationships/tags" Target="../tags/tag1582.xml"/><Relationship Id="rId70" Type="http://schemas.openxmlformats.org/officeDocument/2006/relationships/tags" Target="../tags/tag1528.xml"/><Relationship Id="rId91" Type="http://schemas.openxmlformats.org/officeDocument/2006/relationships/tags" Target="../tags/tag1549.xml"/><Relationship Id="rId145" Type="http://schemas.openxmlformats.org/officeDocument/2006/relationships/tags" Target="../tags/tag1603.xml"/><Relationship Id="rId166" Type="http://schemas.openxmlformats.org/officeDocument/2006/relationships/tags" Target="../tags/tag1624.xml"/><Relationship Id="rId187" Type="http://schemas.openxmlformats.org/officeDocument/2006/relationships/tags" Target="../tags/tag1645.xml"/><Relationship Id="rId1" Type="http://schemas.openxmlformats.org/officeDocument/2006/relationships/tags" Target="../tags/tag1459.xml"/><Relationship Id="rId212" Type="http://schemas.openxmlformats.org/officeDocument/2006/relationships/tags" Target="../tags/tag1670.xml"/><Relationship Id="rId233" Type="http://schemas.openxmlformats.org/officeDocument/2006/relationships/tags" Target="../tags/tag1691.xml"/><Relationship Id="rId254" Type="http://schemas.openxmlformats.org/officeDocument/2006/relationships/tags" Target="../tags/tag1712.xml"/><Relationship Id="rId28" Type="http://schemas.openxmlformats.org/officeDocument/2006/relationships/tags" Target="../tags/tag1486.xml"/><Relationship Id="rId49" Type="http://schemas.openxmlformats.org/officeDocument/2006/relationships/tags" Target="../tags/tag1507.xml"/><Relationship Id="rId114" Type="http://schemas.openxmlformats.org/officeDocument/2006/relationships/tags" Target="../tags/tag1572.xml"/><Relationship Id="rId275" Type="http://schemas.openxmlformats.org/officeDocument/2006/relationships/tags" Target="../tags/tag1733.xml"/><Relationship Id="rId60" Type="http://schemas.openxmlformats.org/officeDocument/2006/relationships/tags" Target="../tags/tag1518.xml"/><Relationship Id="rId81" Type="http://schemas.openxmlformats.org/officeDocument/2006/relationships/tags" Target="../tags/tag1539.xml"/><Relationship Id="rId135" Type="http://schemas.openxmlformats.org/officeDocument/2006/relationships/tags" Target="../tags/tag1593.xml"/><Relationship Id="rId156" Type="http://schemas.openxmlformats.org/officeDocument/2006/relationships/tags" Target="../tags/tag1614.xml"/><Relationship Id="rId177" Type="http://schemas.openxmlformats.org/officeDocument/2006/relationships/tags" Target="../tags/tag1635.xml"/><Relationship Id="rId198" Type="http://schemas.openxmlformats.org/officeDocument/2006/relationships/tags" Target="../tags/tag1656.xml"/><Relationship Id="rId202" Type="http://schemas.openxmlformats.org/officeDocument/2006/relationships/tags" Target="../tags/tag1660.xml"/><Relationship Id="rId223" Type="http://schemas.openxmlformats.org/officeDocument/2006/relationships/tags" Target="../tags/tag1681.xml"/><Relationship Id="rId244" Type="http://schemas.openxmlformats.org/officeDocument/2006/relationships/tags" Target="../tags/tag1702.xml"/><Relationship Id="rId18" Type="http://schemas.openxmlformats.org/officeDocument/2006/relationships/tags" Target="../tags/tag1476.xml"/><Relationship Id="rId39" Type="http://schemas.openxmlformats.org/officeDocument/2006/relationships/tags" Target="../tags/tag1497.xml"/><Relationship Id="rId265" Type="http://schemas.openxmlformats.org/officeDocument/2006/relationships/tags" Target="../tags/tag1723.xml"/><Relationship Id="rId286" Type="http://schemas.openxmlformats.org/officeDocument/2006/relationships/tags" Target="../tags/tag1744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1776.xml"/><Relationship Id="rId117" Type="http://schemas.openxmlformats.org/officeDocument/2006/relationships/tags" Target="../tags/tag1867.xml"/><Relationship Id="rId21" Type="http://schemas.openxmlformats.org/officeDocument/2006/relationships/tags" Target="../tags/tag1771.xml"/><Relationship Id="rId42" Type="http://schemas.openxmlformats.org/officeDocument/2006/relationships/tags" Target="../tags/tag1792.xml"/><Relationship Id="rId47" Type="http://schemas.openxmlformats.org/officeDocument/2006/relationships/tags" Target="../tags/tag1797.xml"/><Relationship Id="rId63" Type="http://schemas.openxmlformats.org/officeDocument/2006/relationships/tags" Target="../tags/tag1813.xml"/><Relationship Id="rId68" Type="http://schemas.openxmlformats.org/officeDocument/2006/relationships/tags" Target="../tags/tag1818.xml"/><Relationship Id="rId84" Type="http://schemas.openxmlformats.org/officeDocument/2006/relationships/tags" Target="../tags/tag1834.xml"/><Relationship Id="rId89" Type="http://schemas.openxmlformats.org/officeDocument/2006/relationships/tags" Target="../tags/tag1839.xml"/><Relationship Id="rId112" Type="http://schemas.openxmlformats.org/officeDocument/2006/relationships/tags" Target="../tags/tag1862.xml"/><Relationship Id="rId133" Type="http://schemas.openxmlformats.org/officeDocument/2006/relationships/tags" Target="../tags/tag1883.xml"/><Relationship Id="rId138" Type="http://schemas.openxmlformats.org/officeDocument/2006/relationships/tags" Target="../tags/tag1888.xml"/><Relationship Id="rId154" Type="http://schemas.openxmlformats.org/officeDocument/2006/relationships/slideLayout" Target="../slideLayouts/slideLayout1.xml"/><Relationship Id="rId16" Type="http://schemas.openxmlformats.org/officeDocument/2006/relationships/tags" Target="../tags/tag1766.xml"/><Relationship Id="rId107" Type="http://schemas.openxmlformats.org/officeDocument/2006/relationships/tags" Target="../tags/tag1857.xml"/><Relationship Id="rId11" Type="http://schemas.openxmlformats.org/officeDocument/2006/relationships/tags" Target="../tags/tag1761.xml"/><Relationship Id="rId32" Type="http://schemas.openxmlformats.org/officeDocument/2006/relationships/tags" Target="../tags/tag1782.xml"/><Relationship Id="rId37" Type="http://schemas.openxmlformats.org/officeDocument/2006/relationships/tags" Target="../tags/tag1787.xml"/><Relationship Id="rId53" Type="http://schemas.openxmlformats.org/officeDocument/2006/relationships/tags" Target="../tags/tag1803.xml"/><Relationship Id="rId58" Type="http://schemas.openxmlformats.org/officeDocument/2006/relationships/tags" Target="../tags/tag1808.xml"/><Relationship Id="rId74" Type="http://schemas.openxmlformats.org/officeDocument/2006/relationships/tags" Target="../tags/tag1824.xml"/><Relationship Id="rId79" Type="http://schemas.openxmlformats.org/officeDocument/2006/relationships/tags" Target="../tags/tag1829.xml"/><Relationship Id="rId102" Type="http://schemas.openxmlformats.org/officeDocument/2006/relationships/tags" Target="../tags/tag1852.xml"/><Relationship Id="rId123" Type="http://schemas.openxmlformats.org/officeDocument/2006/relationships/tags" Target="../tags/tag1873.xml"/><Relationship Id="rId128" Type="http://schemas.openxmlformats.org/officeDocument/2006/relationships/tags" Target="../tags/tag1878.xml"/><Relationship Id="rId144" Type="http://schemas.openxmlformats.org/officeDocument/2006/relationships/tags" Target="../tags/tag1894.xml"/><Relationship Id="rId149" Type="http://schemas.openxmlformats.org/officeDocument/2006/relationships/tags" Target="../tags/tag1899.xml"/><Relationship Id="rId5" Type="http://schemas.openxmlformats.org/officeDocument/2006/relationships/tags" Target="../tags/tag1755.xml"/><Relationship Id="rId90" Type="http://schemas.openxmlformats.org/officeDocument/2006/relationships/tags" Target="../tags/tag1840.xml"/><Relationship Id="rId95" Type="http://schemas.openxmlformats.org/officeDocument/2006/relationships/tags" Target="../tags/tag1845.xml"/><Relationship Id="rId22" Type="http://schemas.openxmlformats.org/officeDocument/2006/relationships/tags" Target="../tags/tag1772.xml"/><Relationship Id="rId27" Type="http://schemas.openxmlformats.org/officeDocument/2006/relationships/tags" Target="../tags/tag1777.xml"/><Relationship Id="rId43" Type="http://schemas.openxmlformats.org/officeDocument/2006/relationships/tags" Target="../tags/tag1793.xml"/><Relationship Id="rId48" Type="http://schemas.openxmlformats.org/officeDocument/2006/relationships/tags" Target="../tags/tag1798.xml"/><Relationship Id="rId64" Type="http://schemas.openxmlformats.org/officeDocument/2006/relationships/tags" Target="../tags/tag1814.xml"/><Relationship Id="rId69" Type="http://schemas.openxmlformats.org/officeDocument/2006/relationships/tags" Target="../tags/tag1819.xml"/><Relationship Id="rId113" Type="http://schemas.openxmlformats.org/officeDocument/2006/relationships/tags" Target="../tags/tag1863.xml"/><Relationship Id="rId118" Type="http://schemas.openxmlformats.org/officeDocument/2006/relationships/tags" Target="../tags/tag1868.xml"/><Relationship Id="rId134" Type="http://schemas.openxmlformats.org/officeDocument/2006/relationships/tags" Target="../tags/tag1884.xml"/><Relationship Id="rId139" Type="http://schemas.openxmlformats.org/officeDocument/2006/relationships/tags" Target="../tags/tag1889.xml"/><Relationship Id="rId80" Type="http://schemas.openxmlformats.org/officeDocument/2006/relationships/tags" Target="../tags/tag1830.xml"/><Relationship Id="rId85" Type="http://schemas.openxmlformats.org/officeDocument/2006/relationships/tags" Target="../tags/tag1835.xml"/><Relationship Id="rId150" Type="http://schemas.openxmlformats.org/officeDocument/2006/relationships/tags" Target="../tags/tag1900.xml"/><Relationship Id="rId12" Type="http://schemas.openxmlformats.org/officeDocument/2006/relationships/tags" Target="../tags/tag1762.xml"/><Relationship Id="rId17" Type="http://schemas.openxmlformats.org/officeDocument/2006/relationships/tags" Target="../tags/tag1767.xml"/><Relationship Id="rId25" Type="http://schemas.openxmlformats.org/officeDocument/2006/relationships/tags" Target="../tags/tag1775.xml"/><Relationship Id="rId33" Type="http://schemas.openxmlformats.org/officeDocument/2006/relationships/tags" Target="../tags/tag1783.xml"/><Relationship Id="rId38" Type="http://schemas.openxmlformats.org/officeDocument/2006/relationships/tags" Target="../tags/tag1788.xml"/><Relationship Id="rId46" Type="http://schemas.openxmlformats.org/officeDocument/2006/relationships/tags" Target="../tags/tag1796.xml"/><Relationship Id="rId59" Type="http://schemas.openxmlformats.org/officeDocument/2006/relationships/tags" Target="../tags/tag1809.xml"/><Relationship Id="rId67" Type="http://schemas.openxmlformats.org/officeDocument/2006/relationships/tags" Target="../tags/tag1817.xml"/><Relationship Id="rId103" Type="http://schemas.openxmlformats.org/officeDocument/2006/relationships/tags" Target="../tags/tag1853.xml"/><Relationship Id="rId108" Type="http://schemas.openxmlformats.org/officeDocument/2006/relationships/tags" Target="../tags/tag1858.xml"/><Relationship Id="rId116" Type="http://schemas.openxmlformats.org/officeDocument/2006/relationships/tags" Target="../tags/tag1866.xml"/><Relationship Id="rId124" Type="http://schemas.openxmlformats.org/officeDocument/2006/relationships/tags" Target="../tags/tag1874.xml"/><Relationship Id="rId129" Type="http://schemas.openxmlformats.org/officeDocument/2006/relationships/tags" Target="../tags/tag1879.xml"/><Relationship Id="rId137" Type="http://schemas.openxmlformats.org/officeDocument/2006/relationships/tags" Target="../tags/tag1887.xml"/><Relationship Id="rId20" Type="http://schemas.openxmlformats.org/officeDocument/2006/relationships/tags" Target="../tags/tag1770.xml"/><Relationship Id="rId41" Type="http://schemas.openxmlformats.org/officeDocument/2006/relationships/tags" Target="../tags/tag1791.xml"/><Relationship Id="rId54" Type="http://schemas.openxmlformats.org/officeDocument/2006/relationships/tags" Target="../tags/tag1804.xml"/><Relationship Id="rId62" Type="http://schemas.openxmlformats.org/officeDocument/2006/relationships/tags" Target="../tags/tag1812.xml"/><Relationship Id="rId70" Type="http://schemas.openxmlformats.org/officeDocument/2006/relationships/tags" Target="../tags/tag1820.xml"/><Relationship Id="rId75" Type="http://schemas.openxmlformats.org/officeDocument/2006/relationships/tags" Target="../tags/tag1825.xml"/><Relationship Id="rId83" Type="http://schemas.openxmlformats.org/officeDocument/2006/relationships/tags" Target="../tags/tag1833.xml"/><Relationship Id="rId88" Type="http://schemas.openxmlformats.org/officeDocument/2006/relationships/tags" Target="../tags/tag1838.xml"/><Relationship Id="rId91" Type="http://schemas.openxmlformats.org/officeDocument/2006/relationships/tags" Target="../tags/tag1841.xml"/><Relationship Id="rId96" Type="http://schemas.openxmlformats.org/officeDocument/2006/relationships/tags" Target="../tags/tag1846.xml"/><Relationship Id="rId111" Type="http://schemas.openxmlformats.org/officeDocument/2006/relationships/tags" Target="../tags/tag1861.xml"/><Relationship Id="rId132" Type="http://schemas.openxmlformats.org/officeDocument/2006/relationships/tags" Target="../tags/tag1882.xml"/><Relationship Id="rId140" Type="http://schemas.openxmlformats.org/officeDocument/2006/relationships/tags" Target="../tags/tag1890.xml"/><Relationship Id="rId145" Type="http://schemas.openxmlformats.org/officeDocument/2006/relationships/tags" Target="../tags/tag1895.xml"/><Relationship Id="rId153" Type="http://schemas.openxmlformats.org/officeDocument/2006/relationships/tags" Target="../tags/tag1903.xml"/><Relationship Id="rId1" Type="http://schemas.openxmlformats.org/officeDocument/2006/relationships/tags" Target="../tags/tag1751.xml"/><Relationship Id="rId6" Type="http://schemas.openxmlformats.org/officeDocument/2006/relationships/tags" Target="../tags/tag1756.xml"/><Relationship Id="rId15" Type="http://schemas.openxmlformats.org/officeDocument/2006/relationships/tags" Target="../tags/tag1765.xml"/><Relationship Id="rId23" Type="http://schemas.openxmlformats.org/officeDocument/2006/relationships/tags" Target="../tags/tag1773.xml"/><Relationship Id="rId28" Type="http://schemas.openxmlformats.org/officeDocument/2006/relationships/tags" Target="../tags/tag1778.xml"/><Relationship Id="rId36" Type="http://schemas.openxmlformats.org/officeDocument/2006/relationships/tags" Target="../tags/tag1786.xml"/><Relationship Id="rId49" Type="http://schemas.openxmlformats.org/officeDocument/2006/relationships/tags" Target="../tags/tag1799.xml"/><Relationship Id="rId57" Type="http://schemas.openxmlformats.org/officeDocument/2006/relationships/tags" Target="../tags/tag1807.xml"/><Relationship Id="rId106" Type="http://schemas.openxmlformats.org/officeDocument/2006/relationships/tags" Target="../tags/tag1856.xml"/><Relationship Id="rId114" Type="http://schemas.openxmlformats.org/officeDocument/2006/relationships/tags" Target="../tags/tag1864.xml"/><Relationship Id="rId119" Type="http://schemas.openxmlformats.org/officeDocument/2006/relationships/tags" Target="../tags/tag1869.xml"/><Relationship Id="rId127" Type="http://schemas.openxmlformats.org/officeDocument/2006/relationships/tags" Target="../tags/tag1877.xml"/><Relationship Id="rId10" Type="http://schemas.openxmlformats.org/officeDocument/2006/relationships/tags" Target="../tags/tag1760.xml"/><Relationship Id="rId31" Type="http://schemas.openxmlformats.org/officeDocument/2006/relationships/tags" Target="../tags/tag1781.xml"/><Relationship Id="rId44" Type="http://schemas.openxmlformats.org/officeDocument/2006/relationships/tags" Target="../tags/tag1794.xml"/><Relationship Id="rId52" Type="http://schemas.openxmlformats.org/officeDocument/2006/relationships/tags" Target="../tags/tag1802.xml"/><Relationship Id="rId60" Type="http://schemas.openxmlformats.org/officeDocument/2006/relationships/tags" Target="../tags/tag1810.xml"/><Relationship Id="rId65" Type="http://schemas.openxmlformats.org/officeDocument/2006/relationships/tags" Target="../tags/tag1815.xml"/><Relationship Id="rId73" Type="http://schemas.openxmlformats.org/officeDocument/2006/relationships/tags" Target="../tags/tag1823.xml"/><Relationship Id="rId78" Type="http://schemas.openxmlformats.org/officeDocument/2006/relationships/tags" Target="../tags/tag1828.xml"/><Relationship Id="rId81" Type="http://schemas.openxmlformats.org/officeDocument/2006/relationships/tags" Target="../tags/tag1831.xml"/><Relationship Id="rId86" Type="http://schemas.openxmlformats.org/officeDocument/2006/relationships/tags" Target="../tags/tag1836.xml"/><Relationship Id="rId94" Type="http://schemas.openxmlformats.org/officeDocument/2006/relationships/tags" Target="../tags/tag1844.xml"/><Relationship Id="rId99" Type="http://schemas.openxmlformats.org/officeDocument/2006/relationships/tags" Target="../tags/tag1849.xml"/><Relationship Id="rId101" Type="http://schemas.openxmlformats.org/officeDocument/2006/relationships/tags" Target="../tags/tag1851.xml"/><Relationship Id="rId122" Type="http://schemas.openxmlformats.org/officeDocument/2006/relationships/tags" Target="../tags/tag1872.xml"/><Relationship Id="rId130" Type="http://schemas.openxmlformats.org/officeDocument/2006/relationships/tags" Target="../tags/tag1880.xml"/><Relationship Id="rId135" Type="http://schemas.openxmlformats.org/officeDocument/2006/relationships/tags" Target="../tags/tag1885.xml"/><Relationship Id="rId143" Type="http://schemas.openxmlformats.org/officeDocument/2006/relationships/tags" Target="../tags/tag1893.xml"/><Relationship Id="rId148" Type="http://schemas.openxmlformats.org/officeDocument/2006/relationships/tags" Target="../tags/tag1898.xml"/><Relationship Id="rId151" Type="http://schemas.openxmlformats.org/officeDocument/2006/relationships/tags" Target="../tags/tag1901.xml"/><Relationship Id="rId4" Type="http://schemas.openxmlformats.org/officeDocument/2006/relationships/tags" Target="../tags/tag1754.xml"/><Relationship Id="rId9" Type="http://schemas.openxmlformats.org/officeDocument/2006/relationships/tags" Target="../tags/tag1759.xml"/><Relationship Id="rId13" Type="http://schemas.openxmlformats.org/officeDocument/2006/relationships/tags" Target="../tags/tag1763.xml"/><Relationship Id="rId18" Type="http://schemas.openxmlformats.org/officeDocument/2006/relationships/tags" Target="../tags/tag1768.xml"/><Relationship Id="rId39" Type="http://schemas.openxmlformats.org/officeDocument/2006/relationships/tags" Target="../tags/tag1789.xml"/><Relationship Id="rId109" Type="http://schemas.openxmlformats.org/officeDocument/2006/relationships/tags" Target="../tags/tag1859.xml"/><Relationship Id="rId34" Type="http://schemas.openxmlformats.org/officeDocument/2006/relationships/tags" Target="../tags/tag1784.xml"/><Relationship Id="rId50" Type="http://schemas.openxmlformats.org/officeDocument/2006/relationships/tags" Target="../tags/tag1800.xml"/><Relationship Id="rId55" Type="http://schemas.openxmlformats.org/officeDocument/2006/relationships/tags" Target="../tags/tag1805.xml"/><Relationship Id="rId76" Type="http://schemas.openxmlformats.org/officeDocument/2006/relationships/tags" Target="../tags/tag1826.xml"/><Relationship Id="rId97" Type="http://schemas.openxmlformats.org/officeDocument/2006/relationships/tags" Target="../tags/tag1847.xml"/><Relationship Id="rId104" Type="http://schemas.openxmlformats.org/officeDocument/2006/relationships/tags" Target="../tags/tag1854.xml"/><Relationship Id="rId120" Type="http://schemas.openxmlformats.org/officeDocument/2006/relationships/tags" Target="../tags/tag1870.xml"/><Relationship Id="rId125" Type="http://schemas.openxmlformats.org/officeDocument/2006/relationships/tags" Target="../tags/tag1875.xml"/><Relationship Id="rId141" Type="http://schemas.openxmlformats.org/officeDocument/2006/relationships/tags" Target="../tags/tag1891.xml"/><Relationship Id="rId146" Type="http://schemas.openxmlformats.org/officeDocument/2006/relationships/tags" Target="../tags/tag1896.xml"/><Relationship Id="rId7" Type="http://schemas.openxmlformats.org/officeDocument/2006/relationships/tags" Target="../tags/tag1757.xml"/><Relationship Id="rId71" Type="http://schemas.openxmlformats.org/officeDocument/2006/relationships/tags" Target="../tags/tag1821.xml"/><Relationship Id="rId92" Type="http://schemas.openxmlformats.org/officeDocument/2006/relationships/tags" Target="../tags/tag1842.xml"/><Relationship Id="rId2" Type="http://schemas.openxmlformats.org/officeDocument/2006/relationships/tags" Target="../tags/tag1752.xml"/><Relationship Id="rId29" Type="http://schemas.openxmlformats.org/officeDocument/2006/relationships/tags" Target="../tags/tag1779.xml"/><Relationship Id="rId24" Type="http://schemas.openxmlformats.org/officeDocument/2006/relationships/tags" Target="../tags/tag1774.xml"/><Relationship Id="rId40" Type="http://schemas.openxmlformats.org/officeDocument/2006/relationships/tags" Target="../tags/tag1790.xml"/><Relationship Id="rId45" Type="http://schemas.openxmlformats.org/officeDocument/2006/relationships/tags" Target="../tags/tag1795.xml"/><Relationship Id="rId66" Type="http://schemas.openxmlformats.org/officeDocument/2006/relationships/tags" Target="../tags/tag1816.xml"/><Relationship Id="rId87" Type="http://schemas.openxmlformats.org/officeDocument/2006/relationships/tags" Target="../tags/tag1837.xml"/><Relationship Id="rId110" Type="http://schemas.openxmlformats.org/officeDocument/2006/relationships/tags" Target="../tags/tag1860.xml"/><Relationship Id="rId115" Type="http://schemas.openxmlformats.org/officeDocument/2006/relationships/tags" Target="../tags/tag1865.xml"/><Relationship Id="rId131" Type="http://schemas.openxmlformats.org/officeDocument/2006/relationships/tags" Target="../tags/tag1881.xml"/><Relationship Id="rId136" Type="http://schemas.openxmlformats.org/officeDocument/2006/relationships/tags" Target="../tags/tag1886.xml"/><Relationship Id="rId61" Type="http://schemas.openxmlformats.org/officeDocument/2006/relationships/tags" Target="../tags/tag1811.xml"/><Relationship Id="rId82" Type="http://schemas.openxmlformats.org/officeDocument/2006/relationships/tags" Target="../tags/tag1832.xml"/><Relationship Id="rId152" Type="http://schemas.openxmlformats.org/officeDocument/2006/relationships/tags" Target="../tags/tag1902.xml"/><Relationship Id="rId19" Type="http://schemas.openxmlformats.org/officeDocument/2006/relationships/tags" Target="../tags/tag1769.xml"/><Relationship Id="rId14" Type="http://schemas.openxmlformats.org/officeDocument/2006/relationships/tags" Target="../tags/tag1764.xml"/><Relationship Id="rId30" Type="http://schemas.openxmlformats.org/officeDocument/2006/relationships/tags" Target="../tags/tag1780.xml"/><Relationship Id="rId35" Type="http://schemas.openxmlformats.org/officeDocument/2006/relationships/tags" Target="../tags/tag1785.xml"/><Relationship Id="rId56" Type="http://schemas.openxmlformats.org/officeDocument/2006/relationships/tags" Target="../tags/tag1806.xml"/><Relationship Id="rId77" Type="http://schemas.openxmlformats.org/officeDocument/2006/relationships/tags" Target="../tags/tag1827.xml"/><Relationship Id="rId100" Type="http://schemas.openxmlformats.org/officeDocument/2006/relationships/tags" Target="../tags/tag1850.xml"/><Relationship Id="rId105" Type="http://schemas.openxmlformats.org/officeDocument/2006/relationships/tags" Target="../tags/tag1855.xml"/><Relationship Id="rId126" Type="http://schemas.openxmlformats.org/officeDocument/2006/relationships/tags" Target="../tags/tag1876.xml"/><Relationship Id="rId147" Type="http://schemas.openxmlformats.org/officeDocument/2006/relationships/tags" Target="../tags/tag1897.xml"/><Relationship Id="rId8" Type="http://schemas.openxmlformats.org/officeDocument/2006/relationships/tags" Target="../tags/tag1758.xml"/><Relationship Id="rId51" Type="http://schemas.openxmlformats.org/officeDocument/2006/relationships/tags" Target="../tags/tag1801.xml"/><Relationship Id="rId72" Type="http://schemas.openxmlformats.org/officeDocument/2006/relationships/tags" Target="../tags/tag1822.xml"/><Relationship Id="rId93" Type="http://schemas.openxmlformats.org/officeDocument/2006/relationships/tags" Target="../tags/tag1843.xml"/><Relationship Id="rId98" Type="http://schemas.openxmlformats.org/officeDocument/2006/relationships/tags" Target="../tags/tag1848.xml"/><Relationship Id="rId121" Type="http://schemas.openxmlformats.org/officeDocument/2006/relationships/tags" Target="../tags/tag1871.xml"/><Relationship Id="rId142" Type="http://schemas.openxmlformats.org/officeDocument/2006/relationships/tags" Target="../tags/tag1892.xml"/><Relationship Id="rId3" Type="http://schemas.openxmlformats.org/officeDocument/2006/relationships/tags" Target="../tags/tag1753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tags" Target="../tags/tag2020.xml"/><Relationship Id="rId21" Type="http://schemas.openxmlformats.org/officeDocument/2006/relationships/tags" Target="../tags/tag1924.xml"/><Relationship Id="rId42" Type="http://schemas.openxmlformats.org/officeDocument/2006/relationships/tags" Target="../tags/tag1945.xml"/><Relationship Id="rId63" Type="http://schemas.openxmlformats.org/officeDocument/2006/relationships/tags" Target="../tags/tag1966.xml"/><Relationship Id="rId84" Type="http://schemas.openxmlformats.org/officeDocument/2006/relationships/tags" Target="../tags/tag1987.xml"/><Relationship Id="rId138" Type="http://schemas.openxmlformats.org/officeDocument/2006/relationships/tags" Target="../tags/tag2041.xml"/><Relationship Id="rId159" Type="http://schemas.openxmlformats.org/officeDocument/2006/relationships/tags" Target="../tags/tag2062.xml"/><Relationship Id="rId170" Type="http://schemas.openxmlformats.org/officeDocument/2006/relationships/tags" Target="../tags/tag2073.xml"/><Relationship Id="rId191" Type="http://schemas.openxmlformats.org/officeDocument/2006/relationships/tags" Target="../tags/tag2094.xml"/><Relationship Id="rId196" Type="http://schemas.openxmlformats.org/officeDocument/2006/relationships/tags" Target="../tags/tag2099.xml"/><Relationship Id="rId200" Type="http://schemas.openxmlformats.org/officeDocument/2006/relationships/tags" Target="../tags/tag2103.xml"/><Relationship Id="rId16" Type="http://schemas.openxmlformats.org/officeDocument/2006/relationships/tags" Target="../tags/tag1919.xml"/><Relationship Id="rId107" Type="http://schemas.openxmlformats.org/officeDocument/2006/relationships/tags" Target="../tags/tag2010.xml"/><Relationship Id="rId11" Type="http://schemas.openxmlformats.org/officeDocument/2006/relationships/tags" Target="../tags/tag1914.xml"/><Relationship Id="rId32" Type="http://schemas.openxmlformats.org/officeDocument/2006/relationships/tags" Target="../tags/tag1935.xml"/><Relationship Id="rId37" Type="http://schemas.openxmlformats.org/officeDocument/2006/relationships/tags" Target="../tags/tag1940.xml"/><Relationship Id="rId53" Type="http://schemas.openxmlformats.org/officeDocument/2006/relationships/tags" Target="../tags/tag1956.xml"/><Relationship Id="rId58" Type="http://schemas.openxmlformats.org/officeDocument/2006/relationships/tags" Target="../tags/tag1961.xml"/><Relationship Id="rId74" Type="http://schemas.openxmlformats.org/officeDocument/2006/relationships/tags" Target="../tags/tag1977.xml"/><Relationship Id="rId79" Type="http://schemas.openxmlformats.org/officeDocument/2006/relationships/tags" Target="../tags/tag1982.xml"/><Relationship Id="rId102" Type="http://schemas.openxmlformats.org/officeDocument/2006/relationships/tags" Target="../tags/tag2005.xml"/><Relationship Id="rId123" Type="http://schemas.openxmlformats.org/officeDocument/2006/relationships/tags" Target="../tags/tag2026.xml"/><Relationship Id="rId128" Type="http://schemas.openxmlformats.org/officeDocument/2006/relationships/tags" Target="../tags/tag2031.xml"/><Relationship Id="rId144" Type="http://schemas.openxmlformats.org/officeDocument/2006/relationships/tags" Target="../tags/tag2047.xml"/><Relationship Id="rId149" Type="http://schemas.openxmlformats.org/officeDocument/2006/relationships/tags" Target="../tags/tag2052.xml"/><Relationship Id="rId5" Type="http://schemas.openxmlformats.org/officeDocument/2006/relationships/tags" Target="../tags/tag1908.xml"/><Relationship Id="rId90" Type="http://schemas.openxmlformats.org/officeDocument/2006/relationships/tags" Target="../tags/tag1993.xml"/><Relationship Id="rId95" Type="http://schemas.openxmlformats.org/officeDocument/2006/relationships/tags" Target="../tags/tag1998.xml"/><Relationship Id="rId160" Type="http://schemas.openxmlformats.org/officeDocument/2006/relationships/tags" Target="../tags/tag2063.xml"/><Relationship Id="rId165" Type="http://schemas.openxmlformats.org/officeDocument/2006/relationships/tags" Target="../tags/tag2068.xml"/><Relationship Id="rId181" Type="http://schemas.openxmlformats.org/officeDocument/2006/relationships/tags" Target="../tags/tag2084.xml"/><Relationship Id="rId186" Type="http://schemas.openxmlformats.org/officeDocument/2006/relationships/tags" Target="../tags/tag2089.xml"/><Relationship Id="rId22" Type="http://schemas.openxmlformats.org/officeDocument/2006/relationships/tags" Target="../tags/tag1925.xml"/><Relationship Id="rId27" Type="http://schemas.openxmlformats.org/officeDocument/2006/relationships/tags" Target="../tags/tag1930.xml"/><Relationship Id="rId43" Type="http://schemas.openxmlformats.org/officeDocument/2006/relationships/tags" Target="../tags/tag1946.xml"/><Relationship Id="rId48" Type="http://schemas.openxmlformats.org/officeDocument/2006/relationships/tags" Target="../tags/tag1951.xml"/><Relationship Id="rId64" Type="http://schemas.openxmlformats.org/officeDocument/2006/relationships/tags" Target="../tags/tag1967.xml"/><Relationship Id="rId69" Type="http://schemas.openxmlformats.org/officeDocument/2006/relationships/tags" Target="../tags/tag1972.xml"/><Relationship Id="rId113" Type="http://schemas.openxmlformats.org/officeDocument/2006/relationships/tags" Target="../tags/tag2016.xml"/><Relationship Id="rId118" Type="http://schemas.openxmlformats.org/officeDocument/2006/relationships/tags" Target="../tags/tag2021.xml"/><Relationship Id="rId134" Type="http://schemas.openxmlformats.org/officeDocument/2006/relationships/tags" Target="../tags/tag2037.xml"/><Relationship Id="rId139" Type="http://schemas.openxmlformats.org/officeDocument/2006/relationships/tags" Target="../tags/tag2042.xml"/><Relationship Id="rId80" Type="http://schemas.openxmlformats.org/officeDocument/2006/relationships/tags" Target="../tags/tag1983.xml"/><Relationship Id="rId85" Type="http://schemas.openxmlformats.org/officeDocument/2006/relationships/tags" Target="../tags/tag1988.xml"/><Relationship Id="rId150" Type="http://schemas.openxmlformats.org/officeDocument/2006/relationships/tags" Target="../tags/tag2053.xml"/><Relationship Id="rId155" Type="http://schemas.openxmlformats.org/officeDocument/2006/relationships/tags" Target="../tags/tag2058.xml"/><Relationship Id="rId171" Type="http://schemas.openxmlformats.org/officeDocument/2006/relationships/tags" Target="../tags/tag2074.xml"/><Relationship Id="rId176" Type="http://schemas.openxmlformats.org/officeDocument/2006/relationships/tags" Target="../tags/tag2079.xml"/><Relationship Id="rId192" Type="http://schemas.openxmlformats.org/officeDocument/2006/relationships/tags" Target="../tags/tag2095.xml"/><Relationship Id="rId197" Type="http://schemas.openxmlformats.org/officeDocument/2006/relationships/tags" Target="../tags/tag2100.xml"/><Relationship Id="rId201" Type="http://schemas.openxmlformats.org/officeDocument/2006/relationships/tags" Target="../tags/tag2104.xml"/><Relationship Id="rId12" Type="http://schemas.openxmlformats.org/officeDocument/2006/relationships/tags" Target="../tags/tag1915.xml"/><Relationship Id="rId17" Type="http://schemas.openxmlformats.org/officeDocument/2006/relationships/tags" Target="../tags/tag1920.xml"/><Relationship Id="rId33" Type="http://schemas.openxmlformats.org/officeDocument/2006/relationships/tags" Target="../tags/tag1936.xml"/><Relationship Id="rId38" Type="http://schemas.openxmlformats.org/officeDocument/2006/relationships/tags" Target="../tags/tag1941.xml"/><Relationship Id="rId59" Type="http://schemas.openxmlformats.org/officeDocument/2006/relationships/tags" Target="../tags/tag1962.xml"/><Relationship Id="rId103" Type="http://schemas.openxmlformats.org/officeDocument/2006/relationships/tags" Target="../tags/tag2006.xml"/><Relationship Id="rId108" Type="http://schemas.openxmlformats.org/officeDocument/2006/relationships/tags" Target="../tags/tag2011.xml"/><Relationship Id="rId124" Type="http://schemas.openxmlformats.org/officeDocument/2006/relationships/tags" Target="../tags/tag2027.xml"/><Relationship Id="rId129" Type="http://schemas.openxmlformats.org/officeDocument/2006/relationships/tags" Target="../tags/tag2032.xml"/><Relationship Id="rId54" Type="http://schemas.openxmlformats.org/officeDocument/2006/relationships/tags" Target="../tags/tag1957.xml"/><Relationship Id="rId70" Type="http://schemas.openxmlformats.org/officeDocument/2006/relationships/tags" Target="../tags/tag1973.xml"/><Relationship Id="rId75" Type="http://schemas.openxmlformats.org/officeDocument/2006/relationships/tags" Target="../tags/tag1978.xml"/><Relationship Id="rId91" Type="http://schemas.openxmlformats.org/officeDocument/2006/relationships/tags" Target="../tags/tag1994.xml"/><Relationship Id="rId96" Type="http://schemas.openxmlformats.org/officeDocument/2006/relationships/tags" Target="../tags/tag1999.xml"/><Relationship Id="rId140" Type="http://schemas.openxmlformats.org/officeDocument/2006/relationships/tags" Target="../tags/tag2043.xml"/><Relationship Id="rId145" Type="http://schemas.openxmlformats.org/officeDocument/2006/relationships/tags" Target="../tags/tag2048.xml"/><Relationship Id="rId161" Type="http://schemas.openxmlformats.org/officeDocument/2006/relationships/tags" Target="../tags/tag2064.xml"/><Relationship Id="rId166" Type="http://schemas.openxmlformats.org/officeDocument/2006/relationships/tags" Target="../tags/tag2069.xml"/><Relationship Id="rId182" Type="http://schemas.openxmlformats.org/officeDocument/2006/relationships/tags" Target="../tags/tag2085.xml"/><Relationship Id="rId187" Type="http://schemas.openxmlformats.org/officeDocument/2006/relationships/tags" Target="../tags/tag2090.xml"/><Relationship Id="rId1" Type="http://schemas.openxmlformats.org/officeDocument/2006/relationships/tags" Target="../tags/tag1904.xml"/><Relationship Id="rId6" Type="http://schemas.openxmlformats.org/officeDocument/2006/relationships/tags" Target="../tags/tag1909.xml"/><Relationship Id="rId23" Type="http://schemas.openxmlformats.org/officeDocument/2006/relationships/tags" Target="../tags/tag1926.xml"/><Relationship Id="rId28" Type="http://schemas.openxmlformats.org/officeDocument/2006/relationships/tags" Target="../tags/tag1931.xml"/><Relationship Id="rId49" Type="http://schemas.openxmlformats.org/officeDocument/2006/relationships/tags" Target="../tags/tag1952.xml"/><Relationship Id="rId114" Type="http://schemas.openxmlformats.org/officeDocument/2006/relationships/tags" Target="../tags/tag2017.xml"/><Relationship Id="rId119" Type="http://schemas.openxmlformats.org/officeDocument/2006/relationships/tags" Target="../tags/tag2022.xml"/><Relationship Id="rId44" Type="http://schemas.openxmlformats.org/officeDocument/2006/relationships/tags" Target="../tags/tag1947.xml"/><Relationship Id="rId60" Type="http://schemas.openxmlformats.org/officeDocument/2006/relationships/tags" Target="../tags/tag1963.xml"/><Relationship Id="rId65" Type="http://schemas.openxmlformats.org/officeDocument/2006/relationships/tags" Target="../tags/tag1968.xml"/><Relationship Id="rId81" Type="http://schemas.openxmlformats.org/officeDocument/2006/relationships/tags" Target="../tags/tag1984.xml"/><Relationship Id="rId86" Type="http://schemas.openxmlformats.org/officeDocument/2006/relationships/tags" Target="../tags/tag1989.xml"/><Relationship Id="rId130" Type="http://schemas.openxmlformats.org/officeDocument/2006/relationships/tags" Target="../tags/tag2033.xml"/><Relationship Id="rId135" Type="http://schemas.openxmlformats.org/officeDocument/2006/relationships/tags" Target="../tags/tag2038.xml"/><Relationship Id="rId151" Type="http://schemas.openxmlformats.org/officeDocument/2006/relationships/tags" Target="../tags/tag2054.xml"/><Relationship Id="rId156" Type="http://schemas.openxmlformats.org/officeDocument/2006/relationships/tags" Target="../tags/tag2059.xml"/><Relationship Id="rId177" Type="http://schemas.openxmlformats.org/officeDocument/2006/relationships/tags" Target="../tags/tag2080.xml"/><Relationship Id="rId198" Type="http://schemas.openxmlformats.org/officeDocument/2006/relationships/tags" Target="../tags/tag2101.xml"/><Relationship Id="rId172" Type="http://schemas.openxmlformats.org/officeDocument/2006/relationships/tags" Target="../tags/tag2075.xml"/><Relationship Id="rId193" Type="http://schemas.openxmlformats.org/officeDocument/2006/relationships/tags" Target="../tags/tag2096.xml"/><Relationship Id="rId202" Type="http://schemas.openxmlformats.org/officeDocument/2006/relationships/slideLayout" Target="../slideLayouts/slideLayout1.xml"/><Relationship Id="rId13" Type="http://schemas.openxmlformats.org/officeDocument/2006/relationships/tags" Target="../tags/tag1916.xml"/><Relationship Id="rId18" Type="http://schemas.openxmlformats.org/officeDocument/2006/relationships/tags" Target="../tags/tag1921.xml"/><Relationship Id="rId39" Type="http://schemas.openxmlformats.org/officeDocument/2006/relationships/tags" Target="../tags/tag1942.xml"/><Relationship Id="rId109" Type="http://schemas.openxmlformats.org/officeDocument/2006/relationships/tags" Target="../tags/tag2012.xml"/><Relationship Id="rId34" Type="http://schemas.openxmlformats.org/officeDocument/2006/relationships/tags" Target="../tags/tag1937.xml"/><Relationship Id="rId50" Type="http://schemas.openxmlformats.org/officeDocument/2006/relationships/tags" Target="../tags/tag1953.xml"/><Relationship Id="rId55" Type="http://schemas.openxmlformats.org/officeDocument/2006/relationships/tags" Target="../tags/tag1958.xml"/><Relationship Id="rId76" Type="http://schemas.openxmlformats.org/officeDocument/2006/relationships/tags" Target="../tags/tag1979.xml"/><Relationship Id="rId97" Type="http://schemas.openxmlformats.org/officeDocument/2006/relationships/tags" Target="../tags/tag2000.xml"/><Relationship Id="rId104" Type="http://schemas.openxmlformats.org/officeDocument/2006/relationships/tags" Target="../tags/tag2007.xml"/><Relationship Id="rId120" Type="http://schemas.openxmlformats.org/officeDocument/2006/relationships/tags" Target="../tags/tag2023.xml"/><Relationship Id="rId125" Type="http://schemas.openxmlformats.org/officeDocument/2006/relationships/tags" Target="../tags/tag2028.xml"/><Relationship Id="rId141" Type="http://schemas.openxmlformats.org/officeDocument/2006/relationships/tags" Target="../tags/tag2044.xml"/><Relationship Id="rId146" Type="http://schemas.openxmlformats.org/officeDocument/2006/relationships/tags" Target="../tags/tag2049.xml"/><Relationship Id="rId167" Type="http://schemas.openxmlformats.org/officeDocument/2006/relationships/tags" Target="../tags/tag2070.xml"/><Relationship Id="rId188" Type="http://schemas.openxmlformats.org/officeDocument/2006/relationships/tags" Target="../tags/tag2091.xml"/><Relationship Id="rId7" Type="http://schemas.openxmlformats.org/officeDocument/2006/relationships/tags" Target="../tags/tag1910.xml"/><Relationship Id="rId71" Type="http://schemas.openxmlformats.org/officeDocument/2006/relationships/tags" Target="../tags/tag1974.xml"/><Relationship Id="rId92" Type="http://schemas.openxmlformats.org/officeDocument/2006/relationships/tags" Target="../tags/tag1995.xml"/><Relationship Id="rId162" Type="http://schemas.openxmlformats.org/officeDocument/2006/relationships/tags" Target="../tags/tag2065.xml"/><Relationship Id="rId183" Type="http://schemas.openxmlformats.org/officeDocument/2006/relationships/tags" Target="../tags/tag2086.xml"/><Relationship Id="rId2" Type="http://schemas.openxmlformats.org/officeDocument/2006/relationships/tags" Target="../tags/tag1905.xml"/><Relationship Id="rId29" Type="http://schemas.openxmlformats.org/officeDocument/2006/relationships/tags" Target="../tags/tag1932.xml"/><Relationship Id="rId24" Type="http://schemas.openxmlformats.org/officeDocument/2006/relationships/tags" Target="../tags/tag1927.xml"/><Relationship Id="rId40" Type="http://schemas.openxmlformats.org/officeDocument/2006/relationships/tags" Target="../tags/tag1943.xml"/><Relationship Id="rId45" Type="http://schemas.openxmlformats.org/officeDocument/2006/relationships/tags" Target="../tags/tag1948.xml"/><Relationship Id="rId66" Type="http://schemas.openxmlformats.org/officeDocument/2006/relationships/tags" Target="../tags/tag1969.xml"/><Relationship Id="rId87" Type="http://schemas.openxmlformats.org/officeDocument/2006/relationships/tags" Target="../tags/tag1990.xml"/><Relationship Id="rId110" Type="http://schemas.openxmlformats.org/officeDocument/2006/relationships/tags" Target="../tags/tag2013.xml"/><Relationship Id="rId115" Type="http://schemas.openxmlformats.org/officeDocument/2006/relationships/tags" Target="../tags/tag2018.xml"/><Relationship Id="rId131" Type="http://schemas.openxmlformats.org/officeDocument/2006/relationships/tags" Target="../tags/tag2034.xml"/><Relationship Id="rId136" Type="http://schemas.openxmlformats.org/officeDocument/2006/relationships/tags" Target="../tags/tag2039.xml"/><Relationship Id="rId157" Type="http://schemas.openxmlformats.org/officeDocument/2006/relationships/tags" Target="../tags/tag2060.xml"/><Relationship Id="rId178" Type="http://schemas.openxmlformats.org/officeDocument/2006/relationships/tags" Target="../tags/tag2081.xml"/><Relationship Id="rId61" Type="http://schemas.openxmlformats.org/officeDocument/2006/relationships/tags" Target="../tags/tag1964.xml"/><Relationship Id="rId82" Type="http://schemas.openxmlformats.org/officeDocument/2006/relationships/tags" Target="../tags/tag1985.xml"/><Relationship Id="rId152" Type="http://schemas.openxmlformats.org/officeDocument/2006/relationships/tags" Target="../tags/tag2055.xml"/><Relationship Id="rId173" Type="http://schemas.openxmlformats.org/officeDocument/2006/relationships/tags" Target="../tags/tag2076.xml"/><Relationship Id="rId194" Type="http://schemas.openxmlformats.org/officeDocument/2006/relationships/tags" Target="../tags/tag2097.xml"/><Relationship Id="rId199" Type="http://schemas.openxmlformats.org/officeDocument/2006/relationships/tags" Target="../tags/tag2102.xml"/><Relationship Id="rId19" Type="http://schemas.openxmlformats.org/officeDocument/2006/relationships/tags" Target="../tags/tag1922.xml"/><Relationship Id="rId14" Type="http://schemas.openxmlformats.org/officeDocument/2006/relationships/tags" Target="../tags/tag1917.xml"/><Relationship Id="rId30" Type="http://schemas.openxmlformats.org/officeDocument/2006/relationships/tags" Target="../tags/tag1933.xml"/><Relationship Id="rId35" Type="http://schemas.openxmlformats.org/officeDocument/2006/relationships/tags" Target="../tags/tag1938.xml"/><Relationship Id="rId56" Type="http://schemas.openxmlformats.org/officeDocument/2006/relationships/tags" Target="../tags/tag1959.xml"/><Relationship Id="rId77" Type="http://schemas.openxmlformats.org/officeDocument/2006/relationships/tags" Target="../tags/tag1980.xml"/><Relationship Id="rId100" Type="http://schemas.openxmlformats.org/officeDocument/2006/relationships/tags" Target="../tags/tag2003.xml"/><Relationship Id="rId105" Type="http://schemas.openxmlformats.org/officeDocument/2006/relationships/tags" Target="../tags/tag2008.xml"/><Relationship Id="rId126" Type="http://schemas.openxmlformats.org/officeDocument/2006/relationships/tags" Target="../tags/tag2029.xml"/><Relationship Id="rId147" Type="http://schemas.openxmlformats.org/officeDocument/2006/relationships/tags" Target="../tags/tag2050.xml"/><Relationship Id="rId168" Type="http://schemas.openxmlformats.org/officeDocument/2006/relationships/tags" Target="../tags/tag2071.xml"/><Relationship Id="rId8" Type="http://schemas.openxmlformats.org/officeDocument/2006/relationships/tags" Target="../tags/tag1911.xml"/><Relationship Id="rId51" Type="http://schemas.openxmlformats.org/officeDocument/2006/relationships/tags" Target="../tags/tag1954.xml"/><Relationship Id="rId72" Type="http://schemas.openxmlformats.org/officeDocument/2006/relationships/tags" Target="../tags/tag1975.xml"/><Relationship Id="rId93" Type="http://schemas.openxmlformats.org/officeDocument/2006/relationships/tags" Target="../tags/tag1996.xml"/><Relationship Id="rId98" Type="http://schemas.openxmlformats.org/officeDocument/2006/relationships/tags" Target="../tags/tag2001.xml"/><Relationship Id="rId121" Type="http://schemas.openxmlformats.org/officeDocument/2006/relationships/tags" Target="../tags/tag2024.xml"/><Relationship Id="rId142" Type="http://schemas.openxmlformats.org/officeDocument/2006/relationships/tags" Target="../tags/tag2045.xml"/><Relationship Id="rId163" Type="http://schemas.openxmlformats.org/officeDocument/2006/relationships/tags" Target="../tags/tag2066.xml"/><Relationship Id="rId184" Type="http://schemas.openxmlformats.org/officeDocument/2006/relationships/tags" Target="../tags/tag2087.xml"/><Relationship Id="rId189" Type="http://schemas.openxmlformats.org/officeDocument/2006/relationships/tags" Target="../tags/tag2092.xml"/><Relationship Id="rId3" Type="http://schemas.openxmlformats.org/officeDocument/2006/relationships/tags" Target="../tags/tag1906.xml"/><Relationship Id="rId25" Type="http://schemas.openxmlformats.org/officeDocument/2006/relationships/tags" Target="../tags/tag1928.xml"/><Relationship Id="rId46" Type="http://schemas.openxmlformats.org/officeDocument/2006/relationships/tags" Target="../tags/tag1949.xml"/><Relationship Id="rId67" Type="http://schemas.openxmlformats.org/officeDocument/2006/relationships/tags" Target="../tags/tag1970.xml"/><Relationship Id="rId116" Type="http://schemas.openxmlformats.org/officeDocument/2006/relationships/tags" Target="../tags/tag2019.xml"/><Relationship Id="rId137" Type="http://schemas.openxmlformats.org/officeDocument/2006/relationships/tags" Target="../tags/tag2040.xml"/><Relationship Id="rId158" Type="http://schemas.openxmlformats.org/officeDocument/2006/relationships/tags" Target="../tags/tag2061.xml"/><Relationship Id="rId20" Type="http://schemas.openxmlformats.org/officeDocument/2006/relationships/tags" Target="../tags/tag1923.xml"/><Relationship Id="rId41" Type="http://schemas.openxmlformats.org/officeDocument/2006/relationships/tags" Target="../tags/tag1944.xml"/><Relationship Id="rId62" Type="http://schemas.openxmlformats.org/officeDocument/2006/relationships/tags" Target="../tags/tag1965.xml"/><Relationship Id="rId83" Type="http://schemas.openxmlformats.org/officeDocument/2006/relationships/tags" Target="../tags/tag1986.xml"/><Relationship Id="rId88" Type="http://schemas.openxmlformats.org/officeDocument/2006/relationships/tags" Target="../tags/tag1991.xml"/><Relationship Id="rId111" Type="http://schemas.openxmlformats.org/officeDocument/2006/relationships/tags" Target="../tags/tag2014.xml"/><Relationship Id="rId132" Type="http://schemas.openxmlformats.org/officeDocument/2006/relationships/tags" Target="../tags/tag2035.xml"/><Relationship Id="rId153" Type="http://schemas.openxmlformats.org/officeDocument/2006/relationships/tags" Target="../tags/tag2056.xml"/><Relationship Id="rId174" Type="http://schemas.openxmlformats.org/officeDocument/2006/relationships/tags" Target="../tags/tag2077.xml"/><Relationship Id="rId179" Type="http://schemas.openxmlformats.org/officeDocument/2006/relationships/tags" Target="../tags/tag2082.xml"/><Relationship Id="rId195" Type="http://schemas.openxmlformats.org/officeDocument/2006/relationships/tags" Target="../tags/tag2098.xml"/><Relationship Id="rId190" Type="http://schemas.openxmlformats.org/officeDocument/2006/relationships/tags" Target="../tags/tag2093.xml"/><Relationship Id="rId15" Type="http://schemas.openxmlformats.org/officeDocument/2006/relationships/tags" Target="../tags/tag1918.xml"/><Relationship Id="rId36" Type="http://schemas.openxmlformats.org/officeDocument/2006/relationships/tags" Target="../tags/tag1939.xml"/><Relationship Id="rId57" Type="http://schemas.openxmlformats.org/officeDocument/2006/relationships/tags" Target="../tags/tag1960.xml"/><Relationship Id="rId106" Type="http://schemas.openxmlformats.org/officeDocument/2006/relationships/tags" Target="../tags/tag2009.xml"/><Relationship Id="rId127" Type="http://schemas.openxmlformats.org/officeDocument/2006/relationships/tags" Target="../tags/tag2030.xml"/><Relationship Id="rId10" Type="http://schemas.openxmlformats.org/officeDocument/2006/relationships/tags" Target="../tags/tag1913.xml"/><Relationship Id="rId31" Type="http://schemas.openxmlformats.org/officeDocument/2006/relationships/tags" Target="../tags/tag1934.xml"/><Relationship Id="rId52" Type="http://schemas.openxmlformats.org/officeDocument/2006/relationships/tags" Target="../tags/tag1955.xml"/><Relationship Id="rId73" Type="http://schemas.openxmlformats.org/officeDocument/2006/relationships/tags" Target="../tags/tag1976.xml"/><Relationship Id="rId78" Type="http://schemas.openxmlformats.org/officeDocument/2006/relationships/tags" Target="../tags/tag1981.xml"/><Relationship Id="rId94" Type="http://schemas.openxmlformats.org/officeDocument/2006/relationships/tags" Target="../tags/tag1997.xml"/><Relationship Id="rId99" Type="http://schemas.openxmlformats.org/officeDocument/2006/relationships/tags" Target="../tags/tag2002.xml"/><Relationship Id="rId101" Type="http://schemas.openxmlformats.org/officeDocument/2006/relationships/tags" Target="../tags/tag2004.xml"/><Relationship Id="rId122" Type="http://schemas.openxmlformats.org/officeDocument/2006/relationships/tags" Target="../tags/tag2025.xml"/><Relationship Id="rId143" Type="http://schemas.openxmlformats.org/officeDocument/2006/relationships/tags" Target="../tags/tag2046.xml"/><Relationship Id="rId148" Type="http://schemas.openxmlformats.org/officeDocument/2006/relationships/tags" Target="../tags/tag2051.xml"/><Relationship Id="rId164" Type="http://schemas.openxmlformats.org/officeDocument/2006/relationships/tags" Target="../tags/tag2067.xml"/><Relationship Id="rId169" Type="http://schemas.openxmlformats.org/officeDocument/2006/relationships/tags" Target="../tags/tag2072.xml"/><Relationship Id="rId185" Type="http://schemas.openxmlformats.org/officeDocument/2006/relationships/tags" Target="../tags/tag2088.xml"/><Relationship Id="rId4" Type="http://schemas.openxmlformats.org/officeDocument/2006/relationships/tags" Target="../tags/tag1907.xml"/><Relationship Id="rId9" Type="http://schemas.openxmlformats.org/officeDocument/2006/relationships/tags" Target="../tags/tag1912.xml"/><Relationship Id="rId180" Type="http://schemas.openxmlformats.org/officeDocument/2006/relationships/tags" Target="../tags/tag2083.xml"/><Relationship Id="rId26" Type="http://schemas.openxmlformats.org/officeDocument/2006/relationships/tags" Target="../tags/tag1929.xml"/><Relationship Id="rId47" Type="http://schemas.openxmlformats.org/officeDocument/2006/relationships/tags" Target="../tags/tag1950.xml"/><Relationship Id="rId68" Type="http://schemas.openxmlformats.org/officeDocument/2006/relationships/tags" Target="../tags/tag1971.xml"/><Relationship Id="rId89" Type="http://schemas.openxmlformats.org/officeDocument/2006/relationships/tags" Target="../tags/tag1992.xml"/><Relationship Id="rId112" Type="http://schemas.openxmlformats.org/officeDocument/2006/relationships/tags" Target="../tags/tag2015.xml"/><Relationship Id="rId133" Type="http://schemas.openxmlformats.org/officeDocument/2006/relationships/tags" Target="../tags/tag2036.xml"/><Relationship Id="rId154" Type="http://schemas.openxmlformats.org/officeDocument/2006/relationships/tags" Target="../tags/tag2057.xml"/><Relationship Id="rId175" Type="http://schemas.openxmlformats.org/officeDocument/2006/relationships/tags" Target="../tags/tag2078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2117.xml"/><Relationship Id="rId18" Type="http://schemas.openxmlformats.org/officeDocument/2006/relationships/tags" Target="../tags/tag2122.xml"/><Relationship Id="rId26" Type="http://schemas.openxmlformats.org/officeDocument/2006/relationships/tags" Target="../tags/tag2130.xml"/><Relationship Id="rId39" Type="http://schemas.openxmlformats.org/officeDocument/2006/relationships/tags" Target="../tags/tag2143.xml"/><Relationship Id="rId21" Type="http://schemas.openxmlformats.org/officeDocument/2006/relationships/tags" Target="../tags/tag2125.xml"/><Relationship Id="rId34" Type="http://schemas.openxmlformats.org/officeDocument/2006/relationships/tags" Target="../tags/tag2138.xml"/><Relationship Id="rId42" Type="http://schemas.openxmlformats.org/officeDocument/2006/relationships/tags" Target="../tags/tag2146.xml"/><Relationship Id="rId47" Type="http://schemas.openxmlformats.org/officeDocument/2006/relationships/tags" Target="../tags/tag2151.xml"/><Relationship Id="rId50" Type="http://schemas.openxmlformats.org/officeDocument/2006/relationships/tags" Target="../tags/tag2154.xml"/><Relationship Id="rId55" Type="http://schemas.openxmlformats.org/officeDocument/2006/relationships/tags" Target="../tags/tag2159.xml"/><Relationship Id="rId63" Type="http://schemas.openxmlformats.org/officeDocument/2006/relationships/tags" Target="../tags/tag2167.xml"/><Relationship Id="rId68" Type="http://schemas.openxmlformats.org/officeDocument/2006/relationships/tags" Target="../tags/tag2172.xml"/><Relationship Id="rId76" Type="http://schemas.openxmlformats.org/officeDocument/2006/relationships/tags" Target="../tags/tag2180.xml"/><Relationship Id="rId7" Type="http://schemas.openxmlformats.org/officeDocument/2006/relationships/tags" Target="../tags/tag2111.xml"/><Relationship Id="rId71" Type="http://schemas.openxmlformats.org/officeDocument/2006/relationships/tags" Target="../tags/tag2175.xml"/><Relationship Id="rId2" Type="http://schemas.openxmlformats.org/officeDocument/2006/relationships/tags" Target="../tags/tag2106.xml"/><Relationship Id="rId16" Type="http://schemas.openxmlformats.org/officeDocument/2006/relationships/tags" Target="../tags/tag2120.xml"/><Relationship Id="rId29" Type="http://schemas.openxmlformats.org/officeDocument/2006/relationships/tags" Target="../tags/tag2133.xml"/><Relationship Id="rId11" Type="http://schemas.openxmlformats.org/officeDocument/2006/relationships/tags" Target="../tags/tag2115.xml"/><Relationship Id="rId24" Type="http://schemas.openxmlformats.org/officeDocument/2006/relationships/tags" Target="../tags/tag2128.xml"/><Relationship Id="rId32" Type="http://schemas.openxmlformats.org/officeDocument/2006/relationships/tags" Target="../tags/tag2136.xml"/><Relationship Id="rId37" Type="http://schemas.openxmlformats.org/officeDocument/2006/relationships/tags" Target="../tags/tag2141.xml"/><Relationship Id="rId40" Type="http://schemas.openxmlformats.org/officeDocument/2006/relationships/tags" Target="../tags/tag2144.xml"/><Relationship Id="rId45" Type="http://schemas.openxmlformats.org/officeDocument/2006/relationships/tags" Target="../tags/tag2149.xml"/><Relationship Id="rId53" Type="http://schemas.openxmlformats.org/officeDocument/2006/relationships/tags" Target="../tags/tag2157.xml"/><Relationship Id="rId58" Type="http://schemas.openxmlformats.org/officeDocument/2006/relationships/tags" Target="../tags/tag2162.xml"/><Relationship Id="rId66" Type="http://schemas.openxmlformats.org/officeDocument/2006/relationships/tags" Target="../tags/tag2170.xml"/><Relationship Id="rId74" Type="http://schemas.openxmlformats.org/officeDocument/2006/relationships/tags" Target="../tags/tag2178.xml"/><Relationship Id="rId79" Type="http://schemas.openxmlformats.org/officeDocument/2006/relationships/slideLayout" Target="../slideLayouts/slideLayout1.xml"/><Relationship Id="rId5" Type="http://schemas.openxmlformats.org/officeDocument/2006/relationships/tags" Target="../tags/tag2109.xml"/><Relationship Id="rId61" Type="http://schemas.openxmlformats.org/officeDocument/2006/relationships/tags" Target="../tags/tag2165.xml"/><Relationship Id="rId10" Type="http://schemas.openxmlformats.org/officeDocument/2006/relationships/tags" Target="../tags/tag2114.xml"/><Relationship Id="rId19" Type="http://schemas.openxmlformats.org/officeDocument/2006/relationships/tags" Target="../tags/tag2123.xml"/><Relationship Id="rId31" Type="http://schemas.openxmlformats.org/officeDocument/2006/relationships/tags" Target="../tags/tag2135.xml"/><Relationship Id="rId44" Type="http://schemas.openxmlformats.org/officeDocument/2006/relationships/tags" Target="../tags/tag2148.xml"/><Relationship Id="rId52" Type="http://schemas.openxmlformats.org/officeDocument/2006/relationships/tags" Target="../tags/tag2156.xml"/><Relationship Id="rId60" Type="http://schemas.openxmlformats.org/officeDocument/2006/relationships/tags" Target="../tags/tag2164.xml"/><Relationship Id="rId65" Type="http://schemas.openxmlformats.org/officeDocument/2006/relationships/tags" Target="../tags/tag2169.xml"/><Relationship Id="rId73" Type="http://schemas.openxmlformats.org/officeDocument/2006/relationships/tags" Target="../tags/tag2177.xml"/><Relationship Id="rId78" Type="http://schemas.openxmlformats.org/officeDocument/2006/relationships/tags" Target="../tags/tag2182.xml"/><Relationship Id="rId4" Type="http://schemas.openxmlformats.org/officeDocument/2006/relationships/tags" Target="../tags/tag2108.xml"/><Relationship Id="rId9" Type="http://schemas.openxmlformats.org/officeDocument/2006/relationships/tags" Target="../tags/tag2113.xml"/><Relationship Id="rId14" Type="http://schemas.openxmlformats.org/officeDocument/2006/relationships/tags" Target="../tags/tag2118.xml"/><Relationship Id="rId22" Type="http://schemas.openxmlformats.org/officeDocument/2006/relationships/tags" Target="../tags/tag2126.xml"/><Relationship Id="rId27" Type="http://schemas.openxmlformats.org/officeDocument/2006/relationships/tags" Target="../tags/tag2131.xml"/><Relationship Id="rId30" Type="http://schemas.openxmlformats.org/officeDocument/2006/relationships/tags" Target="../tags/tag2134.xml"/><Relationship Id="rId35" Type="http://schemas.openxmlformats.org/officeDocument/2006/relationships/tags" Target="../tags/tag2139.xml"/><Relationship Id="rId43" Type="http://schemas.openxmlformats.org/officeDocument/2006/relationships/tags" Target="../tags/tag2147.xml"/><Relationship Id="rId48" Type="http://schemas.openxmlformats.org/officeDocument/2006/relationships/tags" Target="../tags/tag2152.xml"/><Relationship Id="rId56" Type="http://schemas.openxmlformats.org/officeDocument/2006/relationships/tags" Target="../tags/tag2160.xml"/><Relationship Id="rId64" Type="http://schemas.openxmlformats.org/officeDocument/2006/relationships/tags" Target="../tags/tag2168.xml"/><Relationship Id="rId69" Type="http://schemas.openxmlformats.org/officeDocument/2006/relationships/tags" Target="../tags/tag2173.xml"/><Relationship Id="rId77" Type="http://schemas.openxmlformats.org/officeDocument/2006/relationships/tags" Target="../tags/tag2181.xml"/><Relationship Id="rId8" Type="http://schemas.openxmlformats.org/officeDocument/2006/relationships/tags" Target="../tags/tag2112.xml"/><Relationship Id="rId51" Type="http://schemas.openxmlformats.org/officeDocument/2006/relationships/tags" Target="../tags/tag2155.xml"/><Relationship Id="rId72" Type="http://schemas.openxmlformats.org/officeDocument/2006/relationships/tags" Target="../tags/tag2176.xml"/><Relationship Id="rId3" Type="http://schemas.openxmlformats.org/officeDocument/2006/relationships/tags" Target="../tags/tag2107.xml"/><Relationship Id="rId12" Type="http://schemas.openxmlformats.org/officeDocument/2006/relationships/tags" Target="../tags/tag2116.xml"/><Relationship Id="rId17" Type="http://schemas.openxmlformats.org/officeDocument/2006/relationships/tags" Target="../tags/tag2121.xml"/><Relationship Id="rId25" Type="http://schemas.openxmlformats.org/officeDocument/2006/relationships/tags" Target="../tags/tag2129.xml"/><Relationship Id="rId33" Type="http://schemas.openxmlformats.org/officeDocument/2006/relationships/tags" Target="../tags/tag2137.xml"/><Relationship Id="rId38" Type="http://schemas.openxmlformats.org/officeDocument/2006/relationships/tags" Target="../tags/tag2142.xml"/><Relationship Id="rId46" Type="http://schemas.openxmlformats.org/officeDocument/2006/relationships/tags" Target="../tags/tag2150.xml"/><Relationship Id="rId59" Type="http://schemas.openxmlformats.org/officeDocument/2006/relationships/tags" Target="../tags/tag2163.xml"/><Relationship Id="rId67" Type="http://schemas.openxmlformats.org/officeDocument/2006/relationships/tags" Target="../tags/tag2171.xml"/><Relationship Id="rId20" Type="http://schemas.openxmlformats.org/officeDocument/2006/relationships/tags" Target="../tags/tag2124.xml"/><Relationship Id="rId41" Type="http://schemas.openxmlformats.org/officeDocument/2006/relationships/tags" Target="../tags/tag2145.xml"/><Relationship Id="rId54" Type="http://schemas.openxmlformats.org/officeDocument/2006/relationships/tags" Target="../tags/tag2158.xml"/><Relationship Id="rId62" Type="http://schemas.openxmlformats.org/officeDocument/2006/relationships/tags" Target="../tags/tag2166.xml"/><Relationship Id="rId70" Type="http://schemas.openxmlformats.org/officeDocument/2006/relationships/tags" Target="../tags/tag2174.xml"/><Relationship Id="rId75" Type="http://schemas.openxmlformats.org/officeDocument/2006/relationships/tags" Target="../tags/tag2179.xml"/><Relationship Id="rId1" Type="http://schemas.openxmlformats.org/officeDocument/2006/relationships/tags" Target="../tags/tag2105.xml"/><Relationship Id="rId6" Type="http://schemas.openxmlformats.org/officeDocument/2006/relationships/tags" Target="../tags/tag2110.xml"/><Relationship Id="rId15" Type="http://schemas.openxmlformats.org/officeDocument/2006/relationships/tags" Target="../tags/tag2119.xml"/><Relationship Id="rId23" Type="http://schemas.openxmlformats.org/officeDocument/2006/relationships/tags" Target="../tags/tag2127.xml"/><Relationship Id="rId28" Type="http://schemas.openxmlformats.org/officeDocument/2006/relationships/tags" Target="../tags/tag2132.xml"/><Relationship Id="rId36" Type="http://schemas.openxmlformats.org/officeDocument/2006/relationships/tags" Target="../tags/tag2140.xml"/><Relationship Id="rId49" Type="http://schemas.openxmlformats.org/officeDocument/2006/relationships/tags" Target="../tags/tag2153.xml"/><Relationship Id="rId57" Type="http://schemas.openxmlformats.org/officeDocument/2006/relationships/tags" Target="../tags/tag2161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tags" Target="../tags/tag2299.xml"/><Relationship Id="rId21" Type="http://schemas.openxmlformats.org/officeDocument/2006/relationships/tags" Target="../tags/tag2203.xml"/><Relationship Id="rId42" Type="http://schemas.openxmlformats.org/officeDocument/2006/relationships/tags" Target="../tags/tag2224.xml"/><Relationship Id="rId63" Type="http://schemas.openxmlformats.org/officeDocument/2006/relationships/tags" Target="../tags/tag2245.xml"/><Relationship Id="rId84" Type="http://schemas.openxmlformats.org/officeDocument/2006/relationships/tags" Target="../tags/tag2266.xml"/><Relationship Id="rId138" Type="http://schemas.openxmlformats.org/officeDocument/2006/relationships/tags" Target="../tags/tag2320.xml"/><Relationship Id="rId159" Type="http://schemas.openxmlformats.org/officeDocument/2006/relationships/tags" Target="../tags/tag2341.xml"/><Relationship Id="rId170" Type="http://schemas.openxmlformats.org/officeDocument/2006/relationships/tags" Target="../tags/tag2352.xml"/><Relationship Id="rId191" Type="http://schemas.openxmlformats.org/officeDocument/2006/relationships/tags" Target="../tags/tag2373.xml"/><Relationship Id="rId205" Type="http://schemas.openxmlformats.org/officeDocument/2006/relationships/tags" Target="../tags/tag2387.xml"/><Relationship Id="rId107" Type="http://schemas.openxmlformats.org/officeDocument/2006/relationships/tags" Target="../tags/tag2289.xml"/><Relationship Id="rId11" Type="http://schemas.openxmlformats.org/officeDocument/2006/relationships/tags" Target="../tags/tag2193.xml"/><Relationship Id="rId32" Type="http://schemas.openxmlformats.org/officeDocument/2006/relationships/tags" Target="../tags/tag2214.xml"/><Relationship Id="rId37" Type="http://schemas.openxmlformats.org/officeDocument/2006/relationships/tags" Target="../tags/tag2219.xml"/><Relationship Id="rId53" Type="http://schemas.openxmlformats.org/officeDocument/2006/relationships/tags" Target="../tags/tag2235.xml"/><Relationship Id="rId58" Type="http://schemas.openxmlformats.org/officeDocument/2006/relationships/tags" Target="../tags/tag2240.xml"/><Relationship Id="rId74" Type="http://schemas.openxmlformats.org/officeDocument/2006/relationships/tags" Target="../tags/tag2256.xml"/><Relationship Id="rId79" Type="http://schemas.openxmlformats.org/officeDocument/2006/relationships/tags" Target="../tags/tag2261.xml"/><Relationship Id="rId102" Type="http://schemas.openxmlformats.org/officeDocument/2006/relationships/tags" Target="../tags/tag2284.xml"/><Relationship Id="rId123" Type="http://schemas.openxmlformats.org/officeDocument/2006/relationships/tags" Target="../tags/tag2305.xml"/><Relationship Id="rId128" Type="http://schemas.openxmlformats.org/officeDocument/2006/relationships/tags" Target="../tags/tag2310.xml"/><Relationship Id="rId144" Type="http://schemas.openxmlformats.org/officeDocument/2006/relationships/tags" Target="../tags/tag2326.xml"/><Relationship Id="rId149" Type="http://schemas.openxmlformats.org/officeDocument/2006/relationships/tags" Target="../tags/tag2331.xml"/><Relationship Id="rId5" Type="http://schemas.openxmlformats.org/officeDocument/2006/relationships/tags" Target="../tags/tag2187.xml"/><Relationship Id="rId90" Type="http://schemas.openxmlformats.org/officeDocument/2006/relationships/tags" Target="../tags/tag2272.xml"/><Relationship Id="rId95" Type="http://schemas.openxmlformats.org/officeDocument/2006/relationships/tags" Target="../tags/tag2277.xml"/><Relationship Id="rId160" Type="http://schemas.openxmlformats.org/officeDocument/2006/relationships/tags" Target="../tags/tag2342.xml"/><Relationship Id="rId165" Type="http://schemas.openxmlformats.org/officeDocument/2006/relationships/tags" Target="../tags/tag2347.xml"/><Relationship Id="rId181" Type="http://schemas.openxmlformats.org/officeDocument/2006/relationships/tags" Target="../tags/tag2363.xml"/><Relationship Id="rId186" Type="http://schemas.openxmlformats.org/officeDocument/2006/relationships/tags" Target="../tags/tag2368.xml"/><Relationship Id="rId211" Type="http://schemas.openxmlformats.org/officeDocument/2006/relationships/tags" Target="../tags/tag2393.xml"/><Relationship Id="rId22" Type="http://schemas.openxmlformats.org/officeDocument/2006/relationships/tags" Target="../tags/tag2204.xml"/><Relationship Id="rId27" Type="http://schemas.openxmlformats.org/officeDocument/2006/relationships/tags" Target="../tags/tag2209.xml"/><Relationship Id="rId43" Type="http://schemas.openxmlformats.org/officeDocument/2006/relationships/tags" Target="../tags/tag2225.xml"/><Relationship Id="rId48" Type="http://schemas.openxmlformats.org/officeDocument/2006/relationships/tags" Target="../tags/tag2230.xml"/><Relationship Id="rId64" Type="http://schemas.openxmlformats.org/officeDocument/2006/relationships/tags" Target="../tags/tag2246.xml"/><Relationship Id="rId69" Type="http://schemas.openxmlformats.org/officeDocument/2006/relationships/tags" Target="../tags/tag2251.xml"/><Relationship Id="rId113" Type="http://schemas.openxmlformats.org/officeDocument/2006/relationships/tags" Target="../tags/tag2295.xml"/><Relationship Id="rId118" Type="http://schemas.openxmlformats.org/officeDocument/2006/relationships/tags" Target="../tags/tag2300.xml"/><Relationship Id="rId134" Type="http://schemas.openxmlformats.org/officeDocument/2006/relationships/tags" Target="../tags/tag2316.xml"/><Relationship Id="rId139" Type="http://schemas.openxmlformats.org/officeDocument/2006/relationships/tags" Target="../tags/tag2321.xml"/><Relationship Id="rId80" Type="http://schemas.openxmlformats.org/officeDocument/2006/relationships/tags" Target="../tags/tag2262.xml"/><Relationship Id="rId85" Type="http://schemas.openxmlformats.org/officeDocument/2006/relationships/tags" Target="../tags/tag2267.xml"/><Relationship Id="rId150" Type="http://schemas.openxmlformats.org/officeDocument/2006/relationships/tags" Target="../tags/tag2332.xml"/><Relationship Id="rId155" Type="http://schemas.openxmlformats.org/officeDocument/2006/relationships/tags" Target="../tags/tag2337.xml"/><Relationship Id="rId171" Type="http://schemas.openxmlformats.org/officeDocument/2006/relationships/tags" Target="../tags/tag2353.xml"/><Relationship Id="rId176" Type="http://schemas.openxmlformats.org/officeDocument/2006/relationships/tags" Target="../tags/tag2358.xml"/><Relationship Id="rId192" Type="http://schemas.openxmlformats.org/officeDocument/2006/relationships/tags" Target="../tags/tag2374.xml"/><Relationship Id="rId197" Type="http://schemas.openxmlformats.org/officeDocument/2006/relationships/tags" Target="../tags/tag2379.xml"/><Relationship Id="rId206" Type="http://schemas.openxmlformats.org/officeDocument/2006/relationships/tags" Target="../tags/tag2388.xml"/><Relationship Id="rId201" Type="http://schemas.openxmlformats.org/officeDocument/2006/relationships/tags" Target="../tags/tag2383.xml"/><Relationship Id="rId12" Type="http://schemas.openxmlformats.org/officeDocument/2006/relationships/tags" Target="../tags/tag2194.xml"/><Relationship Id="rId17" Type="http://schemas.openxmlformats.org/officeDocument/2006/relationships/tags" Target="../tags/tag2199.xml"/><Relationship Id="rId33" Type="http://schemas.openxmlformats.org/officeDocument/2006/relationships/tags" Target="../tags/tag2215.xml"/><Relationship Id="rId38" Type="http://schemas.openxmlformats.org/officeDocument/2006/relationships/tags" Target="../tags/tag2220.xml"/><Relationship Id="rId59" Type="http://schemas.openxmlformats.org/officeDocument/2006/relationships/tags" Target="../tags/tag2241.xml"/><Relationship Id="rId103" Type="http://schemas.openxmlformats.org/officeDocument/2006/relationships/tags" Target="../tags/tag2285.xml"/><Relationship Id="rId108" Type="http://schemas.openxmlformats.org/officeDocument/2006/relationships/tags" Target="../tags/tag2290.xml"/><Relationship Id="rId124" Type="http://schemas.openxmlformats.org/officeDocument/2006/relationships/tags" Target="../tags/tag2306.xml"/><Relationship Id="rId129" Type="http://schemas.openxmlformats.org/officeDocument/2006/relationships/tags" Target="../tags/tag2311.xml"/><Relationship Id="rId54" Type="http://schemas.openxmlformats.org/officeDocument/2006/relationships/tags" Target="../tags/tag2236.xml"/><Relationship Id="rId70" Type="http://schemas.openxmlformats.org/officeDocument/2006/relationships/tags" Target="../tags/tag2252.xml"/><Relationship Id="rId75" Type="http://schemas.openxmlformats.org/officeDocument/2006/relationships/tags" Target="../tags/tag2257.xml"/><Relationship Id="rId91" Type="http://schemas.openxmlformats.org/officeDocument/2006/relationships/tags" Target="../tags/tag2273.xml"/><Relationship Id="rId96" Type="http://schemas.openxmlformats.org/officeDocument/2006/relationships/tags" Target="../tags/tag2278.xml"/><Relationship Id="rId140" Type="http://schemas.openxmlformats.org/officeDocument/2006/relationships/tags" Target="../tags/tag2322.xml"/><Relationship Id="rId145" Type="http://schemas.openxmlformats.org/officeDocument/2006/relationships/tags" Target="../tags/tag2327.xml"/><Relationship Id="rId161" Type="http://schemas.openxmlformats.org/officeDocument/2006/relationships/tags" Target="../tags/tag2343.xml"/><Relationship Id="rId166" Type="http://schemas.openxmlformats.org/officeDocument/2006/relationships/tags" Target="../tags/tag2348.xml"/><Relationship Id="rId182" Type="http://schemas.openxmlformats.org/officeDocument/2006/relationships/tags" Target="../tags/tag2364.xml"/><Relationship Id="rId187" Type="http://schemas.openxmlformats.org/officeDocument/2006/relationships/tags" Target="../tags/tag2369.xml"/><Relationship Id="rId1" Type="http://schemas.openxmlformats.org/officeDocument/2006/relationships/tags" Target="../tags/tag2183.xml"/><Relationship Id="rId6" Type="http://schemas.openxmlformats.org/officeDocument/2006/relationships/tags" Target="../tags/tag2188.xml"/><Relationship Id="rId212" Type="http://schemas.openxmlformats.org/officeDocument/2006/relationships/tags" Target="../tags/tag2394.xml"/><Relationship Id="rId23" Type="http://schemas.openxmlformats.org/officeDocument/2006/relationships/tags" Target="../tags/tag2205.xml"/><Relationship Id="rId28" Type="http://schemas.openxmlformats.org/officeDocument/2006/relationships/tags" Target="../tags/tag2210.xml"/><Relationship Id="rId49" Type="http://schemas.openxmlformats.org/officeDocument/2006/relationships/tags" Target="../tags/tag2231.xml"/><Relationship Id="rId114" Type="http://schemas.openxmlformats.org/officeDocument/2006/relationships/tags" Target="../tags/tag2296.xml"/><Relationship Id="rId119" Type="http://schemas.openxmlformats.org/officeDocument/2006/relationships/tags" Target="../tags/tag2301.xml"/><Relationship Id="rId44" Type="http://schemas.openxmlformats.org/officeDocument/2006/relationships/tags" Target="../tags/tag2226.xml"/><Relationship Id="rId60" Type="http://schemas.openxmlformats.org/officeDocument/2006/relationships/tags" Target="../tags/tag2242.xml"/><Relationship Id="rId65" Type="http://schemas.openxmlformats.org/officeDocument/2006/relationships/tags" Target="../tags/tag2247.xml"/><Relationship Id="rId81" Type="http://schemas.openxmlformats.org/officeDocument/2006/relationships/tags" Target="../tags/tag2263.xml"/><Relationship Id="rId86" Type="http://schemas.openxmlformats.org/officeDocument/2006/relationships/tags" Target="../tags/tag2268.xml"/><Relationship Id="rId130" Type="http://schemas.openxmlformats.org/officeDocument/2006/relationships/tags" Target="../tags/tag2312.xml"/><Relationship Id="rId135" Type="http://schemas.openxmlformats.org/officeDocument/2006/relationships/tags" Target="../tags/tag2317.xml"/><Relationship Id="rId151" Type="http://schemas.openxmlformats.org/officeDocument/2006/relationships/tags" Target="../tags/tag2333.xml"/><Relationship Id="rId156" Type="http://schemas.openxmlformats.org/officeDocument/2006/relationships/tags" Target="../tags/tag2338.xml"/><Relationship Id="rId177" Type="http://schemas.openxmlformats.org/officeDocument/2006/relationships/tags" Target="../tags/tag2359.xml"/><Relationship Id="rId198" Type="http://schemas.openxmlformats.org/officeDocument/2006/relationships/tags" Target="../tags/tag2380.xml"/><Relationship Id="rId172" Type="http://schemas.openxmlformats.org/officeDocument/2006/relationships/tags" Target="../tags/tag2354.xml"/><Relationship Id="rId193" Type="http://schemas.openxmlformats.org/officeDocument/2006/relationships/tags" Target="../tags/tag2375.xml"/><Relationship Id="rId202" Type="http://schemas.openxmlformats.org/officeDocument/2006/relationships/tags" Target="../tags/tag2384.xml"/><Relationship Id="rId207" Type="http://schemas.openxmlformats.org/officeDocument/2006/relationships/tags" Target="../tags/tag2389.xml"/><Relationship Id="rId13" Type="http://schemas.openxmlformats.org/officeDocument/2006/relationships/tags" Target="../tags/tag2195.xml"/><Relationship Id="rId18" Type="http://schemas.openxmlformats.org/officeDocument/2006/relationships/tags" Target="../tags/tag2200.xml"/><Relationship Id="rId39" Type="http://schemas.openxmlformats.org/officeDocument/2006/relationships/tags" Target="../tags/tag2221.xml"/><Relationship Id="rId109" Type="http://schemas.openxmlformats.org/officeDocument/2006/relationships/tags" Target="../tags/tag2291.xml"/><Relationship Id="rId34" Type="http://schemas.openxmlformats.org/officeDocument/2006/relationships/tags" Target="../tags/tag2216.xml"/><Relationship Id="rId50" Type="http://schemas.openxmlformats.org/officeDocument/2006/relationships/tags" Target="../tags/tag2232.xml"/><Relationship Id="rId55" Type="http://schemas.openxmlformats.org/officeDocument/2006/relationships/tags" Target="../tags/tag2237.xml"/><Relationship Id="rId76" Type="http://schemas.openxmlformats.org/officeDocument/2006/relationships/tags" Target="../tags/tag2258.xml"/><Relationship Id="rId97" Type="http://schemas.openxmlformats.org/officeDocument/2006/relationships/tags" Target="../tags/tag2279.xml"/><Relationship Id="rId104" Type="http://schemas.openxmlformats.org/officeDocument/2006/relationships/tags" Target="../tags/tag2286.xml"/><Relationship Id="rId120" Type="http://schemas.openxmlformats.org/officeDocument/2006/relationships/tags" Target="../tags/tag2302.xml"/><Relationship Id="rId125" Type="http://schemas.openxmlformats.org/officeDocument/2006/relationships/tags" Target="../tags/tag2307.xml"/><Relationship Id="rId141" Type="http://schemas.openxmlformats.org/officeDocument/2006/relationships/tags" Target="../tags/tag2323.xml"/><Relationship Id="rId146" Type="http://schemas.openxmlformats.org/officeDocument/2006/relationships/tags" Target="../tags/tag2328.xml"/><Relationship Id="rId167" Type="http://schemas.openxmlformats.org/officeDocument/2006/relationships/tags" Target="../tags/tag2349.xml"/><Relationship Id="rId188" Type="http://schemas.openxmlformats.org/officeDocument/2006/relationships/tags" Target="../tags/tag2370.xml"/><Relationship Id="rId7" Type="http://schemas.openxmlformats.org/officeDocument/2006/relationships/tags" Target="../tags/tag2189.xml"/><Relationship Id="rId71" Type="http://schemas.openxmlformats.org/officeDocument/2006/relationships/tags" Target="../tags/tag2253.xml"/><Relationship Id="rId92" Type="http://schemas.openxmlformats.org/officeDocument/2006/relationships/tags" Target="../tags/tag2274.xml"/><Relationship Id="rId162" Type="http://schemas.openxmlformats.org/officeDocument/2006/relationships/tags" Target="../tags/tag2344.xml"/><Relationship Id="rId183" Type="http://schemas.openxmlformats.org/officeDocument/2006/relationships/tags" Target="../tags/tag2365.xml"/><Relationship Id="rId213" Type="http://schemas.openxmlformats.org/officeDocument/2006/relationships/tags" Target="../tags/tag2395.xml"/><Relationship Id="rId2" Type="http://schemas.openxmlformats.org/officeDocument/2006/relationships/tags" Target="../tags/tag2184.xml"/><Relationship Id="rId29" Type="http://schemas.openxmlformats.org/officeDocument/2006/relationships/tags" Target="../tags/tag2211.xml"/><Relationship Id="rId24" Type="http://schemas.openxmlformats.org/officeDocument/2006/relationships/tags" Target="../tags/tag2206.xml"/><Relationship Id="rId40" Type="http://schemas.openxmlformats.org/officeDocument/2006/relationships/tags" Target="../tags/tag2222.xml"/><Relationship Id="rId45" Type="http://schemas.openxmlformats.org/officeDocument/2006/relationships/tags" Target="../tags/tag2227.xml"/><Relationship Id="rId66" Type="http://schemas.openxmlformats.org/officeDocument/2006/relationships/tags" Target="../tags/tag2248.xml"/><Relationship Id="rId87" Type="http://schemas.openxmlformats.org/officeDocument/2006/relationships/tags" Target="../tags/tag2269.xml"/><Relationship Id="rId110" Type="http://schemas.openxmlformats.org/officeDocument/2006/relationships/tags" Target="../tags/tag2292.xml"/><Relationship Id="rId115" Type="http://schemas.openxmlformats.org/officeDocument/2006/relationships/tags" Target="../tags/tag2297.xml"/><Relationship Id="rId131" Type="http://schemas.openxmlformats.org/officeDocument/2006/relationships/tags" Target="../tags/tag2313.xml"/><Relationship Id="rId136" Type="http://schemas.openxmlformats.org/officeDocument/2006/relationships/tags" Target="../tags/tag2318.xml"/><Relationship Id="rId157" Type="http://schemas.openxmlformats.org/officeDocument/2006/relationships/tags" Target="../tags/tag2339.xml"/><Relationship Id="rId178" Type="http://schemas.openxmlformats.org/officeDocument/2006/relationships/tags" Target="../tags/tag2360.xml"/><Relationship Id="rId61" Type="http://schemas.openxmlformats.org/officeDocument/2006/relationships/tags" Target="../tags/tag2243.xml"/><Relationship Id="rId82" Type="http://schemas.openxmlformats.org/officeDocument/2006/relationships/tags" Target="../tags/tag2264.xml"/><Relationship Id="rId152" Type="http://schemas.openxmlformats.org/officeDocument/2006/relationships/tags" Target="../tags/tag2334.xml"/><Relationship Id="rId173" Type="http://schemas.openxmlformats.org/officeDocument/2006/relationships/tags" Target="../tags/tag2355.xml"/><Relationship Id="rId194" Type="http://schemas.openxmlformats.org/officeDocument/2006/relationships/tags" Target="../tags/tag2376.xml"/><Relationship Id="rId199" Type="http://schemas.openxmlformats.org/officeDocument/2006/relationships/tags" Target="../tags/tag2381.xml"/><Relationship Id="rId203" Type="http://schemas.openxmlformats.org/officeDocument/2006/relationships/tags" Target="../tags/tag2385.xml"/><Relationship Id="rId208" Type="http://schemas.openxmlformats.org/officeDocument/2006/relationships/tags" Target="../tags/tag2390.xml"/><Relationship Id="rId19" Type="http://schemas.openxmlformats.org/officeDocument/2006/relationships/tags" Target="../tags/tag2201.xml"/><Relationship Id="rId14" Type="http://schemas.openxmlformats.org/officeDocument/2006/relationships/tags" Target="../tags/tag2196.xml"/><Relationship Id="rId30" Type="http://schemas.openxmlformats.org/officeDocument/2006/relationships/tags" Target="../tags/tag2212.xml"/><Relationship Id="rId35" Type="http://schemas.openxmlformats.org/officeDocument/2006/relationships/tags" Target="../tags/tag2217.xml"/><Relationship Id="rId56" Type="http://schemas.openxmlformats.org/officeDocument/2006/relationships/tags" Target="../tags/tag2238.xml"/><Relationship Id="rId77" Type="http://schemas.openxmlformats.org/officeDocument/2006/relationships/tags" Target="../tags/tag2259.xml"/><Relationship Id="rId100" Type="http://schemas.openxmlformats.org/officeDocument/2006/relationships/tags" Target="../tags/tag2282.xml"/><Relationship Id="rId105" Type="http://schemas.openxmlformats.org/officeDocument/2006/relationships/tags" Target="../tags/tag2287.xml"/><Relationship Id="rId126" Type="http://schemas.openxmlformats.org/officeDocument/2006/relationships/tags" Target="../tags/tag2308.xml"/><Relationship Id="rId147" Type="http://schemas.openxmlformats.org/officeDocument/2006/relationships/tags" Target="../tags/tag2329.xml"/><Relationship Id="rId168" Type="http://schemas.openxmlformats.org/officeDocument/2006/relationships/tags" Target="../tags/tag2350.xml"/><Relationship Id="rId8" Type="http://schemas.openxmlformats.org/officeDocument/2006/relationships/tags" Target="../tags/tag2190.xml"/><Relationship Id="rId51" Type="http://schemas.openxmlformats.org/officeDocument/2006/relationships/tags" Target="../tags/tag2233.xml"/><Relationship Id="rId72" Type="http://schemas.openxmlformats.org/officeDocument/2006/relationships/tags" Target="../tags/tag2254.xml"/><Relationship Id="rId93" Type="http://schemas.openxmlformats.org/officeDocument/2006/relationships/tags" Target="../tags/tag2275.xml"/><Relationship Id="rId98" Type="http://schemas.openxmlformats.org/officeDocument/2006/relationships/tags" Target="../tags/tag2280.xml"/><Relationship Id="rId121" Type="http://schemas.openxmlformats.org/officeDocument/2006/relationships/tags" Target="../tags/tag2303.xml"/><Relationship Id="rId142" Type="http://schemas.openxmlformats.org/officeDocument/2006/relationships/tags" Target="../tags/tag2324.xml"/><Relationship Id="rId163" Type="http://schemas.openxmlformats.org/officeDocument/2006/relationships/tags" Target="../tags/tag2345.xml"/><Relationship Id="rId184" Type="http://schemas.openxmlformats.org/officeDocument/2006/relationships/tags" Target="../tags/tag2366.xml"/><Relationship Id="rId189" Type="http://schemas.openxmlformats.org/officeDocument/2006/relationships/tags" Target="../tags/tag2371.xml"/><Relationship Id="rId3" Type="http://schemas.openxmlformats.org/officeDocument/2006/relationships/tags" Target="../tags/tag2185.xml"/><Relationship Id="rId214" Type="http://schemas.openxmlformats.org/officeDocument/2006/relationships/slideLayout" Target="../slideLayouts/slideLayout1.xml"/><Relationship Id="rId25" Type="http://schemas.openxmlformats.org/officeDocument/2006/relationships/tags" Target="../tags/tag2207.xml"/><Relationship Id="rId46" Type="http://schemas.openxmlformats.org/officeDocument/2006/relationships/tags" Target="../tags/tag2228.xml"/><Relationship Id="rId67" Type="http://schemas.openxmlformats.org/officeDocument/2006/relationships/tags" Target="../tags/tag2249.xml"/><Relationship Id="rId116" Type="http://schemas.openxmlformats.org/officeDocument/2006/relationships/tags" Target="../tags/tag2298.xml"/><Relationship Id="rId137" Type="http://schemas.openxmlformats.org/officeDocument/2006/relationships/tags" Target="../tags/tag2319.xml"/><Relationship Id="rId158" Type="http://schemas.openxmlformats.org/officeDocument/2006/relationships/tags" Target="../tags/tag2340.xml"/><Relationship Id="rId20" Type="http://schemas.openxmlformats.org/officeDocument/2006/relationships/tags" Target="../tags/tag2202.xml"/><Relationship Id="rId41" Type="http://schemas.openxmlformats.org/officeDocument/2006/relationships/tags" Target="../tags/tag2223.xml"/><Relationship Id="rId62" Type="http://schemas.openxmlformats.org/officeDocument/2006/relationships/tags" Target="../tags/tag2244.xml"/><Relationship Id="rId83" Type="http://schemas.openxmlformats.org/officeDocument/2006/relationships/tags" Target="../tags/tag2265.xml"/><Relationship Id="rId88" Type="http://schemas.openxmlformats.org/officeDocument/2006/relationships/tags" Target="../tags/tag2270.xml"/><Relationship Id="rId111" Type="http://schemas.openxmlformats.org/officeDocument/2006/relationships/tags" Target="../tags/tag2293.xml"/><Relationship Id="rId132" Type="http://schemas.openxmlformats.org/officeDocument/2006/relationships/tags" Target="../tags/tag2314.xml"/><Relationship Id="rId153" Type="http://schemas.openxmlformats.org/officeDocument/2006/relationships/tags" Target="../tags/tag2335.xml"/><Relationship Id="rId174" Type="http://schemas.openxmlformats.org/officeDocument/2006/relationships/tags" Target="../tags/tag2356.xml"/><Relationship Id="rId179" Type="http://schemas.openxmlformats.org/officeDocument/2006/relationships/tags" Target="../tags/tag2361.xml"/><Relationship Id="rId195" Type="http://schemas.openxmlformats.org/officeDocument/2006/relationships/tags" Target="../tags/tag2377.xml"/><Relationship Id="rId209" Type="http://schemas.openxmlformats.org/officeDocument/2006/relationships/tags" Target="../tags/tag2391.xml"/><Relationship Id="rId190" Type="http://schemas.openxmlformats.org/officeDocument/2006/relationships/tags" Target="../tags/tag2372.xml"/><Relationship Id="rId204" Type="http://schemas.openxmlformats.org/officeDocument/2006/relationships/tags" Target="../tags/tag2386.xml"/><Relationship Id="rId15" Type="http://schemas.openxmlformats.org/officeDocument/2006/relationships/tags" Target="../tags/tag2197.xml"/><Relationship Id="rId36" Type="http://schemas.openxmlformats.org/officeDocument/2006/relationships/tags" Target="../tags/tag2218.xml"/><Relationship Id="rId57" Type="http://schemas.openxmlformats.org/officeDocument/2006/relationships/tags" Target="../tags/tag2239.xml"/><Relationship Id="rId106" Type="http://schemas.openxmlformats.org/officeDocument/2006/relationships/tags" Target="../tags/tag2288.xml"/><Relationship Id="rId127" Type="http://schemas.openxmlformats.org/officeDocument/2006/relationships/tags" Target="../tags/tag2309.xml"/><Relationship Id="rId10" Type="http://schemas.openxmlformats.org/officeDocument/2006/relationships/tags" Target="../tags/tag2192.xml"/><Relationship Id="rId31" Type="http://schemas.openxmlformats.org/officeDocument/2006/relationships/tags" Target="../tags/tag2213.xml"/><Relationship Id="rId52" Type="http://schemas.openxmlformats.org/officeDocument/2006/relationships/tags" Target="../tags/tag2234.xml"/><Relationship Id="rId73" Type="http://schemas.openxmlformats.org/officeDocument/2006/relationships/tags" Target="../tags/tag2255.xml"/><Relationship Id="rId78" Type="http://schemas.openxmlformats.org/officeDocument/2006/relationships/tags" Target="../tags/tag2260.xml"/><Relationship Id="rId94" Type="http://schemas.openxmlformats.org/officeDocument/2006/relationships/tags" Target="../tags/tag2276.xml"/><Relationship Id="rId99" Type="http://schemas.openxmlformats.org/officeDocument/2006/relationships/tags" Target="../tags/tag2281.xml"/><Relationship Id="rId101" Type="http://schemas.openxmlformats.org/officeDocument/2006/relationships/tags" Target="../tags/tag2283.xml"/><Relationship Id="rId122" Type="http://schemas.openxmlformats.org/officeDocument/2006/relationships/tags" Target="../tags/tag2304.xml"/><Relationship Id="rId143" Type="http://schemas.openxmlformats.org/officeDocument/2006/relationships/tags" Target="../tags/tag2325.xml"/><Relationship Id="rId148" Type="http://schemas.openxmlformats.org/officeDocument/2006/relationships/tags" Target="../tags/tag2330.xml"/><Relationship Id="rId164" Type="http://schemas.openxmlformats.org/officeDocument/2006/relationships/tags" Target="../tags/tag2346.xml"/><Relationship Id="rId169" Type="http://schemas.openxmlformats.org/officeDocument/2006/relationships/tags" Target="../tags/tag2351.xml"/><Relationship Id="rId185" Type="http://schemas.openxmlformats.org/officeDocument/2006/relationships/tags" Target="../tags/tag2367.xml"/><Relationship Id="rId4" Type="http://schemas.openxmlformats.org/officeDocument/2006/relationships/tags" Target="../tags/tag2186.xml"/><Relationship Id="rId9" Type="http://schemas.openxmlformats.org/officeDocument/2006/relationships/tags" Target="../tags/tag2191.xml"/><Relationship Id="rId180" Type="http://schemas.openxmlformats.org/officeDocument/2006/relationships/tags" Target="../tags/tag2362.xml"/><Relationship Id="rId210" Type="http://schemas.openxmlformats.org/officeDocument/2006/relationships/tags" Target="../tags/tag2392.xml"/><Relationship Id="rId26" Type="http://schemas.openxmlformats.org/officeDocument/2006/relationships/tags" Target="../tags/tag2208.xml"/><Relationship Id="rId47" Type="http://schemas.openxmlformats.org/officeDocument/2006/relationships/tags" Target="../tags/tag2229.xml"/><Relationship Id="rId68" Type="http://schemas.openxmlformats.org/officeDocument/2006/relationships/tags" Target="../tags/tag2250.xml"/><Relationship Id="rId89" Type="http://schemas.openxmlformats.org/officeDocument/2006/relationships/tags" Target="../tags/tag2271.xml"/><Relationship Id="rId112" Type="http://schemas.openxmlformats.org/officeDocument/2006/relationships/tags" Target="../tags/tag2294.xml"/><Relationship Id="rId133" Type="http://schemas.openxmlformats.org/officeDocument/2006/relationships/tags" Target="../tags/tag2315.xml"/><Relationship Id="rId154" Type="http://schemas.openxmlformats.org/officeDocument/2006/relationships/tags" Target="../tags/tag2336.xml"/><Relationship Id="rId175" Type="http://schemas.openxmlformats.org/officeDocument/2006/relationships/tags" Target="../tags/tag2357.xml"/><Relationship Id="rId196" Type="http://schemas.openxmlformats.org/officeDocument/2006/relationships/tags" Target="../tags/tag2378.xml"/><Relationship Id="rId200" Type="http://schemas.openxmlformats.org/officeDocument/2006/relationships/tags" Target="../tags/tag2382.xml"/><Relationship Id="rId16" Type="http://schemas.openxmlformats.org/officeDocument/2006/relationships/tags" Target="../tags/tag2198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tags" Target="../tags/tag2421.xml"/><Relationship Id="rId117" Type="http://schemas.openxmlformats.org/officeDocument/2006/relationships/tags" Target="../tags/tag2512.xml"/><Relationship Id="rId21" Type="http://schemas.openxmlformats.org/officeDocument/2006/relationships/tags" Target="../tags/tag2416.xml"/><Relationship Id="rId42" Type="http://schemas.openxmlformats.org/officeDocument/2006/relationships/tags" Target="../tags/tag2437.xml"/><Relationship Id="rId47" Type="http://schemas.openxmlformats.org/officeDocument/2006/relationships/tags" Target="../tags/tag2442.xml"/><Relationship Id="rId63" Type="http://schemas.openxmlformats.org/officeDocument/2006/relationships/tags" Target="../tags/tag2458.xml"/><Relationship Id="rId68" Type="http://schemas.openxmlformats.org/officeDocument/2006/relationships/tags" Target="../tags/tag2463.xml"/><Relationship Id="rId84" Type="http://schemas.openxmlformats.org/officeDocument/2006/relationships/tags" Target="../tags/tag2479.xml"/><Relationship Id="rId89" Type="http://schemas.openxmlformats.org/officeDocument/2006/relationships/tags" Target="../tags/tag2484.xml"/><Relationship Id="rId112" Type="http://schemas.openxmlformats.org/officeDocument/2006/relationships/tags" Target="../tags/tag2507.xml"/><Relationship Id="rId16" Type="http://schemas.openxmlformats.org/officeDocument/2006/relationships/tags" Target="../tags/tag2411.xml"/><Relationship Id="rId107" Type="http://schemas.openxmlformats.org/officeDocument/2006/relationships/tags" Target="../tags/tag2502.xml"/><Relationship Id="rId11" Type="http://schemas.openxmlformats.org/officeDocument/2006/relationships/tags" Target="../tags/tag2406.xml"/><Relationship Id="rId32" Type="http://schemas.openxmlformats.org/officeDocument/2006/relationships/tags" Target="../tags/tag2427.xml"/><Relationship Id="rId37" Type="http://schemas.openxmlformats.org/officeDocument/2006/relationships/tags" Target="../tags/tag2432.xml"/><Relationship Id="rId53" Type="http://schemas.openxmlformats.org/officeDocument/2006/relationships/tags" Target="../tags/tag2448.xml"/><Relationship Id="rId58" Type="http://schemas.openxmlformats.org/officeDocument/2006/relationships/tags" Target="../tags/tag2453.xml"/><Relationship Id="rId74" Type="http://schemas.openxmlformats.org/officeDocument/2006/relationships/tags" Target="../tags/tag2469.xml"/><Relationship Id="rId79" Type="http://schemas.openxmlformats.org/officeDocument/2006/relationships/tags" Target="../tags/tag2474.xml"/><Relationship Id="rId102" Type="http://schemas.openxmlformats.org/officeDocument/2006/relationships/tags" Target="../tags/tag2497.xml"/><Relationship Id="rId123" Type="http://schemas.openxmlformats.org/officeDocument/2006/relationships/tags" Target="../tags/tag2518.xml"/><Relationship Id="rId5" Type="http://schemas.openxmlformats.org/officeDocument/2006/relationships/tags" Target="../tags/tag2400.xml"/><Relationship Id="rId61" Type="http://schemas.openxmlformats.org/officeDocument/2006/relationships/tags" Target="../tags/tag2456.xml"/><Relationship Id="rId82" Type="http://schemas.openxmlformats.org/officeDocument/2006/relationships/tags" Target="../tags/tag2477.xml"/><Relationship Id="rId90" Type="http://schemas.openxmlformats.org/officeDocument/2006/relationships/tags" Target="../tags/tag2485.xml"/><Relationship Id="rId95" Type="http://schemas.openxmlformats.org/officeDocument/2006/relationships/tags" Target="../tags/tag2490.xml"/><Relationship Id="rId19" Type="http://schemas.openxmlformats.org/officeDocument/2006/relationships/tags" Target="../tags/tag2414.xml"/><Relationship Id="rId14" Type="http://schemas.openxmlformats.org/officeDocument/2006/relationships/tags" Target="../tags/tag2409.xml"/><Relationship Id="rId22" Type="http://schemas.openxmlformats.org/officeDocument/2006/relationships/tags" Target="../tags/tag2417.xml"/><Relationship Id="rId27" Type="http://schemas.openxmlformats.org/officeDocument/2006/relationships/tags" Target="../tags/tag2422.xml"/><Relationship Id="rId30" Type="http://schemas.openxmlformats.org/officeDocument/2006/relationships/tags" Target="../tags/tag2425.xml"/><Relationship Id="rId35" Type="http://schemas.openxmlformats.org/officeDocument/2006/relationships/tags" Target="../tags/tag2430.xml"/><Relationship Id="rId43" Type="http://schemas.openxmlformats.org/officeDocument/2006/relationships/tags" Target="../tags/tag2438.xml"/><Relationship Id="rId48" Type="http://schemas.openxmlformats.org/officeDocument/2006/relationships/tags" Target="../tags/tag2443.xml"/><Relationship Id="rId56" Type="http://schemas.openxmlformats.org/officeDocument/2006/relationships/tags" Target="../tags/tag2451.xml"/><Relationship Id="rId64" Type="http://schemas.openxmlformats.org/officeDocument/2006/relationships/tags" Target="../tags/tag2459.xml"/><Relationship Id="rId69" Type="http://schemas.openxmlformats.org/officeDocument/2006/relationships/tags" Target="../tags/tag2464.xml"/><Relationship Id="rId77" Type="http://schemas.openxmlformats.org/officeDocument/2006/relationships/tags" Target="../tags/tag2472.xml"/><Relationship Id="rId100" Type="http://schemas.openxmlformats.org/officeDocument/2006/relationships/tags" Target="../tags/tag2495.xml"/><Relationship Id="rId105" Type="http://schemas.openxmlformats.org/officeDocument/2006/relationships/tags" Target="../tags/tag2500.xml"/><Relationship Id="rId113" Type="http://schemas.openxmlformats.org/officeDocument/2006/relationships/tags" Target="../tags/tag2508.xml"/><Relationship Id="rId118" Type="http://schemas.openxmlformats.org/officeDocument/2006/relationships/tags" Target="../tags/tag2513.xml"/><Relationship Id="rId8" Type="http://schemas.openxmlformats.org/officeDocument/2006/relationships/tags" Target="../tags/tag2403.xml"/><Relationship Id="rId51" Type="http://schemas.openxmlformats.org/officeDocument/2006/relationships/tags" Target="../tags/tag2446.xml"/><Relationship Id="rId72" Type="http://schemas.openxmlformats.org/officeDocument/2006/relationships/tags" Target="../tags/tag2467.xml"/><Relationship Id="rId80" Type="http://schemas.openxmlformats.org/officeDocument/2006/relationships/tags" Target="../tags/tag2475.xml"/><Relationship Id="rId85" Type="http://schemas.openxmlformats.org/officeDocument/2006/relationships/tags" Target="../tags/tag2480.xml"/><Relationship Id="rId93" Type="http://schemas.openxmlformats.org/officeDocument/2006/relationships/tags" Target="../tags/tag2488.xml"/><Relationship Id="rId98" Type="http://schemas.openxmlformats.org/officeDocument/2006/relationships/tags" Target="../tags/tag2493.xml"/><Relationship Id="rId121" Type="http://schemas.openxmlformats.org/officeDocument/2006/relationships/tags" Target="../tags/tag2516.xml"/><Relationship Id="rId3" Type="http://schemas.openxmlformats.org/officeDocument/2006/relationships/tags" Target="../tags/tag2398.xml"/><Relationship Id="rId12" Type="http://schemas.openxmlformats.org/officeDocument/2006/relationships/tags" Target="../tags/tag2407.xml"/><Relationship Id="rId17" Type="http://schemas.openxmlformats.org/officeDocument/2006/relationships/tags" Target="../tags/tag2412.xml"/><Relationship Id="rId25" Type="http://schemas.openxmlformats.org/officeDocument/2006/relationships/tags" Target="../tags/tag2420.xml"/><Relationship Id="rId33" Type="http://schemas.openxmlformats.org/officeDocument/2006/relationships/tags" Target="../tags/tag2428.xml"/><Relationship Id="rId38" Type="http://schemas.openxmlformats.org/officeDocument/2006/relationships/tags" Target="../tags/tag2433.xml"/><Relationship Id="rId46" Type="http://schemas.openxmlformats.org/officeDocument/2006/relationships/tags" Target="../tags/tag2441.xml"/><Relationship Id="rId59" Type="http://schemas.openxmlformats.org/officeDocument/2006/relationships/tags" Target="../tags/tag2454.xml"/><Relationship Id="rId67" Type="http://schemas.openxmlformats.org/officeDocument/2006/relationships/tags" Target="../tags/tag2462.xml"/><Relationship Id="rId103" Type="http://schemas.openxmlformats.org/officeDocument/2006/relationships/tags" Target="../tags/tag2498.xml"/><Relationship Id="rId108" Type="http://schemas.openxmlformats.org/officeDocument/2006/relationships/tags" Target="../tags/tag2503.xml"/><Relationship Id="rId116" Type="http://schemas.openxmlformats.org/officeDocument/2006/relationships/tags" Target="../tags/tag2511.xml"/><Relationship Id="rId124" Type="http://schemas.openxmlformats.org/officeDocument/2006/relationships/tags" Target="../tags/tag2519.xml"/><Relationship Id="rId20" Type="http://schemas.openxmlformats.org/officeDocument/2006/relationships/tags" Target="../tags/tag2415.xml"/><Relationship Id="rId41" Type="http://schemas.openxmlformats.org/officeDocument/2006/relationships/tags" Target="../tags/tag2436.xml"/><Relationship Id="rId54" Type="http://schemas.openxmlformats.org/officeDocument/2006/relationships/tags" Target="../tags/tag2449.xml"/><Relationship Id="rId62" Type="http://schemas.openxmlformats.org/officeDocument/2006/relationships/tags" Target="../tags/tag2457.xml"/><Relationship Id="rId70" Type="http://schemas.openxmlformats.org/officeDocument/2006/relationships/tags" Target="../tags/tag2465.xml"/><Relationship Id="rId75" Type="http://schemas.openxmlformats.org/officeDocument/2006/relationships/tags" Target="../tags/tag2470.xml"/><Relationship Id="rId83" Type="http://schemas.openxmlformats.org/officeDocument/2006/relationships/tags" Target="../tags/tag2478.xml"/><Relationship Id="rId88" Type="http://schemas.openxmlformats.org/officeDocument/2006/relationships/tags" Target="../tags/tag2483.xml"/><Relationship Id="rId91" Type="http://schemas.openxmlformats.org/officeDocument/2006/relationships/tags" Target="../tags/tag2486.xml"/><Relationship Id="rId96" Type="http://schemas.openxmlformats.org/officeDocument/2006/relationships/tags" Target="../tags/tag2491.xml"/><Relationship Id="rId111" Type="http://schemas.openxmlformats.org/officeDocument/2006/relationships/tags" Target="../tags/tag2506.xml"/><Relationship Id="rId1" Type="http://schemas.openxmlformats.org/officeDocument/2006/relationships/tags" Target="../tags/tag2396.xml"/><Relationship Id="rId6" Type="http://schemas.openxmlformats.org/officeDocument/2006/relationships/tags" Target="../tags/tag2401.xml"/><Relationship Id="rId15" Type="http://schemas.openxmlformats.org/officeDocument/2006/relationships/tags" Target="../tags/tag2410.xml"/><Relationship Id="rId23" Type="http://schemas.openxmlformats.org/officeDocument/2006/relationships/tags" Target="../tags/tag2418.xml"/><Relationship Id="rId28" Type="http://schemas.openxmlformats.org/officeDocument/2006/relationships/tags" Target="../tags/tag2423.xml"/><Relationship Id="rId36" Type="http://schemas.openxmlformats.org/officeDocument/2006/relationships/tags" Target="../tags/tag2431.xml"/><Relationship Id="rId49" Type="http://schemas.openxmlformats.org/officeDocument/2006/relationships/tags" Target="../tags/tag2444.xml"/><Relationship Id="rId57" Type="http://schemas.openxmlformats.org/officeDocument/2006/relationships/tags" Target="../tags/tag2452.xml"/><Relationship Id="rId106" Type="http://schemas.openxmlformats.org/officeDocument/2006/relationships/tags" Target="../tags/tag2501.xml"/><Relationship Id="rId114" Type="http://schemas.openxmlformats.org/officeDocument/2006/relationships/tags" Target="../tags/tag2509.xml"/><Relationship Id="rId119" Type="http://schemas.openxmlformats.org/officeDocument/2006/relationships/tags" Target="../tags/tag2514.xml"/><Relationship Id="rId10" Type="http://schemas.openxmlformats.org/officeDocument/2006/relationships/tags" Target="../tags/tag2405.xml"/><Relationship Id="rId31" Type="http://schemas.openxmlformats.org/officeDocument/2006/relationships/tags" Target="../tags/tag2426.xml"/><Relationship Id="rId44" Type="http://schemas.openxmlformats.org/officeDocument/2006/relationships/tags" Target="../tags/tag2439.xml"/><Relationship Id="rId52" Type="http://schemas.openxmlformats.org/officeDocument/2006/relationships/tags" Target="../tags/tag2447.xml"/><Relationship Id="rId60" Type="http://schemas.openxmlformats.org/officeDocument/2006/relationships/tags" Target="../tags/tag2455.xml"/><Relationship Id="rId65" Type="http://schemas.openxmlformats.org/officeDocument/2006/relationships/tags" Target="../tags/tag2460.xml"/><Relationship Id="rId73" Type="http://schemas.openxmlformats.org/officeDocument/2006/relationships/tags" Target="../tags/tag2468.xml"/><Relationship Id="rId78" Type="http://schemas.openxmlformats.org/officeDocument/2006/relationships/tags" Target="../tags/tag2473.xml"/><Relationship Id="rId81" Type="http://schemas.openxmlformats.org/officeDocument/2006/relationships/tags" Target="../tags/tag2476.xml"/><Relationship Id="rId86" Type="http://schemas.openxmlformats.org/officeDocument/2006/relationships/tags" Target="../tags/tag2481.xml"/><Relationship Id="rId94" Type="http://schemas.openxmlformats.org/officeDocument/2006/relationships/tags" Target="../tags/tag2489.xml"/><Relationship Id="rId99" Type="http://schemas.openxmlformats.org/officeDocument/2006/relationships/tags" Target="../tags/tag2494.xml"/><Relationship Id="rId101" Type="http://schemas.openxmlformats.org/officeDocument/2006/relationships/tags" Target="../tags/tag2496.xml"/><Relationship Id="rId122" Type="http://schemas.openxmlformats.org/officeDocument/2006/relationships/tags" Target="../tags/tag2517.xml"/><Relationship Id="rId4" Type="http://schemas.openxmlformats.org/officeDocument/2006/relationships/tags" Target="../tags/tag2399.xml"/><Relationship Id="rId9" Type="http://schemas.openxmlformats.org/officeDocument/2006/relationships/tags" Target="../tags/tag2404.xml"/><Relationship Id="rId13" Type="http://schemas.openxmlformats.org/officeDocument/2006/relationships/tags" Target="../tags/tag2408.xml"/><Relationship Id="rId18" Type="http://schemas.openxmlformats.org/officeDocument/2006/relationships/tags" Target="../tags/tag2413.xml"/><Relationship Id="rId39" Type="http://schemas.openxmlformats.org/officeDocument/2006/relationships/tags" Target="../tags/tag2434.xml"/><Relationship Id="rId109" Type="http://schemas.openxmlformats.org/officeDocument/2006/relationships/tags" Target="../tags/tag2504.xml"/><Relationship Id="rId34" Type="http://schemas.openxmlformats.org/officeDocument/2006/relationships/tags" Target="../tags/tag2429.xml"/><Relationship Id="rId50" Type="http://schemas.openxmlformats.org/officeDocument/2006/relationships/tags" Target="../tags/tag2445.xml"/><Relationship Id="rId55" Type="http://schemas.openxmlformats.org/officeDocument/2006/relationships/tags" Target="../tags/tag2450.xml"/><Relationship Id="rId76" Type="http://schemas.openxmlformats.org/officeDocument/2006/relationships/tags" Target="../tags/tag2471.xml"/><Relationship Id="rId97" Type="http://schemas.openxmlformats.org/officeDocument/2006/relationships/tags" Target="../tags/tag2492.xml"/><Relationship Id="rId104" Type="http://schemas.openxmlformats.org/officeDocument/2006/relationships/tags" Target="../tags/tag2499.xml"/><Relationship Id="rId120" Type="http://schemas.openxmlformats.org/officeDocument/2006/relationships/tags" Target="../tags/tag2515.xml"/><Relationship Id="rId125" Type="http://schemas.openxmlformats.org/officeDocument/2006/relationships/slideLayout" Target="../slideLayouts/slideLayout1.xml"/><Relationship Id="rId7" Type="http://schemas.openxmlformats.org/officeDocument/2006/relationships/tags" Target="../tags/tag2402.xml"/><Relationship Id="rId71" Type="http://schemas.openxmlformats.org/officeDocument/2006/relationships/tags" Target="../tags/tag2466.xml"/><Relationship Id="rId92" Type="http://schemas.openxmlformats.org/officeDocument/2006/relationships/tags" Target="../tags/tag2487.xml"/><Relationship Id="rId2" Type="http://schemas.openxmlformats.org/officeDocument/2006/relationships/tags" Target="../tags/tag2397.xml"/><Relationship Id="rId29" Type="http://schemas.openxmlformats.org/officeDocument/2006/relationships/tags" Target="../tags/tag2424.xml"/><Relationship Id="rId24" Type="http://schemas.openxmlformats.org/officeDocument/2006/relationships/tags" Target="../tags/tag2419.xml"/><Relationship Id="rId40" Type="http://schemas.openxmlformats.org/officeDocument/2006/relationships/tags" Target="../tags/tag2435.xml"/><Relationship Id="rId45" Type="http://schemas.openxmlformats.org/officeDocument/2006/relationships/tags" Target="../tags/tag2440.xml"/><Relationship Id="rId66" Type="http://schemas.openxmlformats.org/officeDocument/2006/relationships/tags" Target="../tags/tag2461.xml"/><Relationship Id="rId87" Type="http://schemas.openxmlformats.org/officeDocument/2006/relationships/tags" Target="../tags/tag2482.xml"/><Relationship Id="rId110" Type="http://schemas.openxmlformats.org/officeDocument/2006/relationships/tags" Target="../tags/tag2505.xml"/><Relationship Id="rId115" Type="http://schemas.openxmlformats.org/officeDocument/2006/relationships/tags" Target="../tags/tag2510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206.xml"/><Relationship Id="rId117" Type="http://schemas.openxmlformats.org/officeDocument/2006/relationships/tags" Target="../tags/tag297.xml"/><Relationship Id="rId21" Type="http://schemas.openxmlformats.org/officeDocument/2006/relationships/tags" Target="../tags/tag201.xml"/><Relationship Id="rId42" Type="http://schemas.openxmlformats.org/officeDocument/2006/relationships/tags" Target="../tags/tag222.xml"/><Relationship Id="rId47" Type="http://schemas.openxmlformats.org/officeDocument/2006/relationships/tags" Target="../tags/tag227.xml"/><Relationship Id="rId63" Type="http://schemas.openxmlformats.org/officeDocument/2006/relationships/tags" Target="../tags/tag243.xml"/><Relationship Id="rId68" Type="http://schemas.openxmlformats.org/officeDocument/2006/relationships/tags" Target="../tags/tag248.xml"/><Relationship Id="rId84" Type="http://schemas.openxmlformats.org/officeDocument/2006/relationships/tags" Target="../tags/tag264.xml"/><Relationship Id="rId89" Type="http://schemas.openxmlformats.org/officeDocument/2006/relationships/tags" Target="../tags/tag269.xml"/><Relationship Id="rId112" Type="http://schemas.openxmlformats.org/officeDocument/2006/relationships/tags" Target="../tags/tag292.xml"/><Relationship Id="rId16" Type="http://schemas.openxmlformats.org/officeDocument/2006/relationships/tags" Target="../tags/tag196.xml"/><Relationship Id="rId107" Type="http://schemas.openxmlformats.org/officeDocument/2006/relationships/tags" Target="../tags/tag287.xml"/><Relationship Id="rId11" Type="http://schemas.openxmlformats.org/officeDocument/2006/relationships/tags" Target="../tags/tag191.xml"/><Relationship Id="rId32" Type="http://schemas.openxmlformats.org/officeDocument/2006/relationships/tags" Target="../tags/tag212.xml"/><Relationship Id="rId37" Type="http://schemas.openxmlformats.org/officeDocument/2006/relationships/tags" Target="../tags/tag217.xml"/><Relationship Id="rId53" Type="http://schemas.openxmlformats.org/officeDocument/2006/relationships/tags" Target="../tags/tag233.xml"/><Relationship Id="rId58" Type="http://schemas.openxmlformats.org/officeDocument/2006/relationships/tags" Target="../tags/tag238.xml"/><Relationship Id="rId74" Type="http://schemas.openxmlformats.org/officeDocument/2006/relationships/tags" Target="../tags/tag254.xml"/><Relationship Id="rId79" Type="http://schemas.openxmlformats.org/officeDocument/2006/relationships/tags" Target="../tags/tag259.xml"/><Relationship Id="rId102" Type="http://schemas.openxmlformats.org/officeDocument/2006/relationships/tags" Target="../tags/tag282.xml"/><Relationship Id="rId123" Type="http://schemas.openxmlformats.org/officeDocument/2006/relationships/tags" Target="../tags/tag303.xml"/><Relationship Id="rId128" Type="http://schemas.openxmlformats.org/officeDocument/2006/relationships/tags" Target="../tags/tag308.xml"/><Relationship Id="rId5" Type="http://schemas.openxmlformats.org/officeDocument/2006/relationships/tags" Target="../tags/tag185.xml"/><Relationship Id="rId90" Type="http://schemas.openxmlformats.org/officeDocument/2006/relationships/tags" Target="../tags/tag270.xml"/><Relationship Id="rId95" Type="http://schemas.openxmlformats.org/officeDocument/2006/relationships/tags" Target="../tags/tag275.xml"/><Relationship Id="rId19" Type="http://schemas.openxmlformats.org/officeDocument/2006/relationships/tags" Target="../tags/tag199.xml"/><Relationship Id="rId14" Type="http://schemas.openxmlformats.org/officeDocument/2006/relationships/tags" Target="../tags/tag194.xml"/><Relationship Id="rId22" Type="http://schemas.openxmlformats.org/officeDocument/2006/relationships/tags" Target="../tags/tag202.xml"/><Relationship Id="rId27" Type="http://schemas.openxmlformats.org/officeDocument/2006/relationships/tags" Target="../tags/tag207.xml"/><Relationship Id="rId30" Type="http://schemas.openxmlformats.org/officeDocument/2006/relationships/tags" Target="../tags/tag210.xml"/><Relationship Id="rId35" Type="http://schemas.openxmlformats.org/officeDocument/2006/relationships/tags" Target="../tags/tag215.xml"/><Relationship Id="rId43" Type="http://schemas.openxmlformats.org/officeDocument/2006/relationships/tags" Target="../tags/tag223.xml"/><Relationship Id="rId48" Type="http://schemas.openxmlformats.org/officeDocument/2006/relationships/tags" Target="../tags/tag228.xml"/><Relationship Id="rId56" Type="http://schemas.openxmlformats.org/officeDocument/2006/relationships/tags" Target="../tags/tag236.xml"/><Relationship Id="rId64" Type="http://schemas.openxmlformats.org/officeDocument/2006/relationships/tags" Target="../tags/tag244.xml"/><Relationship Id="rId69" Type="http://schemas.openxmlformats.org/officeDocument/2006/relationships/tags" Target="../tags/tag249.xml"/><Relationship Id="rId77" Type="http://schemas.openxmlformats.org/officeDocument/2006/relationships/tags" Target="../tags/tag257.xml"/><Relationship Id="rId100" Type="http://schemas.openxmlformats.org/officeDocument/2006/relationships/tags" Target="../tags/tag280.xml"/><Relationship Id="rId105" Type="http://schemas.openxmlformats.org/officeDocument/2006/relationships/tags" Target="../tags/tag285.xml"/><Relationship Id="rId113" Type="http://schemas.openxmlformats.org/officeDocument/2006/relationships/tags" Target="../tags/tag293.xml"/><Relationship Id="rId118" Type="http://schemas.openxmlformats.org/officeDocument/2006/relationships/tags" Target="../tags/tag298.xml"/><Relationship Id="rId126" Type="http://schemas.openxmlformats.org/officeDocument/2006/relationships/tags" Target="../tags/tag306.xml"/><Relationship Id="rId8" Type="http://schemas.openxmlformats.org/officeDocument/2006/relationships/tags" Target="../tags/tag188.xml"/><Relationship Id="rId51" Type="http://schemas.openxmlformats.org/officeDocument/2006/relationships/tags" Target="../tags/tag231.xml"/><Relationship Id="rId72" Type="http://schemas.openxmlformats.org/officeDocument/2006/relationships/tags" Target="../tags/tag252.xml"/><Relationship Id="rId80" Type="http://schemas.openxmlformats.org/officeDocument/2006/relationships/tags" Target="../tags/tag260.xml"/><Relationship Id="rId85" Type="http://schemas.openxmlformats.org/officeDocument/2006/relationships/tags" Target="../tags/tag265.xml"/><Relationship Id="rId93" Type="http://schemas.openxmlformats.org/officeDocument/2006/relationships/tags" Target="../tags/tag273.xml"/><Relationship Id="rId98" Type="http://schemas.openxmlformats.org/officeDocument/2006/relationships/tags" Target="../tags/tag278.xml"/><Relationship Id="rId121" Type="http://schemas.openxmlformats.org/officeDocument/2006/relationships/tags" Target="../tags/tag301.xml"/><Relationship Id="rId3" Type="http://schemas.openxmlformats.org/officeDocument/2006/relationships/tags" Target="../tags/tag183.xml"/><Relationship Id="rId12" Type="http://schemas.openxmlformats.org/officeDocument/2006/relationships/tags" Target="../tags/tag192.xml"/><Relationship Id="rId17" Type="http://schemas.openxmlformats.org/officeDocument/2006/relationships/tags" Target="../tags/tag197.xml"/><Relationship Id="rId25" Type="http://schemas.openxmlformats.org/officeDocument/2006/relationships/tags" Target="../tags/tag205.xml"/><Relationship Id="rId33" Type="http://schemas.openxmlformats.org/officeDocument/2006/relationships/tags" Target="../tags/tag213.xml"/><Relationship Id="rId38" Type="http://schemas.openxmlformats.org/officeDocument/2006/relationships/tags" Target="../tags/tag218.xml"/><Relationship Id="rId46" Type="http://schemas.openxmlformats.org/officeDocument/2006/relationships/tags" Target="../tags/tag226.xml"/><Relationship Id="rId59" Type="http://schemas.openxmlformats.org/officeDocument/2006/relationships/tags" Target="../tags/tag239.xml"/><Relationship Id="rId67" Type="http://schemas.openxmlformats.org/officeDocument/2006/relationships/tags" Target="../tags/tag247.xml"/><Relationship Id="rId103" Type="http://schemas.openxmlformats.org/officeDocument/2006/relationships/tags" Target="../tags/tag283.xml"/><Relationship Id="rId108" Type="http://schemas.openxmlformats.org/officeDocument/2006/relationships/tags" Target="../tags/tag288.xml"/><Relationship Id="rId116" Type="http://schemas.openxmlformats.org/officeDocument/2006/relationships/tags" Target="../tags/tag296.xml"/><Relationship Id="rId124" Type="http://schemas.openxmlformats.org/officeDocument/2006/relationships/tags" Target="../tags/tag304.xml"/><Relationship Id="rId129" Type="http://schemas.openxmlformats.org/officeDocument/2006/relationships/tags" Target="../tags/tag309.xml"/><Relationship Id="rId20" Type="http://schemas.openxmlformats.org/officeDocument/2006/relationships/tags" Target="../tags/tag200.xml"/><Relationship Id="rId41" Type="http://schemas.openxmlformats.org/officeDocument/2006/relationships/tags" Target="../tags/tag221.xml"/><Relationship Id="rId54" Type="http://schemas.openxmlformats.org/officeDocument/2006/relationships/tags" Target="../tags/tag234.xml"/><Relationship Id="rId62" Type="http://schemas.openxmlformats.org/officeDocument/2006/relationships/tags" Target="../tags/tag242.xml"/><Relationship Id="rId70" Type="http://schemas.openxmlformats.org/officeDocument/2006/relationships/tags" Target="../tags/tag250.xml"/><Relationship Id="rId75" Type="http://schemas.openxmlformats.org/officeDocument/2006/relationships/tags" Target="../tags/tag255.xml"/><Relationship Id="rId83" Type="http://schemas.openxmlformats.org/officeDocument/2006/relationships/tags" Target="../tags/tag263.xml"/><Relationship Id="rId88" Type="http://schemas.openxmlformats.org/officeDocument/2006/relationships/tags" Target="../tags/tag268.xml"/><Relationship Id="rId91" Type="http://schemas.openxmlformats.org/officeDocument/2006/relationships/tags" Target="../tags/tag271.xml"/><Relationship Id="rId96" Type="http://schemas.openxmlformats.org/officeDocument/2006/relationships/tags" Target="../tags/tag276.xml"/><Relationship Id="rId111" Type="http://schemas.openxmlformats.org/officeDocument/2006/relationships/tags" Target="../tags/tag291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5" Type="http://schemas.openxmlformats.org/officeDocument/2006/relationships/tags" Target="../tags/tag195.xml"/><Relationship Id="rId23" Type="http://schemas.openxmlformats.org/officeDocument/2006/relationships/tags" Target="../tags/tag203.xml"/><Relationship Id="rId28" Type="http://schemas.openxmlformats.org/officeDocument/2006/relationships/tags" Target="../tags/tag208.xml"/><Relationship Id="rId36" Type="http://schemas.openxmlformats.org/officeDocument/2006/relationships/tags" Target="../tags/tag216.xml"/><Relationship Id="rId49" Type="http://schemas.openxmlformats.org/officeDocument/2006/relationships/tags" Target="../tags/tag229.xml"/><Relationship Id="rId57" Type="http://schemas.openxmlformats.org/officeDocument/2006/relationships/tags" Target="../tags/tag237.xml"/><Relationship Id="rId106" Type="http://schemas.openxmlformats.org/officeDocument/2006/relationships/tags" Target="../tags/tag286.xml"/><Relationship Id="rId114" Type="http://schemas.openxmlformats.org/officeDocument/2006/relationships/tags" Target="../tags/tag294.xml"/><Relationship Id="rId119" Type="http://schemas.openxmlformats.org/officeDocument/2006/relationships/tags" Target="../tags/tag299.xml"/><Relationship Id="rId127" Type="http://schemas.openxmlformats.org/officeDocument/2006/relationships/tags" Target="../tags/tag307.xml"/><Relationship Id="rId10" Type="http://schemas.openxmlformats.org/officeDocument/2006/relationships/tags" Target="../tags/tag190.xml"/><Relationship Id="rId31" Type="http://schemas.openxmlformats.org/officeDocument/2006/relationships/tags" Target="../tags/tag211.xml"/><Relationship Id="rId44" Type="http://schemas.openxmlformats.org/officeDocument/2006/relationships/tags" Target="../tags/tag224.xml"/><Relationship Id="rId52" Type="http://schemas.openxmlformats.org/officeDocument/2006/relationships/tags" Target="../tags/tag232.xml"/><Relationship Id="rId60" Type="http://schemas.openxmlformats.org/officeDocument/2006/relationships/tags" Target="../tags/tag240.xml"/><Relationship Id="rId65" Type="http://schemas.openxmlformats.org/officeDocument/2006/relationships/tags" Target="../tags/tag245.xml"/><Relationship Id="rId73" Type="http://schemas.openxmlformats.org/officeDocument/2006/relationships/tags" Target="../tags/tag253.xml"/><Relationship Id="rId78" Type="http://schemas.openxmlformats.org/officeDocument/2006/relationships/tags" Target="../tags/tag258.xml"/><Relationship Id="rId81" Type="http://schemas.openxmlformats.org/officeDocument/2006/relationships/tags" Target="../tags/tag261.xml"/><Relationship Id="rId86" Type="http://schemas.openxmlformats.org/officeDocument/2006/relationships/tags" Target="../tags/tag266.xml"/><Relationship Id="rId94" Type="http://schemas.openxmlformats.org/officeDocument/2006/relationships/tags" Target="../tags/tag274.xml"/><Relationship Id="rId99" Type="http://schemas.openxmlformats.org/officeDocument/2006/relationships/tags" Target="../tags/tag279.xml"/><Relationship Id="rId101" Type="http://schemas.openxmlformats.org/officeDocument/2006/relationships/tags" Target="../tags/tag281.xml"/><Relationship Id="rId122" Type="http://schemas.openxmlformats.org/officeDocument/2006/relationships/tags" Target="../tags/tag302.xml"/><Relationship Id="rId130" Type="http://schemas.openxmlformats.org/officeDocument/2006/relationships/slideLayout" Target="../slideLayouts/slideLayout1.xml"/><Relationship Id="rId4" Type="http://schemas.openxmlformats.org/officeDocument/2006/relationships/tags" Target="../tags/tag184.xml"/><Relationship Id="rId9" Type="http://schemas.openxmlformats.org/officeDocument/2006/relationships/tags" Target="../tags/tag189.xml"/><Relationship Id="rId13" Type="http://schemas.openxmlformats.org/officeDocument/2006/relationships/tags" Target="../tags/tag193.xml"/><Relationship Id="rId18" Type="http://schemas.openxmlformats.org/officeDocument/2006/relationships/tags" Target="../tags/tag198.xml"/><Relationship Id="rId39" Type="http://schemas.openxmlformats.org/officeDocument/2006/relationships/tags" Target="../tags/tag219.xml"/><Relationship Id="rId109" Type="http://schemas.openxmlformats.org/officeDocument/2006/relationships/tags" Target="../tags/tag289.xml"/><Relationship Id="rId34" Type="http://schemas.openxmlformats.org/officeDocument/2006/relationships/tags" Target="../tags/tag214.xml"/><Relationship Id="rId50" Type="http://schemas.openxmlformats.org/officeDocument/2006/relationships/tags" Target="../tags/tag230.xml"/><Relationship Id="rId55" Type="http://schemas.openxmlformats.org/officeDocument/2006/relationships/tags" Target="../tags/tag235.xml"/><Relationship Id="rId76" Type="http://schemas.openxmlformats.org/officeDocument/2006/relationships/tags" Target="../tags/tag256.xml"/><Relationship Id="rId97" Type="http://schemas.openxmlformats.org/officeDocument/2006/relationships/tags" Target="../tags/tag277.xml"/><Relationship Id="rId104" Type="http://schemas.openxmlformats.org/officeDocument/2006/relationships/tags" Target="../tags/tag284.xml"/><Relationship Id="rId120" Type="http://schemas.openxmlformats.org/officeDocument/2006/relationships/tags" Target="../tags/tag300.xml"/><Relationship Id="rId125" Type="http://schemas.openxmlformats.org/officeDocument/2006/relationships/tags" Target="../tags/tag305.xml"/><Relationship Id="rId7" Type="http://schemas.openxmlformats.org/officeDocument/2006/relationships/tags" Target="../tags/tag187.xml"/><Relationship Id="rId71" Type="http://schemas.openxmlformats.org/officeDocument/2006/relationships/tags" Target="../tags/tag251.xml"/><Relationship Id="rId92" Type="http://schemas.openxmlformats.org/officeDocument/2006/relationships/tags" Target="../tags/tag272.xml"/><Relationship Id="rId2" Type="http://schemas.openxmlformats.org/officeDocument/2006/relationships/tags" Target="../tags/tag182.xml"/><Relationship Id="rId29" Type="http://schemas.openxmlformats.org/officeDocument/2006/relationships/tags" Target="../tags/tag209.xml"/><Relationship Id="rId24" Type="http://schemas.openxmlformats.org/officeDocument/2006/relationships/tags" Target="../tags/tag204.xml"/><Relationship Id="rId40" Type="http://schemas.openxmlformats.org/officeDocument/2006/relationships/tags" Target="../tags/tag220.xml"/><Relationship Id="rId45" Type="http://schemas.openxmlformats.org/officeDocument/2006/relationships/tags" Target="../tags/tag225.xml"/><Relationship Id="rId66" Type="http://schemas.openxmlformats.org/officeDocument/2006/relationships/tags" Target="../tags/tag246.xml"/><Relationship Id="rId87" Type="http://schemas.openxmlformats.org/officeDocument/2006/relationships/tags" Target="../tags/tag267.xml"/><Relationship Id="rId110" Type="http://schemas.openxmlformats.org/officeDocument/2006/relationships/tags" Target="../tags/tag290.xml"/><Relationship Id="rId115" Type="http://schemas.openxmlformats.org/officeDocument/2006/relationships/tags" Target="../tags/tag295.xml"/><Relationship Id="rId61" Type="http://schemas.openxmlformats.org/officeDocument/2006/relationships/tags" Target="../tags/tag241.xml"/><Relationship Id="rId82" Type="http://schemas.openxmlformats.org/officeDocument/2006/relationships/tags" Target="../tags/tag262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426.xml"/><Relationship Id="rId21" Type="http://schemas.openxmlformats.org/officeDocument/2006/relationships/tags" Target="../tags/tag330.xml"/><Relationship Id="rId42" Type="http://schemas.openxmlformats.org/officeDocument/2006/relationships/tags" Target="../tags/tag351.xml"/><Relationship Id="rId63" Type="http://schemas.openxmlformats.org/officeDocument/2006/relationships/tags" Target="../tags/tag372.xml"/><Relationship Id="rId84" Type="http://schemas.openxmlformats.org/officeDocument/2006/relationships/tags" Target="../tags/tag393.xml"/><Relationship Id="rId138" Type="http://schemas.openxmlformats.org/officeDocument/2006/relationships/tags" Target="../tags/tag447.xml"/><Relationship Id="rId159" Type="http://schemas.openxmlformats.org/officeDocument/2006/relationships/tags" Target="../tags/tag468.xml"/><Relationship Id="rId170" Type="http://schemas.openxmlformats.org/officeDocument/2006/relationships/tags" Target="../tags/tag479.xml"/><Relationship Id="rId191" Type="http://schemas.openxmlformats.org/officeDocument/2006/relationships/tags" Target="../tags/tag500.xml"/><Relationship Id="rId205" Type="http://schemas.openxmlformats.org/officeDocument/2006/relationships/tags" Target="../tags/tag514.xml"/><Relationship Id="rId226" Type="http://schemas.openxmlformats.org/officeDocument/2006/relationships/tags" Target="../tags/tag535.xml"/><Relationship Id="rId107" Type="http://schemas.openxmlformats.org/officeDocument/2006/relationships/tags" Target="../tags/tag416.xml"/><Relationship Id="rId11" Type="http://schemas.openxmlformats.org/officeDocument/2006/relationships/tags" Target="../tags/tag320.xml"/><Relationship Id="rId32" Type="http://schemas.openxmlformats.org/officeDocument/2006/relationships/tags" Target="../tags/tag341.xml"/><Relationship Id="rId53" Type="http://schemas.openxmlformats.org/officeDocument/2006/relationships/tags" Target="../tags/tag362.xml"/><Relationship Id="rId74" Type="http://schemas.openxmlformats.org/officeDocument/2006/relationships/tags" Target="../tags/tag383.xml"/><Relationship Id="rId128" Type="http://schemas.openxmlformats.org/officeDocument/2006/relationships/tags" Target="../tags/tag437.xml"/><Relationship Id="rId149" Type="http://schemas.openxmlformats.org/officeDocument/2006/relationships/tags" Target="../tags/tag458.xml"/><Relationship Id="rId5" Type="http://schemas.openxmlformats.org/officeDocument/2006/relationships/tags" Target="../tags/tag314.xml"/><Relationship Id="rId95" Type="http://schemas.openxmlformats.org/officeDocument/2006/relationships/tags" Target="../tags/tag404.xml"/><Relationship Id="rId160" Type="http://schemas.openxmlformats.org/officeDocument/2006/relationships/tags" Target="../tags/tag469.xml"/><Relationship Id="rId181" Type="http://schemas.openxmlformats.org/officeDocument/2006/relationships/tags" Target="../tags/tag490.xml"/><Relationship Id="rId216" Type="http://schemas.openxmlformats.org/officeDocument/2006/relationships/tags" Target="../tags/tag525.xml"/><Relationship Id="rId237" Type="http://schemas.openxmlformats.org/officeDocument/2006/relationships/tags" Target="../tags/tag546.xml"/><Relationship Id="rId22" Type="http://schemas.openxmlformats.org/officeDocument/2006/relationships/tags" Target="../tags/tag331.xml"/><Relationship Id="rId43" Type="http://schemas.openxmlformats.org/officeDocument/2006/relationships/tags" Target="../tags/tag352.xml"/><Relationship Id="rId64" Type="http://schemas.openxmlformats.org/officeDocument/2006/relationships/tags" Target="../tags/tag373.xml"/><Relationship Id="rId118" Type="http://schemas.openxmlformats.org/officeDocument/2006/relationships/tags" Target="../tags/tag427.xml"/><Relationship Id="rId139" Type="http://schemas.openxmlformats.org/officeDocument/2006/relationships/tags" Target="../tags/tag448.xml"/><Relationship Id="rId80" Type="http://schemas.openxmlformats.org/officeDocument/2006/relationships/tags" Target="../tags/tag389.xml"/><Relationship Id="rId85" Type="http://schemas.openxmlformats.org/officeDocument/2006/relationships/tags" Target="../tags/tag394.xml"/><Relationship Id="rId150" Type="http://schemas.openxmlformats.org/officeDocument/2006/relationships/tags" Target="../tags/tag459.xml"/><Relationship Id="rId155" Type="http://schemas.openxmlformats.org/officeDocument/2006/relationships/tags" Target="../tags/tag464.xml"/><Relationship Id="rId171" Type="http://schemas.openxmlformats.org/officeDocument/2006/relationships/tags" Target="../tags/tag480.xml"/><Relationship Id="rId176" Type="http://schemas.openxmlformats.org/officeDocument/2006/relationships/tags" Target="../tags/tag485.xml"/><Relationship Id="rId192" Type="http://schemas.openxmlformats.org/officeDocument/2006/relationships/tags" Target="../tags/tag501.xml"/><Relationship Id="rId197" Type="http://schemas.openxmlformats.org/officeDocument/2006/relationships/tags" Target="../tags/tag506.xml"/><Relationship Id="rId206" Type="http://schemas.openxmlformats.org/officeDocument/2006/relationships/tags" Target="../tags/tag515.xml"/><Relationship Id="rId227" Type="http://schemas.openxmlformats.org/officeDocument/2006/relationships/tags" Target="../tags/tag536.xml"/><Relationship Id="rId201" Type="http://schemas.openxmlformats.org/officeDocument/2006/relationships/tags" Target="../tags/tag510.xml"/><Relationship Id="rId222" Type="http://schemas.openxmlformats.org/officeDocument/2006/relationships/tags" Target="../tags/tag531.xml"/><Relationship Id="rId12" Type="http://schemas.openxmlformats.org/officeDocument/2006/relationships/tags" Target="../tags/tag321.xml"/><Relationship Id="rId17" Type="http://schemas.openxmlformats.org/officeDocument/2006/relationships/tags" Target="../tags/tag326.xml"/><Relationship Id="rId33" Type="http://schemas.openxmlformats.org/officeDocument/2006/relationships/tags" Target="../tags/tag342.xml"/><Relationship Id="rId38" Type="http://schemas.openxmlformats.org/officeDocument/2006/relationships/tags" Target="../tags/tag347.xml"/><Relationship Id="rId59" Type="http://schemas.openxmlformats.org/officeDocument/2006/relationships/tags" Target="../tags/tag368.xml"/><Relationship Id="rId103" Type="http://schemas.openxmlformats.org/officeDocument/2006/relationships/tags" Target="../tags/tag412.xml"/><Relationship Id="rId108" Type="http://schemas.openxmlformats.org/officeDocument/2006/relationships/tags" Target="../tags/tag417.xml"/><Relationship Id="rId124" Type="http://schemas.openxmlformats.org/officeDocument/2006/relationships/tags" Target="../tags/tag433.xml"/><Relationship Id="rId129" Type="http://schemas.openxmlformats.org/officeDocument/2006/relationships/tags" Target="../tags/tag438.xml"/><Relationship Id="rId54" Type="http://schemas.openxmlformats.org/officeDocument/2006/relationships/tags" Target="../tags/tag363.xml"/><Relationship Id="rId70" Type="http://schemas.openxmlformats.org/officeDocument/2006/relationships/tags" Target="../tags/tag379.xml"/><Relationship Id="rId75" Type="http://schemas.openxmlformats.org/officeDocument/2006/relationships/tags" Target="../tags/tag384.xml"/><Relationship Id="rId91" Type="http://schemas.openxmlformats.org/officeDocument/2006/relationships/tags" Target="../tags/tag400.xml"/><Relationship Id="rId96" Type="http://schemas.openxmlformats.org/officeDocument/2006/relationships/tags" Target="../tags/tag405.xml"/><Relationship Id="rId140" Type="http://schemas.openxmlformats.org/officeDocument/2006/relationships/tags" Target="../tags/tag449.xml"/><Relationship Id="rId145" Type="http://schemas.openxmlformats.org/officeDocument/2006/relationships/tags" Target="../tags/tag454.xml"/><Relationship Id="rId161" Type="http://schemas.openxmlformats.org/officeDocument/2006/relationships/tags" Target="../tags/tag470.xml"/><Relationship Id="rId166" Type="http://schemas.openxmlformats.org/officeDocument/2006/relationships/tags" Target="../tags/tag475.xml"/><Relationship Id="rId182" Type="http://schemas.openxmlformats.org/officeDocument/2006/relationships/tags" Target="../tags/tag491.xml"/><Relationship Id="rId187" Type="http://schemas.openxmlformats.org/officeDocument/2006/relationships/tags" Target="../tags/tag496.xml"/><Relationship Id="rId217" Type="http://schemas.openxmlformats.org/officeDocument/2006/relationships/tags" Target="../tags/tag526.xml"/><Relationship Id="rId1" Type="http://schemas.openxmlformats.org/officeDocument/2006/relationships/tags" Target="../tags/tag310.xml"/><Relationship Id="rId6" Type="http://schemas.openxmlformats.org/officeDocument/2006/relationships/tags" Target="../tags/tag315.xml"/><Relationship Id="rId212" Type="http://schemas.openxmlformats.org/officeDocument/2006/relationships/tags" Target="../tags/tag521.xml"/><Relationship Id="rId233" Type="http://schemas.openxmlformats.org/officeDocument/2006/relationships/tags" Target="../tags/tag542.xml"/><Relationship Id="rId238" Type="http://schemas.openxmlformats.org/officeDocument/2006/relationships/tags" Target="../tags/tag547.xml"/><Relationship Id="rId23" Type="http://schemas.openxmlformats.org/officeDocument/2006/relationships/tags" Target="../tags/tag332.xml"/><Relationship Id="rId28" Type="http://schemas.openxmlformats.org/officeDocument/2006/relationships/tags" Target="../tags/tag337.xml"/><Relationship Id="rId49" Type="http://schemas.openxmlformats.org/officeDocument/2006/relationships/tags" Target="../tags/tag358.xml"/><Relationship Id="rId114" Type="http://schemas.openxmlformats.org/officeDocument/2006/relationships/tags" Target="../tags/tag423.xml"/><Relationship Id="rId119" Type="http://schemas.openxmlformats.org/officeDocument/2006/relationships/tags" Target="../tags/tag428.xml"/><Relationship Id="rId44" Type="http://schemas.openxmlformats.org/officeDocument/2006/relationships/tags" Target="../tags/tag353.xml"/><Relationship Id="rId60" Type="http://schemas.openxmlformats.org/officeDocument/2006/relationships/tags" Target="../tags/tag369.xml"/><Relationship Id="rId65" Type="http://schemas.openxmlformats.org/officeDocument/2006/relationships/tags" Target="../tags/tag374.xml"/><Relationship Id="rId81" Type="http://schemas.openxmlformats.org/officeDocument/2006/relationships/tags" Target="../tags/tag390.xml"/><Relationship Id="rId86" Type="http://schemas.openxmlformats.org/officeDocument/2006/relationships/tags" Target="../tags/tag395.xml"/><Relationship Id="rId130" Type="http://schemas.openxmlformats.org/officeDocument/2006/relationships/tags" Target="../tags/tag439.xml"/><Relationship Id="rId135" Type="http://schemas.openxmlformats.org/officeDocument/2006/relationships/tags" Target="../tags/tag444.xml"/><Relationship Id="rId151" Type="http://schemas.openxmlformats.org/officeDocument/2006/relationships/tags" Target="../tags/tag460.xml"/><Relationship Id="rId156" Type="http://schemas.openxmlformats.org/officeDocument/2006/relationships/tags" Target="../tags/tag465.xml"/><Relationship Id="rId177" Type="http://schemas.openxmlformats.org/officeDocument/2006/relationships/tags" Target="../tags/tag486.xml"/><Relationship Id="rId198" Type="http://schemas.openxmlformats.org/officeDocument/2006/relationships/tags" Target="../tags/tag507.xml"/><Relationship Id="rId172" Type="http://schemas.openxmlformats.org/officeDocument/2006/relationships/tags" Target="../tags/tag481.xml"/><Relationship Id="rId193" Type="http://schemas.openxmlformats.org/officeDocument/2006/relationships/tags" Target="../tags/tag502.xml"/><Relationship Id="rId202" Type="http://schemas.openxmlformats.org/officeDocument/2006/relationships/tags" Target="../tags/tag511.xml"/><Relationship Id="rId207" Type="http://schemas.openxmlformats.org/officeDocument/2006/relationships/tags" Target="../tags/tag516.xml"/><Relationship Id="rId223" Type="http://schemas.openxmlformats.org/officeDocument/2006/relationships/tags" Target="../tags/tag532.xml"/><Relationship Id="rId228" Type="http://schemas.openxmlformats.org/officeDocument/2006/relationships/tags" Target="../tags/tag537.xml"/><Relationship Id="rId13" Type="http://schemas.openxmlformats.org/officeDocument/2006/relationships/tags" Target="../tags/tag322.xml"/><Relationship Id="rId18" Type="http://schemas.openxmlformats.org/officeDocument/2006/relationships/tags" Target="../tags/tag327.xml"/><Relationship Id="rId39" Type="http://schemas.openxmlformats.org/officeDocument/2006/relationships/tags" Target="../tags/tag348.xml"/><Relationship Id="rId109" Type="http://schemas.openxmlformats.org/officeDocument/2006/relationships/tags" Target="../tags/tag418.xml"/><Relationship Id="rId34" Type="http://schemas.openxmlformats.org/officeDocument/2006/relationships/tags" Target="../tags/tag343.xml"/><Relationship Id="rId50" Type="http://schemas.openxmlformats.org/officeDocument/2006/relationships/tags" Target="../tags/tag359.xml"/><Relationship Id="rId55" Type="http://schemas.openxmlformats.org/officeDocument/2006/relationships/tags" Target="../tags/tag364.xml"/><Relationship Id="rId76" Type="http://schemas.openxmlformats.org/officeDocument/2006/relationships/tags" Target="../tags/tag385.xml"/><Relationship Id="rId97" Type="http://schemas.openxmlformats.org/officeDocument/2006/relationships/tags" Target="../tags/tag406.xml"/><Relationship Id="rId104" Type="http://schemas.openxmlformats.org/officeDocument/2006/relationships/tags" Target="../tags/tag413.xml"/><Relationship Id="rId120" Type="http://schemas.openxmlformats.org/officeDocument/2006/relationships/tags" Target="../tags/tag429.xml"/><Relationship Id="rId125" Type="http://schemas.openxmlformats.org/officeDocument/2006/relationships/tags" Target="../tags/tag434.xml"/><Relationship Id="rId141" Type="http://schemas.openxmlformats.org/officeDocument/2006/relationships/tags" Target="../tags/tag450.xml"/><Relationship Id="rId146" Type="http://schemas.openxmlformats.org/officeDocument/2006/relationships/tags" Target="../tags/tag455.xml"/><Relationship Id="rId167" Type="http://schemas.openxmlformats.org/officeDocument/2006/relationships/tags" Target="../tags/tag476.xml"/><Relationship Id="rId188" Type="http://schemas.openxmlformats.org/officeDocument/2006/relationships/tags" Target="../tags/tag497.xml"/><Relationship Id="rId7" Type="http://schemas.openxmlformats.org/officeDocument/2006/relationships/tags" Target="../tags/tag316.xml"/><Relationship Id="rId71" Type="http://schemas.openxmlformats.org/officeDocument/2006/relationships/tags" Target="../tags/tag380.xml"/><Relationship Id="rId92" Type="http://schemas.openxmlformats.org/officeDocument/2006/relationships/tags" Target="../tags/tag401.xml"/><Relationship Id="rId162" Type="http://schemas.openxmlformats.org/officeDocument/2006/relationships/tags" Target="../tags/tag471.xml"/><Relationship Id="rId183" Type="http://schemas.openxmlformats.org/officeDocument/2006/relationships/tags" Target="../tags/tag492.xml"/><Relationship Id="rId213" Type="http://schemas.openxmlformats.org/officeDocument/2006/relationships/tags" Target="../tags/tag522.xml"/><Relationship Id="rId218" Type="http://schemas.openxmlformats.org/officeDocument/2006/relationships/tags" Target="../tags/tag527.xml"/><Relationship Id="rId234" Type="http://schemas.openxmlformats.org/officeDocument/2006/relationships/tags" Target="../tags/tag543.xml"/><Relationship Id="rId239" Type="http://schemas.openxmlformats.org/officeDocument/2006/relationships/tags" Target="../tags/tag548.xml"/><Relationship Id="rId2" Type="http://schemas.openxmlformats.org/officeDocument/2006/relationships/tags" Target="../tags/tag311.xml"/><Relationship Id="rId29" Type="http://schemas.openxmlformats.org/officeDocument/2006/relationships/tags" Target="../tags/tag338.xml"/><Relationship Id="rId24" Type="http://schemas.openxmlformats.org/officeDocument/2006/relationships/tags" Target="../tags/tag333.xml"/><Relationship Id="rId40" Type="http://schemas.openxmlformats.org/officeDocument/2006/relationships/tags" Target="../tags/tag349.xml"/><Relationship Id="rId45" Type="http://schemas.openxmlformats.org/officeDocument/2006/relationships/tags" Target="../tags/tag354.xml"/><Relationship Id="rId66" Type="http://schemas.openxmlformats.org/officeDocument/2006/relationships/tags" Target="../tags/tag375.xml"/><Relationship Id="rId87" Type="http://schemas.openxmlformats.org/officeDocument/2006/relationships/tags" Target="../tags/tag396.xml"/><Relationship Id="rId110" Type="http://schemas.openxmlformats.org/officeDocument/2006/relationships/tags" Target="../tags/tag419.xml"/><Relationship Id="rId115" Type="http://schemas.openxmlformats.org/officeDocument/2006/relationships/tags" Target="../tags/tag424.xml"/><Relationship Id="rId131" Type="http://schemas.openxmlformats.org/officeDocument/2006/relationships/tags" Target="../tags/tag440.xml"/><Relationship Id="rId136" Type="http://schemas.openxmlformats.org/officeDocument/2006/relationships/tags" Target="../tags/tag445.xml"/><Relationship Id="rId157" Type="http://schemas.openxmlformats.org/officeDocument/2006/relationships/tags" Target="../tags/tag466.xml"/><Relationship Id="rId178" Type="http://schemas.openxmlformats.org/officeDocument/2006/relationships/tags" Target="../tags/tag487.xml"/><Relationship Id="rId61" Type="http://schemas.openxmlformats.org/officeDocument/2006/relationships/tags" Target="../tags/tag370.xml"/><Relationship Id="rId82" Type="http://schemas.openxmlformats.org/officeDocument/2006/relationships/tags" Target="../tags/tag391.xml"/><Relationship Id="rId152" Type="http://schemas.openxmlformats.org/officeDocument/2006/relationships/tags" Target="../tags/tag461.xml"/><Relationship Id="rId173" Type="http://schemas.openxmlformats.org/officeDocument/2006/relationships/tags" Target="../tags/tag482.xml"/><Relationship Id="rId194" Type="http://schemas.openxmlformats.org/officeDocument/2006/relationships/tags" Target="../tags/tag503.xml"/><Relationship Id="rId199" Type="http://schemas.openxmlformats.org/officeDocument/2006/relationships/tags" Target="../tags/tag508.xml"/><Relationship Id="rId203" Type="http://schemas.openxmlformats.org/officeDocument/2006/relationships/tags" Target="../tags/tag512.xml"/><Relationship Id="rId208" Type="http://schemas.openxmlformats.org/officeDocument/2006/relationships/tags" Target="../tags/tag517.xml"/><Relationship Id="rId229" Type="http://schemas.openxmlformats.org/officeDocument/2006/relationships/tags" Target="../tags/tag538.xml"/><Relationship Id="rId19" Type="http://schemas.openxmlformats.org/officeDocument/2006/relationships/tags" Target="../tags/tag328.xml"/><Relationship Id="rId224" Type="http://schemas.openxmlformats.org/officeDocument/2006/relationships/tags" Target="../tags/tag533.xml"/><Relationship Id="rId240" Type="http://schemas.openxmlformats.org/officeDocument/2006/relationships/slideLayout" Target="../slideLayouts/slideLayout1.xml"/><Relationship Id="rId14" Type="http://schemas.openxmlformats.org/officeDocument/2006/relationships/tags" Target="../tags/tag323.xml"/><Relationship Id="rId30" Type="http://schemas.openxmlformats.org/officeDocument/2006/relationships/tags" Target="../tags/tag339.xml"/><Relationship Id="rId35" Type="http://schemas.openxmlformats.org/officeDocument/2006/relationships/tags" Target="../tags/tag344.xml"/><Relationship Id="rId56" Type="http://schemas.openxmlformats.org/officeDocument/2006/relationships/tags" Target="../tags/tag365.xml"/><Relationship Id="rId77" Type="http://schemas.openxmlformats.org/officeDocument/2006/relationships/tags" Target="../tags/tag386.xml"/><Relationship Id="rId100" Type="http://schemas.openxmlformats.org/officeDocument/2006/relationships/tags" Target="../tags/tag409.xml"/><Relationship Id="rId105" Type="http://schemas.openxmlformats.org/officeDocument/2006/relationships/tags" Target="../tags/tag414.xml"/><Relationship Id="rId126" Type="http://schemas.openxmlformats.org/officeDocument/2006/relationships/tags" Target="../tags/tag435.xml"/><Relationship Id="rId147" Type="http://schemas.openxmlformats.org/officeDocument/2006/relationships/tags" Target="../tags/tag456.xml"/><Relationship Id="rId168" Type="http://schemas.openxmlformats.org/officeDocument/2006/relationships/tags" Target="../tags/tag477.xml"/><Relationship Id="rId8" Type="http://schemas.openxmlformats.org/officeDocument/2006/relationships/tags" Target="../tags/tag317.xml"/><Relationship Id="rId51" Type="http://schemas.openxmlformats.org/officeDocument/2006/relationships/tags" Target="../tags/tag360.xml"/><Relationship Id="rId72" Type="http://schemas.openxmlformats.org/officeDocument/2006/relationships/tags" Target="../tags/tag381.xml"/><Relationship Id="rId93" Type="http://schemas.openxmlformats.org/officeDocument/2006/relationships/tags" Target="../tags/tag402.xml"/><Relationship Id="rId98" Type="http://schemas.openxmlformats.org/officeDocument/2006/relationships/tags" Target="../tags/tag407.xml"/><Relationship Id="rId121" Type="http://schemas.openxmlformats.org/officeDocument/2006/relationships/tags" Target="../tags/tag430.xml"/><Relationship Id="rId142" Type="http://schemas.openxmlformats.org/officeDocument/2006/relationships/tags" Target="../tags/tag451.xml"/><Relationship Id="rId163" Type="http://schemas.openxmlformats.org/officeDocument/2006/relationships/tags" Target="../tags/tag472.xml"/><Relationship Id="rId184" Type="http://schemas.openxmlformats.org/officeDocument/2006/relationships/tags" Target="../tags/tag493.xml"/><Relationship Id="rId189" Type="http://schemas.openxmlformats.org/officeDocument/2006/relationships/tags" Target="../tags/tag498.xml"/><Relationship Id="rId219" Type="http://schemas.openxmlformats.org/officeDocument/2006/relationships/tags" Target="../tags/tag528.xml"/><Relationship Id="rId3" Type="http://schemas.openxmlformats.org/officeDocument/2006/relationships/tags" Target="../tags/tag312.xml"/><Relationship Id="rId214" Type="http://schemas.openxmlformats.org/officeDocument/2006/relationships/tags" Target="../tags/tag523.xml"/><Relationship Id="rId230" Type="http://schemas.openxmlformats.org/officeDocument/2006/relationships/tags" Target="../tags/tag539.xml"/><Relationship Id="rId235" Type="http://schemas.openxmlformats.org/officeDocument/2006/relationships/tags" Target="../tags/tag544.xml"/><Relationship Id="rId25" Type="http://schemas.openxmlformats.org/officeDocument/2006/relationships/tags" Target="../tags/tag334.xml"/><Relationship Id="rId46" Type="http://schemas.openxmlformats.org/officeDocument/2006/relationships/tags" Target="../tags/tag355.xml"/><Relationship Id="rId67" Type="http://schemas.openxmlformats.org/officeDocument/2006/relationships/tags" Target="../tags/tag376.xml"/><Relationship Id="rId116" Type="http://schemas.openxmlformats.org/officeDocument/2006/relationships/tags" Target="../tags/tag425.xml"/><Relationship Id="rId137" Type="http://schemas.openxmlformats.org/officeDocument/2006/relationships/tags" Target="../tags/tag446.xml"/><Relationship Id="rId158" Type="http://schemas.openxmlformats.org/officeDocument/2006/relationships/tags" Target="../tags/tag467.xml"/><Relationship Id="rId20" Type="http://schemas.openxmlformats.org/officeDocument/2006/relationships/tags" Target="../tags/tag329.xml"/><Relationship Id="rId41" Type="http://schemas.openxmlformats.org/officeDocument/2006/relationships/tags" Target="../tags/tag350.xml"/><Relationship Id="rId62" Type="http://schemas.openxmlformats.org/officeDocument/2006/relationships/tags" Target="../tags/tag371.xml"/><Relationship Id="rId83" Type="http://schemas.openxmlformats.org/officeDocument/2006/relationships/tags" Target="../tags/tag392.xml"/><Relationship Id="rId88" Type="http://schemas.openxmlformats.org/officeDocument/2006/relationships/tags" Target="../tags/tag397.xml"/><Relationship Id="rId111" Type="http://schemas.openxmlformats.org/officeDocument/2006/relationships/tags" Target="../tags/tag420.xml"/><Relationship Id="rId132" Type="http://schemas.openxmlformats.org/officeDocument/2006/relationships/tags" Target="../tags/tag441.xml"/><Relationship Id="rId153" Type="http://schemas.openxmlformats.org/officeDocument/2006/relationships/tags" Target="../tags/tag462.xml"/><Relationship Id="rId174" Type="http://schemas.openxmlformats.org/officeDocument/2006/relationships/tags" Target="../tags/tag483.xml"/><Relationship Id="rId179" Type="http://schemas.openxmlformats.org/officeDocument/2006/relationships/tags" Target="../tags/tag488.xml"/><Relationship Id="rId195" Type="http://schemas.openxmlformats.org/officeDocument/2006/relationships/tags" Target="../tags/tag504.xml"/><Relationship Id="rId209" Type="http://schemas.openxmlformats.org/officeDocument/2006/relationships/tags" Target="../tags/tag518.xml"/><Relationship Id="rId190" Type="http://schemas.openxmlformats.org/officeDocument/2006/relationships/tags" Target="../tags/tag499.xml"/><Relationship Id="rId204" Type="http://schemas.openxmlformats.org/officeDocument/2006/relationships/tags" Target="../tags/tag513.xml"/><Relationship Id="rId220" Type="http://schemas.openxmlformats.org/officeDocument/2006/relationships/tags" Target="../tags/tag529.xml"/><Relationship Id="rId225" Type="http://schemas.openxmlformats.org/officeDocument/2006/relationships/tags" Target="../tags/tag534.xml"/><Relationship Id="rId15" Type="http://schemas.openxmlformats.org/officeDocument/2006/relationships/tags" Target="../tags/tag324.xml"/><Relationship Id="rId36" Type="http://schemas.openxmlformats.org/officeDocument/2006/relationships/tags" Target="../tags/tag345.xml"/><Relationship Id="rId57" Type="http://schemas.openxmlformats.org/officeDocument/2006/relationships/tags" Target="../tags/tag366.xml"/><Relationship Id="rId106" Type="http://schemas.openxmlformats.org/officeDocument/2006/relationships/tags" Target="../tags/tag415.xml"/><Relationship Id="rId127" Type="http://schemas.openxmlformats.org/officeDocument/2006/relationships/tags" Target="../tags/tag436.xml"/><Relationship Id="rId10" Type="http://schemas.openxmlformats.org/officeDocument/2006/relationships/tags" Target="../tags/tag319.xml"/><Relationship Id="rId31" Type="http://schemas.openxmlformats.org/officeDocument/2006/relationships/tags" Target="../tags/tag340.xml"/><Relationship Id="rId52" Type="http://schemas.openxmlformats.org/officeDocument/2006/relationships/tags" Target="../tags/tag361.xml"/><Relationship Id="rId73" Type="http://schemas.openxmlformats.org/officeDocument/2006/relationships/tags" Target="../tags/tag382.xml"/><Relationship Id="rId78" Type="http://schemas.openxmlformats.org/officeDocument/2006/relationships/tags" Target="../tags/tag387.xml"/><Relationship Id="rId94" Type="http://schemas.openxmlformats.org/officeDocument/2006/relationships/tags" Target="../tags/tag403.xml"/><Relationship Id="rId99" Type="http://schemas.openxmlformats.org/officeDocument/2006/relationships/tags" Target="../tags/tag408.xml"/><Relationship Id="rId101" Type="http://schemas.openxmlformats.org/officeDocument/2006/relationships/tags" Target="../tags/tag410.xml"/><Relationship Id="rId122" Type="http://schemas.openxmlformats.org/officeDocument/2006/relationships/tags" Target="../tags/tag431.xml"/><Relationship Id="rId143" Type="http://schemas.openxmlformats.org/officeDocument/2006/relationships/tags" Target="../tags/tag452.xml"/><Relationship Id="rId148" Type="http://schemas.openxmlformats.org/officeDocument/2006/relationships/tags" Target="../tags/tag457.xml"/><Relationship Id="rId164" Type="http://schemas.openxmlformats.org/officeDocument/2006/relationships/tags" Target="../tags/tag473.xml"/><Relationship Id="rId169" Type="http://schemas.openxmlformats.org/officeDocument/2006/relationships/tags" Target="../tags/tag478.xml"/><Relationship Id="rId185" Type="http://schemas.openxmlformats.org/officeDocument/2006/relationships/tags" Target="../tags/tag494.xml"/><Relationship Id="rId4" Type="http://schemas.openxmlformats.org/officeDocument/2006/relationships/tags" Target="../tags/tag313.xml"/><Relationship Id="rId9" Type="http://schemas.openxmlformats.org/officeDocument/2006/relationships/tags" Target="../tags/tag318.xml"/><Relationship Id="rId180" Type="http://schemas.openxmlformats.org/officeDocument/2006/relationships/tags" Target="../tags/tag489.xml"/><Relationship Id="rId210" Type="http://schemas.openxmlformats.org/officeDocument/2006/relationships/tags" Target="../tags/tag519.xml"/><Relationship Id="rId215" Type="http://schemas.openxmlformats.org/officeDocument/2006/relationships/tags" Target="../tags/tag524.xml"/><Relationship Id="rId236" Type="http://schemas.openxmlformats.org/officeDocument/2006/relationships/tags" Target="../tags/tag545.xml"/><Relationship Id="rId26" Type="http://schemas.openxmlformats.org/officeDocument/2006/relationships/tags" Target="../tags/tag335.xml"/><Relationship Id="rId231" Type="http://schemas.openxmlformats.org/officeDocument/2006/relationships/tags" Target="../tags/tag540.xml"/><Relationship Id="rId47" Type="http://schemas.openxmlformats.org/officeDocument/2006/relationships/tags" Target="../tags/tag356.xml"/><Relationship Id="rId68" Type="http://schemas.openxmlformats.org/officeDocument/2006/relationships/tags" Target="../tags/tag377.xml"/><Relationship Id="rId89" Type="http://schemas.openxmlformats.org/officeDocument/2006/relationships/tags" Target="../tags/tag398.xml"/><Relationship Id="rId112" Type="http://schemas.openxmlformats.org/officeDocument/2006/relationships/tags" Target="../tags/tag421.xml"/><Relationship Id="rId133" Type="http://schemas.openxmlformats.org/officeDocument/2006/relationships/tags" Target="../tags/tag442.xml"/><Relationship Id="rId154" Type="http://schemas.openxmlformats.org/officeDocument/2006/relationships/tags" Target="../tags/tag463.xml"/><Relationship Id="rId175" Type="http://schemas.openxmlformats.org/officeDocument/2006/relationships/tags" Target="../tags/tag484.xml"/><Relationship Id="rId196" Type="http://schemas.openxmlformats.org/officeDocument/2006/relationships/tags" Target="../tags/tag505.xml"/><Relationship Id="rId200" Type="http://schemas.openxmlformats.org/officeDocument/2006/relationships/tags" Target="../tags/tag509.xml"/><Relationship Id="rId16" Type="http://schemas.openxmlformats.org/officeDocument/2006/relationships/tags" Target="../tags/tag325.xml"/><Relationship Id="rId221" Type="http://schemas.openxmlformats.org/officeDocument/2006/relationships/tags" Target="../tags/tag530.xml"/><Relationship Id="rId37" Type="http://schemas.openxmlformats.org/officeDocument/2006/relationships/tags" Target="../tags/tag346.xml"/><Relationship Id="rId58" Type="http://schemas.openxmlformats.org/officeDocument/2006/relationships/tags" Target="../tags/tag367.xml"/><Relationship Id="rId79" Type="http://schemas.openxmlformats.org/officeDocument/2006/relationships/tags" Target="../tags/tag388.xml"/><Relationship Id="rId102" Type="http://schemas.openxmlformats.org/officeDocument/2006/relationships/tags" Target="../tags/tag411.xml"/><Relationship Id="rId123" Type="http://schemas.openxmlformats.org/officeDocument/2006/relationships/tags" Target="../tags/tag432.xml"/><Relationship Id="rId144" Type="http://schemas.openxmlformats.org/officeDocument/2006/relationships/tags" Target="../tags/tag453.xml"/><Relationship Id="rId90" Type="http://schemas.openxmlformats.org/officeDocument/2006/relationships/tags" Target="../tags/tag399.xml"/><Relationship Id="rId165" Type="http://schemas.openxmlformats.org/officeDocument/2006/relationships/tags" Target="../tags/tag474.xml"/><Relationship Id="rId186" Type="http://schemas.openxmlformats.org/officeDocument/2006/relationships/tags" Target="../tags/tag495.xml"/><Relationship Id="rId211" Type="http://schemas.openxmlformats.org/officeDocument/2006/relationships/tags" Target="../tags/tag520.xml"/><Relationship Id="rId232" Type="http://schemas.openxmlformats.org/officeDocument/2006/relationships/tags" Target="../tags/tag541.xml"/><Relationship Id="rId27" Type="http://schemas.openxmlformats.org/officeDocument/2006/relationships/tags" Target="../tags/tag336.xml"/><Relationship Id="rId48" Type="http://schemas.openxmlformats.org/officeDocument/2006/relationships/tags" Target="../tags/tag357.xml"/><Relationship Id="rId69" Type="http://schemas.openxmlformats.org/officeDocument/2006/relationships/tags" Target="../tags/tag378.xml"/><Relationship Id="rId113" Type="http://schemas.openxmlformats.org/officeDocument/2006/relationships/tags" Target="../tags/tag422.xml"/><Relationship Id="rId134" Type="http://schemas.openxmlformats.org/officeDocument/2006/relationships/tags" Target="../tags/tag443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574.xml"/><Relationship Id="rId117" Type="http://schemas.openxmlformats.org/officeDocument/2006/relationships/tags" Target="../tags/tag665.xml"/><Relationship Id="rId21" Type="http://schemas.openxmlformats.org/officeDocument/2006/relationships/tags" Target="../tags/tag569.xml"/><Relationship Id="rId42" Type="http://schemas.openxmlformats.org/officeDocument/2006/relationships/tags" Target="../tags/tag590.xml"/><Relationship Id="rId47" Type="http://schemas.openxmlformats.org/officeDocument/2006/relationships/tags" Target="../tags/tag595.xml"/><Relationship Id="rId63" Type="http://schemas.openxmlformats.org/officeDocument/2006/relationships/tags" Target="../tags/tag611.xml"/><Relationship Id="rId68" Type="http://schemas.openxmlformats.org/officeDocument/2006/relationships/tags" Target="../tags/tag616.xml"/><Relationship Id="rId84" Type="http://schemas.openxmlformats.org/officeDocument/2006/relationships/tags" Target="../tags/tag632.xml"/><Relationship Id="rId89" Type="http://schemas.openxmlformats.org/officeDocument/2006/relationships/tags" Target="../tags/tag637.xml"/><Relationship Id="rId112" Type="http://schemas.openxmlformats.org/officeDocument/2006/relationships/tags" Target="../tags/tag660.xml"/><Relationship Id="rId133" Type="http://schemas.openxmlformats.org/officeDocument/2006/relationships/tags" Target="../tags/tag681.xml"/><Relationship Id="rId138" Type="http://schemas.openxmlformats.org/officeDocument/2006/relationships/tags" Target="../tags/tag686.xml"/><Relationship Id="rId16" Type="http://schemas.openxmlformats.org/officeDocument/2006/relationships/tags" Target="../tags/tag564.xml"/><Relationship Id="rId107" Type="http://schemas.openxmlformats.org/officeDocument/2006/relationships/tags" Target="../tags/tag655.xml"/><Relationship Id="rId11" Type="http://schemas.openxmlformats.org/officeDocument/2006/relationships/tags" Target="../tags/tag559.xml"/><Relationship Id="rId32" Type="http://schemas.openxmlformats.org/officeDocument/2006/relationships/tags" Target="../tags/tag580.xml"/><Relationship Id="rId37" Type="http://schemas.openxmlformats.org/officeDocument/2006/relationships/tags" Target="../tags/tag585.xml"/><Relationship Id="rId53" Type="http://schemas.openxmlformats.org/officeDocument/2006/relationships/tags" Target="../tags/tag601.xml"/><Relationship Id="rId58" Type="http://schemas.openxmlformats.org/officeDocument/2006/relationships/tags" Target="../tags/tag606.xml"/><Relationship Id="rId74" Type="http://schemas.openxmlformats.org/officeDocument/2006/relationships/tags" Target="../tags/tag622.xml"/><Relationship Id="rId79" Type="http://schemas.openxmlformats.org/officeDocument/2006/relationships/tags" Target="../tags/tag627.xml"/><Relationship Id="rId102" Type="http://schemas.openxmlformats.org/officeDocument/2006/relationships/tags" Target="../tags/tag650.xml"/><Relationship Id="rId123" Type="http://schemas.openxmlformats.org/officeDocument/2006/relationships/tags" Target="../tags/tag671.xml"/><Relationship Id="rId128" Type="http://schemas.openxmlformats.org/officeDocument/2006/relationships/tags" Target="../tags/tag676.xml"/><Relationship Id="rId5" Type="http://schemas.openxmlformats.org/officeDocument/2006/relationships/tags" Target="../tags/tag553.xml"/><Relationship Id="rId90" Type="http://schemas.openxmlformats.org/officeDocument/2006/relationships/tags" Target="../tags/tag638.xml"/><Relationship Id="rId95" Type="http://schemas.openxmlformats.org/officeDocument/2006/relationships/tags" Target="../tags/tag643.xml"/><Relationship Id="rId22" Type="http://schemas.openxmlformats.org/officeDocument/2006/relationships/tags" Target="../tags/tag570.xml"/><Relationship Id="rId27" Type="http://schemas.openxmlformats.org/officeDocument/2006/relationships/tags" Target="../tags/tag575.xml"/><Relationship Id="rId43" Type="http://schemas.openxmlformats.org/officeDocument/2006/relationships/tags" Target="../tags/tag591.xml"/><Relationship Id="rId48" Type="http://schemas.openxmlformats.org/officeDocument/2006/relationships/tags" Target="../tags/tag596.xml"/><Relationship Id="rId64" Type="http://schemas.openxmlformats.org/officeDocument/2006/relationships/tags" Target="../tags/tag612.xml"/><Relationship Id="rId69" Type="http://schemas.openxmlformats.org/officeDocument/2006/relationships/tags" Target="../tags/tag617.xml"/><Relationship Id="rId113" Type="http://schemas.openxmlformats.org/officeDocument/2006/relationships/tags" Target="../tags/tag661.xml"/><Relationship Id="rId118" Type="http://schemas.openxmlformats.org/officeDocument/2006/relationships/tags" Target="../tags/tag666.xml"/><Relationship Id="rId134" Type="http://schemas.openxmlformats.org/officeDocument/2006/relationships/tags" Target="../tags/tag682.xml"/><Relationship Id="rId139" Type="http://schemas.openxmlformats.org/officeDocument/2006/relationships/tags" Target="../tags/tag687.xml"/><Relationship Id="rId8" Type="http://schemas.openxmlformats.org/officeDocument/2006/relationships/tags" Target="../tags/tag556.xml"/><Relationship Id="rId51" Type="http://schemas.openxmlformats.org/officeDocument/2006/relationships/tags" Target="../tags/tag599.xml"/><Relationship Id="rId72" Type="http://schemas.openxmlformats.org/officeDocument/2006/relationships/tags" Target="../tags/tag620.xml"/><Relationship Id="rId80" Type="http://schemas.openxmlformats.org/officeDocument/2006/relationships/tags" Target="../tags/tag628.xml"/><Relationship Id="rId85" Type="http://schemas.openxmlformats.org/officeDocument/2006/relationships/tags" Target="../tags/tag633.xml"/><Relationship Id="rId93" Type="http://schemas.openxmlformats.org/officeDocument/2006/relationships/tags" Target="../tags/tag641.xml"/><Relationship Id="rId98" Type="http://schemas.openxmlformats.org/officeDocument/2006/relationships/tags" Target="../tags/tag646.xml"/><Relationship Id="rId121" Type="http://schemas.openxmlformats.org/officeDocument/2006/relationships/tags" Target="../tags/tag669.xml"/><Relationship Id="rId142" Type="http://schemas.openxmlformats.org/officeDocument/2006/relationships/tags" Target="../tags/tag690.xml"/><Relationship Id="rId3" Type="http://schemas.openxmlformats.org/officeDocument/2006/relationships/tags" Target="../tags/tag551.xml"/><Relationship Id="rId12" Type="http://schemas.openxmlformats.org/officeDocument/2006/relationships/tags" Target="../tags/tag560.xml"/><Relationship Id="rId17" Type="http://schemas.openxmlformats.org/officeDocument/2006/relationships/tags" Target="../tags/tag565.xml"/><Relationship Id="rId25" Type="http://schemas.openxmlformats.org/officeDocument/2006/relationships/tags" Target="../tags/tag573.xml"/><Relationship Id="rId33" Type="http://schemas.openxmlformats.org/officeDocument/2006/relationships/tags" Target="../tags/tag581.xml"/><Relationship Id="rId38" Type="http://schemas.openxmlformats.org/officeDocument/2006/relationships/tags" Target="../tags/tag586.xml"/><Relationship Id="rId46" Type="http://schemas.openxmlformats.org/officeDocument/2006/relationships/tags" Target="../tags/tag594.xml"/><Relationship Id="rId59" Type="http://schemas.openxmlformats.org/officeDocument/2006/relationships/tags" Target="../tags/tag607.xml"/><Relationship Id="rId67" Type="http://schemas.openxmlformats.org/officeDocument/2006/relationships/tags" Target="../tags/tag615.xml"/><Relationship Id="rId103" Type="http://schemas.openxmlformats.org/officeDocument/2006/relationships/tags" Target="../tags/tag651.xml"/><Relationship Id="rId108" Type="http://schemas.openxmlformats.org/officeDocument/2006/relationships/tags" Target="../tags/tag656.xml"/><Relationship Id="rId116" Type="http://schemas.openxmlformats.org/officeDocument/2006/relationships/tags" Target="../tags/tag664.xml"/><Relationship Id="rId124" Type="http://schemas.openxmlformats.org/officeDocument/2006/relationships/tags" Target="../tags/tag672.xml"/><Relationship Id="rId129" Type="http://schemas.openxmlformats.org/officeDocument/2006/relationships/tags" Target="../tags/tag677.xml"/><Relationship Id="rId137" Type="http://schemas.openxmlformats.org/officeDocument/2006/relationships/tags" Target="../tags/tag685.xml"/><Relationship Id="rId20" Type="http://schemas.openxmlformats.org/officeDocument/2006/relationships/tags" Target="../tags/tag568.xml"/><Relationship Id="rId41" Type="http://schemas.openxmlformats.org/officeDocument/2006/relationships/tags" Target="../tags/tag589.xml"/><Relationship Id="rId54" Type="http://schemas.openxmlformats.org/officeDocument/2006/relationships/tags" Target="../tags/tag602.xml"/><Relationship Id="rId62" Type="http://schemas.openxmlformats.org/officeDocument/2006/relationships/tags" Target="../tags/tag610.xml"/><Relationship Id="rId70" Type="http://schemas.openxmlformats.org/officeDocument/2006/relationships/tags" Target="../tags/tag618.xml"/><Relationship Id="rId75" Type="http://schemas.openxmlformats.org/officeDocument/2006/relationships/tags" Target="../tags/tag623.xml"/><Relationship Id="rId83" Type="http://schemas.openxmlformats.org/officeDocument/2006/relationships/tags" Target="../tags/tag631.xml"/><Relationship Id="rId88" Type="http://schemas.openxmlformats.org/officeDocument/2006/relationships/tags" Target="../tags/tag636.xml"/><Relationship Id="rId91" Type="http://schemas.openxmlformats.org/officeDocument/2006/relationships/tags" Target="../tags/tag639.xml"/><Relationship Id="rId96" Type="http://schemas.openxmlformats.org/officeDocument/2006/relationships/tags" Target="../tags/tag644.xml"/><Relationship Id="rId111" Type="http://schemas.openxmlformats.org/officeDocument/2006/relationships/tags" Target="../tags/tag659.xml"/><Relationship Id="rId132" Type="http://schemas.openxmlformats.org/officeDocument/2006/relationships/tags" Target="../tags/tag680.xml"/><Relationship Id="rId140" Type="http://schemas.openxmlformats.org/officeDocument/2006/relationships/tags" Target="../tags/tag688.xml"/><Relationship Id="rId1" Type="http://schemas.openxmlformats.org/officeDocument/2006/relationships/tags" Target="../tags/tag549.xml"/><Relationship Id="rId6" Type="http://schemas.openxmlformats.org/officeDocument/2006/relationships/tags" Target="../tags/tag554.xml"/><Relationship Id="rId15" Type="http://schemas.openxmlformats.org/officeDocument/2006/relationships/tags" Target="../tags/tag563.xml"/><Relationship Id="rId23" Type="http://schemas.openxmlformats.org/officeDocument/2006/relationships/tags" Target="../tags/tag571.xml"/><Relationship Id="rId28" Type="http://schemas.openxmlformats.org/officeDocument/2006/relationships/tags" Target="../tags/tag576.xml"/><Relationship Id="rId36" Type="http://schemas.openxmlformats.org/officeDocument/2006/relationships/tags" Target="../tags/tag584.xml"/><Relationship Id="rId49" Type="http://schemas.openxmlformats.org/officeDocument/2006/relationships/tags" Target="../tags/tag597.xml"/><Relationship Id="rId57" Type="http://schemas.openxmlformats.org/officeDocument/2006/relationships/tags" Target="../tags/tag605.xml"/><Relationship Id="rId106" Type="http://schemas.openxmlformats.org/officeDocument/2006/relationships/tags" Target="../tags/tag654.xml"/><Relationship Id="rId114" Type="http://schemas.openxmlformats.org/officeDocument/2006/relationships/tags" Target="../tags/tag662.xml"/><Relationship Id="rId119" Type="http://schemas.openxmlformats.org/officeDocument/2006/relationships/tags" Target="../tags/tag667.xml"/><Relationship Id="rId127" Type="http://schemas.openxmlformats.org/officeDocument/2006/relationships/tags" Target="../tags/tag675.xml"/><Relationship Id="rId10" Type="http://schemas.openxmlformats.org/officeDocument/2006/relationships/tags" Target="../tags/tag558.xml"/><Relationship Id="rId31" Type="http://schemas.openxmlformats.org/officeDocument/2006/relationships/tags" Target="../tags/tag579.xml"/><Relationship Id="rId44" Type="http://schemas.openxmlformats.org/officeDocument/2006/relationships/tags" Target="../tags/tag592.xml"/><Relationship Id="rId52" Type="http://schemas.openxmlformats.org/officeDocument/2006/relationships/tags" Target="../tags/tag600.xml"/><Relationship Id="rId60" Type="http://schemas.openxmlformats.org/officeDocument/2006/relationships/tags" Target="../tags/tag608.xml"/><Relationship Id="rId65" Type="http://schemas.openxmlformats.org/officeDocument/2006/relationships/tags" Target="../tags/tag613.xml"/><Relationship Id="rId73" Type="http://schemas.openxmlformats.org/officeDocument/2006/relationships/tags" Target="../tags/tag621.xml"/><Relationship Id="rId78" Type="http://schemas.openxmlformats.org/officeDocument/2006/relationships/tags" Target="../tags/tag626.xml"/><Relationship Id="rId81" Type="http://schemas.openxmlformats.org/officeDocument/2006/relationships/tags" Target="../tags/tag629.xml"/><Relationship Id="rId86" Type="http://schemas.openxmlformats.org/officeDocument/2006/relationships/tags" Target="../tags/tag634.xml"/><Relationship Id="rId94" Type="http://schemas.openxmlformats.org/officeDocument/2006/relationships/tags" Target="../tags/tag642.xml"/><Relationship Id="rId99" Type="http://schemas.openxmlformats.org/officeDocument/2006/relationships/tags" Target="../tags/tag647.xml"/><Relationship Id="rId101" Type="http://schemas.openxmlformats.org/officeDocument/2006/relationships/tags" Target="../tags/tag649.xml"/><Relationship Id="rId122" Type="http://schemas.openxmlformats.org/officeDocument/2006/relationships/tags" Target="../tags/tag670.xml"/><Relationship Id="rId130" Type="http://schemas.openxmlformats.org/officeDocument/2006/relationships/tags" Target="../tags/tag678.xml"/><Relationship Id="rId135" Type="http://schemas.openxmlformats.org/officeDocument/2006/relationships/tags" Target="../tags/tag683.xml"/><Relationship Id="rId143" Type="http://schemas.openxmlformats.org/officeDocument/2006/relationships/slideLayout" Target="../slideLayouts/slideLayout1.xml"/><Relationship Id="rId4" Type="http://schemas.openxmlformats.org/officeDocument/2006/relationships/tags" Target="../tags/tag552.xml"/><Relationship Id="rId9" Type="http://schemas.openxmlformats.org/officeDocument/2006/relationships/tags" Target="../tags/tag557.xml"/><Relationship Id="rId13" Type="http://schemas.openxmlformats.org/officeDocument/2006/relationships/tags" Target="../tags/tag561.xml"/><Relationship Id="rId18" Type="http://schemas.openxmlformats.org/officeDocument/2006/relationships/tags" Target="../tags/tag566.xml"/><Relationship Id="rId39" Type="http://schemas.openxmlformats.org/officeDocument/2006/relationships/tags" Target="../tags/tag587.xml"/><Relationship Id="rId109" Type="http://schemas.openxmlformats.org/officeDocument/2006/relationships/tags" Target="../tags/tag657.xml"/><Relationship Id="rId34" Type="http://schemas.openxmlformats.org/officeDocument/2006/relationships/tags" Target="../tags/tag582.xml"/><Relationship Id="rId50" Type="http://schemas.openxmlformats.org/officeDocument/2006/relationships/tags" Target="../tags/tag598.xml"/><Relationship Id="rId55" Type="http://schemas.openxmlformats.org/officeDocument/2006/relationships/tags" Target="../tags/tag603.xml"/><Relationship Id="rId76" Type="http://schemas.openxmlformats.org/officeDocument/2006/relationships/tags" Target="../tags/tag624.xml"/><Relationship Id="rId97" Type="http://schemas.openxmlformats.org/officeDocument/2006/relationships/tags" Target="../tags/tag645.xml"/><Relationship Id="rId104" Type="http://schemas.openxmlformats.org/officeDocument/2006/relationships/tags" Target="../tags/tag652.xml"/><Relationship Id="rId120" Type="http://schemas.openxmlformats.org/officeDocument/2006/relationships/tags" Target="../tags/tag668.xml"/><Relationship Id="rId125" Type="http://schemas.openxmlformats.org/officeDocument/2006/relationships/tags" Target="../tags/tag673.xml"/><Relationship Id="rId141" Type="http://schemas.openxmlformats.org/officeDocument/2006/relationships/tags" Target="../tags/tag689.xml"/><Relationship Id="rId7" Type="http://schemas.openxmlformats.org/officeDocument/2006/relationships/tags" Target="../tags/tag555.xml"/><Relationship Id="rId71" Type="http://schemas.openxmlformats.org/officeDocument/2006/relationships/tags" Target="../tags/tag619.xml"/><Relationship Id="rId92" Type="http://schemas.openxmlformats.org/officeDocument/2006/relationships/tags" Target="../tags/tag640.xml"/><Relationship Id="rId2" Type="http://schemas.openxmlformats.org/officeDocument/2006/relationships/tags" Target="../tags/tag550.xml"/><Relationship Id="rId29" Type="http://schemas.openxmlformats.org/officeDocument/2006/relationships/tags" Target="../tags/tag577.xml"/><Relationship Id="rId24" Type="http://schemas.openxmlformats.org/officeDocument/2006/relationships/tags" Target="../tags/tag572.xml"/><Relationship Id="rId40" Type="http://schemas.openxmlformats.org/officeDocument/2006/relationships/tags" Target="../tags/tag588.xml"/><Relationship Id="rId45" Type="http://schemas.openxmlformats.org/officeDocument/2006/relationships/tags" Target="../tags/tag593.xml"/><Relationship Id="rId66" Type="http://schemas.openxmlformats.org/officeDocument/2006/relationships/tags" Target="../tags/tag614.xml"/><Relationship Id="rId87" Type="http://schemas.openxmlformats.org/officeDocument/2006/relationships/tags" Target="../tags/tag635.xml"/><Relationship Id="rId110" Type="http://schemas.openxmlformats.org/officeDocument/2006/relationships/tags" Target="../tags/tag658.xml"/><Relationship Id="rId115" Type="http://schemas.openxmlformats.org/officeDocument/2006/relationships/tags" Target="../tags/tag663.xml"/><Relationship Id="rId131" Type="http://schemas.openxmlformats.org/officeDocument/2006/relationships/tags" Target="../tags/tag679.xml"/><Relationship Id="rId136" Type="http://schemas.openxmlformats.org/officeDocument/2006/relationships/tags" Target="../tags/tag684.xml"/><Relationship Id="rId61" Type="http://schemas.openxmlformats.org/officeDocument/2006/relationships/tags" Target="../tags/tag609.xml"/><Relationship Id="rId82" Type="http://schemas.openxmlformats.org/officeDocument/2006/relationships/tags" Target="../tags/tag630.xml"/><Relationship Id="rId19" Type="http://schemas.openxmlformats.org/officeDocument/2006/relationships/tags" Target="../tags/tag567.xml"/><Relationship Id="rId14" Type="http://schemas.openxmlformats.org/officeDocument/2006/relationships/tags" Target="../tags/tag562.xml"/><Relationship Id="rId30" Type="http://schemas.openxmlformats.org/officeDocument/2006/relationships/tags" Target="../tags/tag578.xml"/><Relationship Id="rId35" Type="http://schemas.openxmlformats.org/officeDocument/2006/relationships/tags" Target="../tags/tag583.xml"/><Relationship Id="rId56" Type="http://schemas.openxmlformats.org/officeDocument/2006/relationships/tags" Target="../tags/tag604.xml"/><Relationship Id="rId77" Type="http://schemas.openxmlformats.org/officeDocument/2006/relationships/tags" Target="../tags/tag625.xml"/><Relationship Id="rId100" Type="http://schemas.openxmlformats.org/officeDocument/2006/relationships/tags" Target="../tags/tag648.xml"/><Relationship Id="rId105" Type="http://schemas.openxmlformats.org/officeDocument/2006/relationships/tags" Target="../tags/tag653.xml"/><Relationship Id="rId126" Type="http://schemas.openxmlformats.org/officeDocument/2006/relationships/tags" Target="../tags/tag674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807.xml"/><Relationship Id="rId21" Type="http://schemas.openxmlformats.org/officeDocument/2006/relationships/tags" Target="../tags/tag711.xml"/><Relationship Id="rId42" Type="http://schemas.openxmlformats.org/officeDocument/2006/relationships/tags" Target="../tags/tag732.xml"/><Relationship Id="rId63" Type="http://schemas.openxmlformats.org/officeDocument/2006/relationships/tags" Target="../tags/tag753.xml"/><Relationship Id="rId84" Type="http://schemas.openxmlformats.org/officeDocument/2006/relationships/tags" Target="../tags/tag774.xml"/><Relationship Id="rId138" Type="http://schemas.openxmlformats.org/officeDocument/2006/relationships/tags" Target="../tags/tag828.xml"/><Relationship Id="rId159" Type="http://schemas.openxmlformats.org/officeDocument/2006/relationships/tags" Target="../tags/tag849.xml"/><Relationship Id="rId170" Type="http://schemas.openxmlformats.org/officeDocument/2006/relationships/tags" Target="../tags/tag860.xml"/><Relationship Id="rId191" Type="http://schemas.openxmlformats.org/officeDocument/2006/relationships/tags" Target="../tags/tag881.xml"/><Relationship Id="rId196" Type="http://schemas.openxmlformats.org/officeDocument/2006/relationships/tags" Target="../tags/tag886.xml"/><Relationship Id="rId200" Type="http://schemas.openxmlformats.org/officeDocument/2006/relationships/tags" Target="../tags/tag890.xml"/><Relationship Id="rId16" Type="http://schemas.openxmlformats.org/officeDocument/2006/relationships/tags" Target="../tags/tag706.xml"/><Relationship Id="rId107" Type="http://schemas.openxmlformats.org/officeDocument/2006/relationships/tags" Target="../tags/tag797.xml"/><Relationship Id="rId11" Type="http://schemas.openxmlformats.org/officeDocument/2006/relationships/tags" Target="../tags/tag701.xml"/><Relationship Id="rId32" Type="http://schemas.openxmlformats.org/officeDocument/2006/relationships/tags" Target="../tags/tag722.xml"/><Relationship Id="rId37" Type="http://schemas.openxmlformats.org/officeDocument/2006/relationships/tags" Target="../tags/tag727.xml"/><Relationship Id="rId53" Type="http://schemas.openxmlformats.org/officeDocument/2006/relationships/tags" Target="../tags/tag743.xml"/><Relationship Id="rId58" Type="http://schemas.openxmlformats.org/officeDocument/2006/relationships/tags" Target="../tags/tag748.xml"/><Relationship Id="rId74" Type="http://schemas.openxmlformats.org/officeDocument/2006/relationships/tags" Target="../tags/tag764.xml"/><Relationship Id="rId79" Type="http://schemas.openxmlformats.org/officeDocument/2006/relationships/tags" Target="../tags/tag769.xml"/><Relationship Id="rId102" Type="http://schemas.openxmlformats.org/officeDocument/2006/relationships/tags" Target="../tags/tag792.xml"/><Relationship Id="rId123" Type="http://schemas.openxmlformats.org/officeDocument/2006/relationships/tags" Target="../tags/tag813.xml"/><Relationship Id="rId128" Type="http://schemas.openxmlformats.org/officeDocument/2006/relationships/tags" Target="../tags/tag818.xml"/><Relationship Id="rId144" Type="http://schemas.openxmlformats.org/officeDocument/2006/relationships/tags" Target="../tags/tag834.xml"/><Relationship Id="rId149" Type="http://schemas.openxmlformats.org/officeDocument/2006/relationships/tags" Target="../tags/tag839.xml"/><Relationship Id="rId5" Type="http://schemas.openxmlformats.org/officeDocument/2006/relationships/tags" Target="../tags/tag695.xml"/><Relationship Id="rId90" Type="http://schemas.openxmlformats.org/officeDocument/2006/relationships/tags" Target="../tags/tag780.xml"/><Relationship Id="rId95" Type="http://schemas.openxmlformats.org/officeDocument/2006/relationships/tags" Target="../tags/tag785.xml"/><Relationship Id="rId160" Type="http://schemas.openxmlformats.org/officeDocument/2006/relationships/tags" Target="../tags/tag850.xml"/><Relationship Id="rId165" Type="http://schemas.openxmlformats.org/officeDocument/2006/relationships/tags" Target="../tags/tag855.xml"/><Relationship Id="rId181" Type="http://schemas.openxmlformats.org/officeDocument/2006/relationships/tags" Target="../tags/tag871.xml"/><Relationship Id="rId186" Type="http://schemas.openxmlformats.org/officeDocument/2006/relationships/tags" Target="../tags/tag876.xml"/><Relationship Id="rId22" Type="http://schemas.openxmlformats.org/officeDocument/2006/relationships/tags" Target="../tags/tag712.xml"/><Relationship Id="rId27" Type="http://schemas.openxmlformats.org/officeDocument/2006/relationships/tags" Target="../tags/tag717.xml"/><Relationship Id="rId43" Type="http://schemas.openxmlformats.org/officeDocument/2006/relationships/tags" Target="../tags/tag733.xml"/><Relationship Id="rId48" Type="http://schemas.openxmlformats.org/officeDocument/2006/relationships/tags" Target="../tags/tag738.xml"/><Relationship Id="rId64" Type="http://schemas.openxmlformats.org/officeDocument/2006/relationships/tags" Target="../tags/tag754.xml"/><Relationship Id="rId69" Type="http://schemas.openxmlformats.org/officeDocument/2006/relationships/tags" Target="../tags/tag759.xml"/><Relationship Id="rId113" Type="http://schemas.openxmlformats.org/officeDocument/2006/relationships/tags" Target="../tags/tag803.xml"/><Relationship Id="rId118" Type="http://schemas.openxmlformats.org/officeDocument/2006/relationships/tags" Target="../tags/tag808.xml"/><Relationship Id="rId134" Type="http://schemas.openxmlformats.org/officeDocument/2006/relationships/tags" Target="../tags/tag824.xml"/><Relationship Id="rId139" Type="http://schemas.openxmlformats.org/officeDocument/2006/relationships/tags" Target="../tags/tag829.xml"/><Relationship Id="rId80" Type="http://schemas.openxmlformats.org/officeDocument/2006/relationships/tags" Target="../tags/tag770.xml"/><Relationship Id="rId85" Type="http://schemas.openxmlformats.org/officeDocument/2006/relationships/tags" Target="../tags/tag775.xml"/><Relationship Id="rId150" Type="http://schemas.openxmlformats.org/officeDocument/2006/relationships/tags" Target="../tags/tag840.xml"/><Relationship Id="rId155" Type="http://schemas.openxmlformats.org/officeDocument/2006/relationships/tags" Target="../tags/tag845.xml"/><Relationship Id="rId171" Type="http://schemas.openxmlformats.org/officeDocument/2006/relationships/tags" Target="../tags/tag861.xml"/><Relationship Id="rId176" Type="http://schemas.openxmlformats.org/officeDocument/2006/relationships/tags" Target="../tags/tag866.xml"/><Relationship Id="rId192" Type="http://schemas.openxmlformats.org/officeDocument/2006/relationships/tags" Target="../tags/tag882.xml"/><Relationship Id="rId197" Type="http://schemas.openxmlformats.org/officeDocument/2006/relationships/tags" Target="../tags/tag887.xml"/><Relationship Id="rId201" Type="http://schemas.openxmlformats.org/officeDocument/2006/relationships/tags" Target="../tags/tag891.xml"/><Relationship Id="rId12" Type="http://schemas.openxmlformats.org/officeDocument/2006/relationships/tags" Target="../tags/tag702.xml"/><Relationship Id="rId17" Type="http://schemas.openxmlformats.org/officeDocument/2006/relationships/tags" Target="../tags/tag707.xml"/><Relationship Id="rId33" Type="http://schemas.openxmlformats.org/officeDocument/2006/relationships/tags" Target="../tags/tag723.xml"/><Relationship Id="rId38" Type="http://schemas.openxmlformats.org/officeDocument/2006/relationships/tags" Target="../tags/tag728.xml"/><Relationship Id="rId59" Type="http://schemas.openxmlformats.org/officeDocument/2006/relationships/tags" Target="../tags/tag749.xml"/><Relationship Id="rId103" Type="http://schemas.openxmlformats.org/officeDocument/2006/relationships/tags" Target="../tags/tag793.xml"/><Relationship Id="rId108" Type="http://schemas.openxmlformats.org/officeDocument/2006/relationships/tags" Target="../tags/tag798.xml"/><Relationship Id="rId124" Type="http://schemas.openxmlformats.org/officeDocument/2006/relationships/tags" Target="../tags/tag814.xml"/><Relationship Id="rId129" Type="http://schemas.openxmlformats.org/officeDocument/2006/relationships/tags" Target="../tags/tag819.xml"/><Relationship Id="rId54" Type="http://schemas.openxmlformats.org/officeDocument/2006/relationships/tags" Target="../tags/tag744.xml"/><Relationship Id="rId70" Type="http://schemas.openxmlformats.org/officeDocument/2006/relationships/tags" Target="../tags/tag760.xml"/><Relationship Id="rId75" Type="http://schemas.openxmlformats.org/officeDocument/2006/relationships/tags" Target="../tags/tag765.xml"/><Relationship Id="rId91" Type="http://schemas.openxmlformats.org/officeDocument/2006/relationships/tags" Target="../tags/tag781.xml"/><Relationship Id="rId96" Type="http://schemas.openxmlformats.org/officeDocument/2006/relationships/tags" Target="../tags/tag786.xml"/><Relationship Id="rId140" Type="http://schemas.openxmlformats.org/officeDocument/2006/relationships/tags" Target="../tags/tag830.xml"/><Relationship Id="rId145" Type="http://schemas.openxmlformats.org/officeDocument/2006/relationships/tags" Target="../tags/tag835.xml"/><Relationship Id="rId161" Type="http://schemas.openxmlformats.org/officeDocument/2006/relationships/tags" Target="../tags/tag851.xml"/><Relationship Id="rId166" Type="http://schemas.openxmlformats.org/officeDocument/2006/relationships/tags" Target="../tags/tag856.xml"/><Relationship Id="rId182" Type="http://schemas.openxmlformats.org/officeDocument/2006/relationships/tags" Target="../tags/tag872.xml"/><Relationship Id="rId187" Type="http://schemas.openxmlformats.org/officeDocument/2006/relationships/tags" Target="../tags/tag877.xml"/><Relationship Id="rId1" Type="http://schemas.openxmlformats.org/officeDocument/2006/relationships/tags" Target="../tags/tag691.xml"/><Relationship Id="rId6" Type="http://schemas.openxmlformats.org/officeDocument/2006/relationships/tags" Target="../tags/tag696.xml"/><Relationship Id="rId23" Type="http://schemas.openxmlformats.org/officeDocument/2006/relationships/tags" Target="../tags/tag713.xml"/><Relationship Id="rId28" Type="http://schemas.openxmlformats.org/officeDocument/2006/relationships/tags" Target="../tags/tag718.xml"/><Relationship Id="rId49" Type="http://schemas.openxmlformats.org/officeDocument/2006/relationships/tags" Target="../tags/tag739.xml"/><Relationship Id="rId114" Type="http://schemas.openxmlformats.org/officeDocument/2006/relationships/tags" Target="../tags/tag804.xml"/><Relationship Id="rId119" Type="http://schemas.openxmlformats.org/officeDocument/2006/relationships/tags" Target="../tags/tag809.xml"/><Relationship Id="rId44" Type="http://schemas.openxmlformats.org/officeDocument/2006/relationships/tags" Target="../tags/tag734.xml"/><Relationship Id="rId60" Type="http://schemas.openxmlformats.org/officeDocument/2006/relationships/tags" Target="../tags/tag750.xml"/><Relationship Id="rId65" Type="http://schemas.openxmlformats.org/officeDocument/2006/relationships/tags" Target="../tags/tag755.xml"/><Relationship Id="rId81" Type="http://schemas.openxmlformats.org/officeDocument/2006/relationships/tags" Target="../tags/tag771.xml"/><Relationship Id="rId86" Type="http://schemas.openxmlformats.org/officeDocument/2006/relationships/tags" Target="../tags/tag776.xml"/><Relationship Id="rId130" Type="http://schemas.openxmlformats.org/officeDocument/2006/relationships/tags" Target="../tags/tag820.xml"/><Relationship Id="rId135" Type="http://schemas.openxmlformats.org/officeDocument/2006/relationships/tags" Target="../tags/tag825.xml"/><Relationship Id="rId151" Type="http://schemas.openxmlformats.org/officeDocument/2006/relationships/tags" Target="../tags/tag841.xml"/><Relationship Id="rId156" Type="http://schemas.openxmlformats.org/officeDocument/2006/relationships/tags" Target="../tags/tag846.xml"/><Relationship Id="rId177" Type="http://schemas.openxmlformats.org/officeDocument/2006/relationships/tags" Target="../tags/tag867.xml"/><Relationship Id="rId198" Type="http://schemas.openxmlformats.org/officeDocument/2006/relationships/tags" Target="../tags/tag888.xml"/><Relationship Id="rId172" Type="http://schemas.openxmlformats.org/officeDocument/2006/relationships/tags" Target="../tags/tag862.xml"/><Relationship Id="rId193" Type="http://schemas.openxmlformats.org/officeDocument/2006/relationships/tags" Target="../tags/tag883.xml"/><Relationship Id="rId202" Type="http://schemas.openxmlformats.org/officeDocument/2006/relationships/tags" Target="../tags/tag892.xml"/><Relationship Id="rId13" Type="http://schemas.openxmlformats.org/officeDocument/2006/relationships/tags" Target="../tags/tag703.xml"/><Relationship Id="rId18" Type="http://schemas.openxmlformats.org/officeDocument/2006/relationships/tags" Target="../tags/tag708.xml"/><Relationship Id="rId39" Type="http://schemas.openxmlformats.org/officeDocument/2006/relationships/tags" Target="../tags/tag729.xml"/><Relationship Id="rId109" Type="http://schemas.openxmlformats.org/officeDocument/2006/relationships/tags" Target="../tags/tag799.xml"/><Relationship Id="rId34" Type="http://schemas.openxmlformats.org/officeDocument/2006/relationships/tags" Target="../tags/tag724.xml"/><Relationship Id="rId50" Type="http://schemas.openxmlformats.org/officeDocument/2006/relationships/tags" Target="../tags/tag740.xml"/><Relationship Id="rId55" Type="http://schemas.openxmlformats.org/officeDocument/2006/relationships/tags" Target="../tags/tag745.xml"/><Relationship Id="rId76" Type="http://schemas.openxmlformats.org/officeDocument/2006/relationships/tags" Target="../tags/tag766.xml"/><Relationship Id="rId97" Type="http://schemas.openxmlformats.org/officeDocument/2006/relationships/tags" Target="../tags/tag787.xml"/><Relationship Id="rId104" Type="http://schemas.openxmlformats.org/officeDocument/2006/relationships/tags" Target="../tags/tag794.xml"/><Relationship Id="rId120" Type="http://schemas.openxmlformats.org/officeDocument/2006/relationships/tags" Target="../tags/tag810.xml"/><Relationship Id="rId125" Type="http://schemas.openxmlformats.org/officeDocument/2006/relationships/tags" Target="../tags/tag815.xml"/><Relationship Id="rId141" Type="http://schemas.openxmlformats.org/officeDocument/2006/relationships/tags" Target="../tags/tag831.xml"/><Relationship Id="rId146" Type="http://schemas.openxmlformats.org/officeDocument/2006/relationships/tags" Target="../tags/tag836.xml"/><Relationship Id="rId167" Type="http://schemas.openxmlformats.org/officeDocument/2006/relationships/tags" Target="../tags/tag857.xml"/><Relationship Id="rId188" Type="http://schemas.openxmlformats.org/officeDocument/2006/relationships/tags" Target="../tags/tag878.xml"/><Relationship Id="rId7" Type="http://schemas.openxmlformats.org/officeDocument/2006/relationships/tags" Target="../tags/tag697.xml"/><Relationship Id="rId71" Type="http://schemas.openxmlformats.org/officeDocument/2006/relationships/tags" Target="../tags/tag761.xml"/><Relationship Id="rId92" Type="http://schemas.openxmlformats.org/officeDocument/2006/relationships/tags" Target="../tags/tag782.xml"/><Relationship Id="rId162" Type="http://schemas.openxmlformats.org/officeDocument/2006/relationships/tags" Target="../tags/tag852.xml"/><Relationship Id="rId183" Type="http://schemas.openxmlformats.org/officeDocument/2006/relationships/tags" Target="../tags/tag873.xml"/><Relationship Id="rId2" Type="http://schemas.openxmlformats.org/officeDocument/2006/relationships/tags" Target="../tags/tag692.xml"/><Relationship Id="rId29" Type="http://schemas.openxmlformats.org/officeDocument/2006/relationships/tags" Target="../tags/tag719.xml"/><Relationship Id="rId24" Type="http://schemas.openxmlformats.org/officeDocument/2006/relationships/tags" Target="../tags/tag714.xml"/><Relationship Id="rId40" Type="http://schemas.openxmlformats.org/officeDocument/2006/relationships/tags" Target="../tags/tag730.xml"/><Relationship Id="rId45" Type="http://schemas.openxmlformats.org/officeDocument/2006/relationships/tags" Target="../tags/tag735.xml"/><Relationship Id="rId66" Type="http://schemas.openxmlformats.org/officeDocument/2006/relationships/tags" Target="../tags/tag756.xml"/><Relationship Id="rId87" Type="http://schemas.openxmlformats.org/officeDocument/2006/relationships/tags" Target="../tags/tag777.xml"/><Relationship Id="rId110" Type="http://schemas.openxmlformats.org/officeDocument/2006/relationships/tags" Target="../tags/tag800.xml"/><Relationship Id="rId115" Type="http://schemas.openxmlformats.org/officeDocument/2006/relationships/tags" Target="../tags/tag805.xml"/><Relationship Id="rId131" Type="http://schemas.openxmlformats.org/officeDocument/2006/relationships/tags" Target="../tags/tag821.xml"/><Relationship Id="rId136" Type="http://schemas.openxmlformats.org/officeDocument/2006/relationships/tags" Target="../tags/tag826.xml"/><Relationship Id="rId157" Type="http://schemas.openxmlformats.org/officeDocument/2006/relationships/tags" Target="../tags/tag847.xml"/><Relationship Id="rId178" Type="http://schemas.openxmlformats.org/officeDocument/2006/relationships/tags" Target="../tags/tag868.xml"/><Relationship Id="rId61" Type="http://schemas.openxmlformats.org/officeDocument/2006/relationships/tags" Target="../tags/tag751.xml"/><Relationship Id="rId82" Type="http://schemas.openxmlformats.org/officeDocument/2006/relationships/tags" Target="../tags/tag772.xml"/><Relationship Id="rId152" Type="http://schemas.openxmlformats.org/officeDocument/2006/relationships/tags" Target="../tags/tag842.xml"/><Relationship Id="rId173" Type="http://schemas.openxmlformats.org/officeDocument/2006/relationships/tags" Target="../tags/tag863.xml"/><Relationship Id="rId194" Type="http://schemas.openxmlformats.org/officeDocument/2006/relationships/tags" Target="../tags/tag884.xml"/><Relationship Id="rId199" Type="http://schemas.openxmlformats.org/officeDocument/2006/relationships/tags" Target="../tags/tag889.xml"/><Relationship Id="rId203" Type="http://schemas.openxmlformats.org/officeDocument/2006/relationships/tags" Target="../tags/tag893.xml"/><Relationship Id="rId19" Type="http://schemas.openxmlformats.org/officeDocument/2006/relationships/tags" Target="../tags/tag709.xml"/><Relationship Id="rId14" Type="http://schemas.openxmlformats.org/officeDocument/2006/relationships/tags" Target="../tags/tag704.xml"/><Relationship Id="rId30" Type="http://schemas.openxmlformats.org/officeDocument/2006/relationships/tags" Target="../tags/tag720.xml"/><Relationship Id="rId35" Type="http://schemas.openxmlformats.org/officeDocument/2006/relationships/tags" Target="../tags/tag725.xml"/><Relationship Id="rId56" Type="http://schemas.openxmlformats.org/officeDocument/2006/relationships/tags" Target="../tags/tag746.xml"/><Relationship Id="rId77" Type="http://schemas.openxmlformats.org/officeDocument/2006/relationships/tags" Target="../tags/tag767.xml"/><Relationship Id="rId100" Type="http://schemas.openxmlformats.org/officeDocument/2006/relationships/tags" Target="../tags/tag790.xml"/><Relationship Id="rId105" Type="http://schemas.openxmlformats.org/officeDocument/2006/relationships/tags" Target="../tags/tag795.xml"/><Relationship Id="rId126" Type="http://schemas.openxmlformats.org/officeDocument/2006/relationships/tags" Target="../tags/tag816.xml"/><Relationship Id="rId147" Type="http://schemas.openxmlformats.org/officeDocument/2006/relationships/tags" Target="../tags/tag837.xml"/><Relationship Id="rId168" Type="http://schemas.openxmlformats.org/officeDocument/2006/relationships/tags" Target="../tags/tag858.xml"/><Relationship Id="rId8" Type="http://schemas.openxmlformats.org/officeDocument/2006/relationships/tags" Target="../tags/tag698.xml"/><Relationship Id="rId51" Type="http://schemas.openxmlformats.org/officeDocument/2006/relationships/tags" Target="../tags/tag741.xml"/><Relationship Id="rId72" Type="http://schemas.openxmlformats.org/officeDocument/2006/relationships/tags" Target="../tags/tag762.xml"/><Relationship Id="rId93" Type="http://schemas.openxmlformats.org/officeDocument/2006/relationships/tags" Target="../tags/tag783.xml"/><Relationship Id="rId98" Type="http://schemas.openxmlformats.org/officeDocument/2006/relationships/tags" Target="../tags/tag788.xml"/><Relationship Id="rId121" Type="http://schemas.openxmlformats.org/officeDocument/2006/relationships/tags" Target="../tags/tag811.xml"/><Relationship Id="rId142" Type="http://schemas.openxmlformats.org/officeDocument/2006/relationships/tags" Target="../tags/tag832.xml"/><Relationship Id="rId163" Type="http://schemas.openxmlformats.org/officeDocument/2006/relationships/tags" Target="../tags/tag853.xml"/><Relationship Id="rId184" Type="http://schemas.openxmlformats.org/officeDocument/2006/relationships/tags" Target="../tags/tag874.xml"/><Relationship Id="rId189" Type="http://schemas.openxmlformats.org/officeDocument/2006/relationships/tags" Target="../tags/tag879.xml"/><Relationship Id="rId3" Type="http://schemas.openxmlformats.org/officeDocument/2006/relationships/tags" Target="../tags/tag693.xml"/><Relationship Id="rId25" Type="http://schemas.openxmlformats.org/officeDocument/2006/relationships/tags" Target="../tags/tag715.xml"/><Relationship Id="rId46" Type="http://schemas.openxmlformats.org/officeDocument/2006/relationships/tags" Target="../tags/tag736.xml"/><Relationship Id="rId67" Type="http://schemas.openxmlformats.org/officeDocument/2006/relationships/tags" Target="../tags/tag757.xml"/><Relationship Id="rId116" Type="http://schemas.openxmlformats.org/officeDocument/2006/relationships/tags" Target="../tags/tag806.xml"/><Relationship Id="rId137" Type="http://schemas.openxmlformats.org/officeDocument/2006/relationships/tags" Target="../tags/tag827.xml"/><Relationship Id="rId158" Type="http://schemas.openxmlformats.org/officeDocument/2006/relationships/tags" Target="../tags/tag848.xml"/><Relationship Id="rId20" Type="http://schemas.openxmlformats.org/officeDocument/2006/relationships/tags" Target="../tags/tag710.xml"/><Relationship Id="rId41" Type="http://schemas.openxmlformats.org/officeDocument/2006/relationships/tags" Target="../tags/tag731.xml"/><Relationship Id="rId62" Type="http://schemas.openxmlformats.org/officeDocument/2006/relationships/tags" Target="../tags/tag752.xml"/><Relationship Id="rId83" Type="http://schemas.openxmlformats.org/officeDocument/2006/relationships/tags" Target="../tags/tag773.xml"/><Relationship Id="rId88" Type="http://schemas.openxmlformats.org/officeDocument/2006/relationships/tags" Target="../tags/tag778.xml"/><Relationship Id="rId111" Type="http://schemas.openxmlformats.org/officeDocument/2006/relationships/tags" Target="../tags/tag801.xml"/><Relationship Id="rId132" Type="http://schemas.openxmlformats.org/officeDocument/2006/relationships/tags" Target="../tags/tag822.xml"/><Relationship Id="rId153" Type="http://schemas.openxmlformats.org/officeDocument/2006/relationships/tags" Target="../tags/tag843.xml"/><Relationship Id="rId174" Type="http://schemas.openxmlformats.org/officeDocument/2006/relationships/tags" Target="../tags/tag864.xml"/><Relationship Id="rId179" Type="http://schemas.openxmlformats.org/officeDocument/2006/relationships/tags" Target="../tags/tag869.xml"/><Relationship Id="rId195" Type="http://schemas.openxmlformats.org/officeDocument/2006/relationships/tags" Target="../tags/tag885.xml"/><Relationship Id="rId190" Type="http://schemas.openxmlformats.org/officeDocument/2006/relationships/tags" Target="../tags/tag880.xml"/><Relationship Id="rId204" Type="http://schemas.openxmlformats.org/officeDocument/2006/relationships/slideLayout" Target="../slideLayouts/slideLayout1.xml"/><Relationship Id="rId15" Type="http://schemas.openxmlformats.org/officeDocument/2006/relationships/tags" Target="../tags/tag705.xml"/><Relationship Id="rId36" Type="http://schemas.openxmlformats.org/officeDocument/2006/relationships/tags" Target="../tags/tag726.xml"/><Relationship Id="rId57" Type="http://schemas.openxmlformats.org/officeDocument/2006/relationships/tags" Target="../tags/tag747.xml"/><Relationship Id="rId106" Type="http://schemas.openxmlformats.org/officeDocument/2006/relationships/tags" Target="../tags/tag796.xml"/><Relationship Id="rId127" Type="http://schemas.openxmlformats.org/officeDocument/2006/relationships/tags" Target="../tags/tag817.xml"/><Relationship Id="rId10" Type="http://schemas.openxmlformats.org/officeDocument/2006/relationships/tags" Target="../tags/tag700.xml"/><Relationship Id="rId31" Type="http://schemas.openxmlformats.org/officeDocument/2006/relationships/tags" Target="../tags/tag721.xml"/><Relationship Id="rId52" Type="http://schemas.openxmlformats.org/officeDocument/2006/relationships/tags" Target="../tags/tag742.xml"/><Relationship Id="rId73" Type="http://schemas.openxmlformats.org/officeDocument/2006/relationships/tags" Target="../tags/tag763.xml"/><Relationship Id="rId78" Type="http://schemas.openxmlformats.org/officeDocument/2006/relationships/tags" Target="../tags/tag768.xml"/><Relationship Id="rId94" Type="http://schemas.openxmlformats.org/officeDocument/2006/relationships/tags" Target="../tags/tag784.xml"/><Relationship Id="rId99" Type="http://schemas.openxmlformats.org/officeDocument/2006/relationships/tags" Target="../tags/tag789.xml"/><Relationship Id="rId101" Type="http://schemas.openxmlformats.org/officeDocument/2006/relationships/tags" Target="../tags/tag791.xml"/><Relationship Id="rId122" Type="http://schemas.openxmlformats.org/officeDocument/2006/relationships/tags" Target="../tags/tag812.xml"/><Relationship Id="rId143" Type="http://schemas.openxmlformats.org/officeDocument/2006/relationships/tags" Target="../tags/tag833.xml"/><Relationship Id="rId148" Type="http://schemas.openxmlformats.org/officeDocument/2006/relationships/tags" Target="../tags/tag838.xml"/><Relationship Id="rId164" Type="http://schemas.openxmlformats.org/officeDocument/2006/relationships/tags" Target="../tags/tag854.xml"/><Relationship Id="rId169" Type="http://schemas.openxmlformats.org/officeDocument/2006/relationships/tags" Target="../tags/tag859.xml"/><Relationship Id="rId185" Type="http://schemas.openxmlformats.org/officeDocument/2006/relationships/tags" Target="../tags/tag875.xml"/><Relationship Id="rId4" Type="http://schemas.openxmlformats.org/officeDocument/2006/relationships/tags" Target="../tags/tag694.xml"/><Relationship Id="rId9" Type="http://schemas.openxmlformats.org/officeDocument/2006/relationships/tags" Target="../tags/tag699.xml"/><Relationship Id="rId180" Type="http://schemas.openxmlformats.org/officeDocument/2006/relationships/tags" Target="../tags/tag870.xml"/><Relationship Id="rId26" Type="http://schemas.openxmlformats.org/officeDocument/2006/relationships/tags" Target="../tags/tag716.xml"/><Relationship Id="rId47" Type="http://schemas.openxmlformats.org/officeDocument/2006/relationships/tags" Target="../tags/tag737.xml"/><Relationship Id="rId68" Type="http://schemas.openxmlformats.org/officeDocument/2006/relationships/tags" Target="../tags/tag758.xml"/><Relationship Id="rId89" Type="http://schemas.openxmlformats.org/officeDocument/2006/relationships/tags" Target="../tags/tag779.xml"/><Relationship Id="rId112" Type="http://schemas.openxmlformats.org/officeDocument/2006/relationships/tags" Target="../tags/tag802.xml"/><Relationship Id="rId133" Type="http://schemas.openxmlformats.org/officeDocument/2006/relationships/tags" Target="../tags/tag823.xml"/><Relationship Id="rId154" Type="http://schemas.openxmlformats.org/officeDocument/2006/relationships/tags" Target="../tags/tag844.xml"/><Relationship Id="rId175" Type="http://schemas.openxmlformats.org/officeDocument/2006/relationships/tags" Target="../tags/tag865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919.xml"/><Relationship Id="rId117" Type="http://schemas.openxmlformats.org/officeDocument/2006/relationships/tags" Target="../tags/tag1010.xml"/><Relationship Id="rId21" Type="http://schemas.openxmlformats.org/officeDocument/2006/relationships/tags" Target="../tags/tag914.xml"/><Relationship Id="rId42" Type="http://schemas.openxmlformats.org/officeDocument/2006/relationships/tags" Target="../tags/tag935.xml"/><Relationship Id="rId47" Type="http://schemas.openxmlformats.org/officeDocument/2006/relationships/tags" Target="../tags/tag940.xml"/><Relationship Id="rId63" Type="http://schemas.openxmlformats.org/officeDocument/2006/relationships/tags" Target="../tags/tag956.xml"/><Relationship Id="rId68" Type="http://schemas.openxmlformats.org/officeDocument/2006/relationships/tags" Target="../tags/tag961.xml"/><Relationship Id="rId84" Type="http://schemas.openxmlformats.org/officeDocument/2006/relationships/tags" Target="../tags/tag977.xml"/><Relationship Id="rId89" Type="http://schemas.openxmlformats.org/officeDocument/2006/relationships/tags" Target="../tags/tag982.xml"/><Relationship Id="rId112" Type="http://schemas.openxmlformats.org/officeDocument/2006/relationships/tags" Target="../tags/tag1005.xml"/><Relationship Id="rId133" Type="http://schemas.openxmlformats.org/officeDocument/2006/relationships/tags" Target="../tags/tag1026.xml"/><Relationship Id="rId138" Type="http://schemas.openxmlformats.org/officeDocument/2006/relationships/tags" Target="../tags/tag1031.xml"/><Relationship Id="rId16" Type="http://schemas.openxmlformats.org/officeDocument/2006/relationships/tags" Target="../tags/tag909.xml"/><Relationship Id="rId107" Type="http://schemas.openxmlformats.org/officeDocument/2006/relationships/tags" Target="../tags/tag1000.xml"/><Relationship Id="rId11" Type="http://schemas.openxmlformats.org/officeDocument/2006/relationships/tags" Target="../tags/tag904.xml"/><Relationship Id="rId32" Type="http://schemas.openxmlformats.org/officeDocument/2006/relationships/tags" Target="../tags/tag925.xml"/><Relationship Id="rId37" Type="http://schemas.openxmlformats.org/officeDocument/2006/relationships/tags" Target="../tags/tag930.xml"/><Relationship Id="rId53" Type="http://schemas.openxmlformats.org/officeDocument/2006/relationships/tags" Target="../tags/tag946.xml"/><Relationship Id="rId58" Type="http://schemas.openxmlformats.org/officeDocument/2006/relationships/tags" Target="../tags/tag951.xml"/><Relationship Id="rId74" Type="http://schemas.openxmlformats.org/officeDocument/2006/relationships/tags" Target="../tags/tag967.xml"/><Relationship Id="rId79" Type="http://schemas.openxmlformats.org/officeDocument/2006/relationships/tags" Target="../tags/tag972.xml"/><Relationship Id="rId102" Type="http://schemas.openxmlformats.org/officeDocument/2006/relationships/tags" Target="../tags/tag995.xml"/><Relationship Id="rId123" Type="http://schemas.openxmlformats.org/officeDocument/2006/relationships/tags" Target="../tags/tag1016.xml"/><Relationship Id="rId128" Type="http://schemas.openxmlformats.org/officeDocument/2006/relationships/tags" Target="../tags/tag1021.xml"/><Relationship Id="rId144" Type="http://schemas.openxmlformats.org/officeDocument/2006/relationships/tags" Target="../tags/tag1037.xml"/><Relationship Id="rId5" Type="http://schemas.openxmlformats.org/officeDocument/2006/relationships/tags" Target="../tags/tag898.xml"/><Relationship Id="rId90" Type="http://schemas.openxmlformats.org/officeDocument/2006/relationships/tags" Target="../tags/tag983.xml"/><Relationship Id="rId95" Type="http://schemas.openxmlformats.org/officeDocument/2006/relationships/tags" Target="../tags/tag988.xml"/><Relationship Id="rId22" Type="http://schemas.openxmlformats.org/officeDocument/2006/relationships/tags" Target="../tags/tag915.xml"/><Relationship Id="rId27" Type="http://schemas.openxmlformats.org/officeDocument/2006/relationships/tags" Target="../tags/tag920.xml"/><Relationship Id="rId43" Type="http://schemas.openxmlformats.org/officeDocument/2006/relationships/tags" Target="../tags/tag936.xml"/><Relationship Id="rId48" Type="http://schemas.openxmlformats.org/officeDocument/2006/relationships/tags" Target="../tags/tag941.xml"/><Relationship Id="rId64" Type="http://schemas.openxmlformats.org/officeDocument/2006/relationships/tags" Target="../tags/tag957.xml"/><Relationship Id="rId69" Type="http://schemas.openxmlformats.org/officeDocument/2006/relationships/tags" Target="../tags/tag962.xml"/><Relationship Id="rId113" Type="http://schemas.openxmlformats.org/officeDocument/2006/relationships/tags" Target="../tags/tag1006.xml"/><Relationship Id="rId118" Type="http://schemas.openxmlformats.org/officeDocument/2006/relationships/tags" Target="../tags/tag1011.xml"/><Relationship Id="rId134" Type="http://schemas.openxmlformats.org/officeDocument/2006/relationships/tags" Target="../tags/tag1027.xml"/><Relationship Id="rId139" Type="http://schemas.openxmlformats.org/officeDocument/2006/relationships/tags" Target="../tags/tag1032.xml"/><Relationship Id="rId80" Type="http://schemas.openxmlformats.org/officeDocument/2006/relationships/tags" Target="../tags/tag973.xml"/><Relationship Id="rId85" Type="http://schemas.openxmlformats.org/officeDocument/2006/relationships/tags" Target="../tags/tag978.xml"/><Relationship Id="rId3" Type="http://schemas.openxmlformats.org/officeDocument/2006/relationships/tags" Target="../tags/tag896.xml"/><Relationship Id="rId12" Type="http://schemas.openxmlformats.org/officeDocument/2006/relationships/tags" Target="../tags/tag905.xml"/><Relationship Id="rId17" Type="http://schemas.openxmlformats.org/officeDocument/2006/relationships/tags" Target="../tags/tag910.xml"/><Relationship Id="rId25" Type="http://schemas.openxmlformats.org/officeDocument/2006/relationships/tags" Target="../tags/tag918.xml"/><Relationship Id="rId33" Type="http://schemas.openxmlformats.org/officeDocument/2006/relationships/tags" Target="../tags/tag926.xml"/><Relationship Id="rId38" Type="http://schemas.openxmlformats.org/officeDocument/2006/relationships/tags" Target="../tags/tag931.xml"/><Relationship Id="rId46" Type="http://schemas.openxmlformats.org/officeDocument/2006/relationships/tags" Target="../tags/tag939.xml"/><Relationship Id="rId59" Type="http://schemas.openxmlformats.org/officeDocument/2006/relationships/tags" Target="../tags/tag952.xml"/><Relationship Id="rId67" Type="http://schemas.openxmlformats.org/officeDocument/2006/relationships/tags" Target="../tags/tag960.xml"/><Relationship Id="rId103" Type="http://schemas.openxmlformats.org/officeDocument/2006/relationships/tags" Target="../tags/tag996.xml"/><Relationship Id="rId108" Type="http://schemas.openxmlformats.org/officeDocument/2006/relationships/tags" Target="../tags/tag1001.xml"/><Relationship Id="rId116" Type="http://schemas.openxmlformats.org/officeDocument/2006/relationships/tags" Target="../tags/tag1009.xml"/><Relationship Id="rId124" Type="http://schemas.openxmlformats.org/officeDocument/2006/relationships/tags" Target="../tags/tag1017.xml"/><Relationship Id="rId129" Type="http://schemas.openxmlformats.org/officeDocument/2006/relationships/tags" Target="../tags/tag1022.xml"/><Relationship Id="rId137" Type="http://schemas.openxmlformats.org/officeDocument/2006/relationships/tags" Target="../tags/tag1030.xml"/><Relationship Id="rId20" Type="http://schemas.openxmlformats.org/officeDocument/2006/relationships/tags" Target="../tags/tag913.xml"/><Relationship Id="rId41" Type="http://schemas.openxmlformats.org/officeDocument/2006/relationships/tags" Target="../tags/tag934.xml"/><Relationship Id="rId54" Type="http://schemas.openxmlformats.org/officeDocument/2006/relationships/tags" Target="../tags/tag947.xml"/><Relationship Id="rId62" Type="http://schemas.openxmlformats.org/officeDocument/2006/relationships/tags" Target="../tags/tag955.xml"/><Relationship Id="rId70" Type="http://schemas.openxmlformats.org/officeDocument/2006/relationships/tags" Target="../tags/tag963.xml"/><Relationship Id="rId75" Type="http://schemas.openxmlformats.org/officeDocument/2006/relationships/tags" Target="../tags/tag968.xml"/><Relationship Id="rId83" Type="http://schemas.openxmlformats.org/officeDocument/2006/relationships/tags" Target="../tags/tag976.xml"/><Relationship Id="rId88" Type="http://schemas.openxmlformats.org/officeDocument/2006/relationships/tags" Target="../tags/tag981.xml"/><Relationship Id="rId91" Type="http://schemas.openxmlformats.org/officeDocument/2006/relationships/tags" Target="../tags/tag984.xml"/><Relationship Id="rId96" Type="http://schemas.openxmlformats.org/officeDocument/2006/relationships/tags" Target="../tags/tag989.xml"/><Relationship Id="rId111" Type="http://schemas.openxmlformats.org/officeDocument/2006/relationships/tags" Target="../tags/tag1004.xml"/><Relationship Id="rId132" Type="http://schemas.openxmlformats.org/officeDocument/2006/relationships/tags" Target="../tags/tag1025.xml"/><Relationship Id="rId140" Type="http://schemas.openxmlformats.org/officeDocument/2006/relationships/tags" Target="../tags/tag1033.xml"/><Relationship Id="rId145" Type="http://schemas.openxmlformats.org/officeDocument/2006/relationships/slideLayout" Target="../slideLayouts/slideLayout1.xml"/><Relationship Id="rId1" Type="http://schemas.openxmlformats.org/officeDocument/2006/relationships/tags" Target="../tags/tag894.xml"/><Relationship Id="rId6" Type="http://schemas.openxmlformats.org/officeDocument/2006/relationships/tags" Target="../tags/tag899.xml"/><Relationship Id="rId15" Type="http://schemas.openxmlformats.org/officeDocument/2006/relationships/tags" Target="../tags/tag908.xml"/><Relationship Id="rId23" Type="http://schemas.openxmlformats.org/officeDocument/2006/relationships/tags" Target="../tags/tag916.xml"/><Relationship Id="rId28" Type="http://schemas.openxmlformats.org/officeDocument/2006/relationships/tags" Target="../tags/tag921.xml"/><Relationship Id="rId36" Type="http://schemas.openxmlformats.org/officeDocument/2006/relationships/tags" Target="../tags/tag929.xml"/><Relationship Id="rId49" Type="http://schemas.openxmlformats.org/officeDocument/2006/relationships/tags" Target="../tags/tag942.xml"/><Relationship Id="rId57" Type="http://schemas.openxmlformats.org/officeDocument/2006/relationships/tags" Target="../tags/tag950.xml"/><Relationship Id="rId106" Type="http://schemas.openxmlformats.org/officeDocument/2006/relationships/tags" Target="../tags/tag999.xml"/><Relationship Id="rId114" Type="http://schemas.openxmlformats.org/officeDocument/2006/relationships/tags" Target="../tags/tag1007.xml"/><Relationship Id="rId119" Type="http://schemas.openxmlformats.org/officeDocument/2006/relationships/tags" Target="../tags/tag1012.xml"/><Relationship Id="rId127" Type="http://schemas.openxmlformats.org/officeDocument/2006/relationships/tags" Target="../tags/tag1020.xml"/><Relationship Id="rId10" Type="http://schemas.openxmlformats.org/officeDocument/2006/relationships/tags" Target="../tags/tag903.xml"/><Relationship Id="rId31" Type="http://schemas.openxmlformats.org/officeDocument/2006/relationships/tags" Target="../tags/tag924.xml"/><Relationship Id="rId44" Type="http://schemas.openxmlformats.org/officeDocument/2006/relationships/tags" Target="../tags/tag937.xml"/><Relationship Id="rId52" Type="http://schemas.openxmlformats.org/officeDocument/2006/relationships/tags" Target="../tags/tag945.xml"/><Relationship Id="rId60" Type="http://schemas.openxmlformats.org/officeDocument/2006/relationships/tags" Target="../tags/tag953.xml"/><Relationship Id="rId65" Type="http://schemas.openxmlformats.org/officeDocument/2006/relationships/tags" Target="../tags/tag958.xml"/><Relationship Id="rId73" Type="http://schemas.openxmlformats.org/officeDocument/2006/relationships/tags" Target="../tags/tag966.xml"/><Relationship Id="rId78" Type="http://schemas.openxmlformats.org/officeDocument/2006/relationships/tags" Target="../tags/tag971.xml"/><Relationship Id="rId81" Type="http://schemas.openxmlformats.org/officeDocument/2006/relationships/tags" Target="../tags/tag974.xml"/><Relationship Id="rId86" Type="http://schemas.openxmlformats.org/officeDocument/2006/relationships/tags" Target="../tags/tag979.xml"/><Relationship Id="rId94" Type="http://schemas.openxmlformats.org/officeDocument/2006/relationships/tags" Target="../tags/tag987.xml"/><Relationship Id="rId99" Type="http://schemas.openxmlformats.org/officeDocument/2006/relationships/tags" Target="../tags/tag992.xml"/><Relationship Id="rId101" Type="http://schemas.openxmlformats.org/officeDocument/2006/relationships/tags" Target="../tags/tag994.xml"/><Relationship Id="rId122" Type="http://schemas.openxmlformats.org/officeDocument/2006/relationships/tags" Target="../tags/tag1015.xml"/><Relationship Id="rId130" Type="http://schemas.openxmlformats.org/officeDocument/2006/relationships/tags" Target="../tags/tag1023.xml"/><Relationship Id="rId135" Type="http://schemas.openxmlformats.org/officeDocument/2006/relationships/tags" Target="../tags/tag1028.xml"/><Relationship Id="rId143" Type="http://schemas.openxmlformats.org/officeDocument/2006/relationships/tags" Target="../tags/tag1036.xml"/><Relationship Id="rId4" Type="http://schemas.openxmlformats.org/officeDocument/2006/relationships/tags" Target="../tags/tag897.xml"/><Relationship Id="rId9" Type="http://schemas.openxmlformats.org/officeDocument/2006/relationships/tags" Target="../tags/tag902.xml"/><Relationship Id="rId13" Type="http://schemas.openxmlformats.org/officeDocument/2006/relationships/tags" Target="../tags/tag906.xml"/><Relationship Id="rId18" Type="http://schemas.openxmlformats.org/officeDocument/2006/relationships/tags" Target="../tags/tag911.xml"/><Relationship Id="rId39" Type="http://schemas.openxmlformats.org/officeDocument/2006/relationships/tags" Target="../tags/tag932.xml"/><Relationship Id="rId109" Type="http://schemas.openxmlformats.org/officeDocument/2006/relationships/tags" Target="../tags/tag1002.xml"/><Relationship Id="rId34" Type="http://schemas.openxmlformats.org/officeDocument/2006/relationships/tags" Target="../tags/tag927.xml"/><Relationship Id="rId50" Type="http://schemas.openxmlformats.org/officeDocument/2006/relationships/tags" Target="../tags/tag943.xml"/><Relationship Id="rId55" Type="http://schemas.openxmlformats.org/officeDocument/2006/relationships/tags" Target="../tags/tag948.xml"/><Relationship Id="rId76" Type="http://schemas.openxmlformats.org/officeDocument/2006/relationships/tags" Target="../tags/tag969.xml"/><Relationship Id="rId97" Type="http://schemas.openxmlformats.org/officeDocument/2006/relationships/tags" Target="../tags/tag990.xml"/><Relationship Id="rId104" Type="http://schemas.openxmlformats.org/officeDocument/2006/relationships/tags" Target="../tags/tag997.xml"/><Relationship Id="rId120" Type="http://schemas.openxmlformats.org/officeDocument/2006/relationships/tags" Target="../tags/tag1013.xml"/><Relationship Id="rId125" Type="http://schemas.openxmlformats.org/officeDocument/2006/relationships/tags" Target="../tags/tag1018.xml"/><Relationship Id="rId141" Type="http://schemas.openxmlformats.org/officeDocument/2006/relationships/tags" Target="../tags/tag1034.xml"/><Relationship Id="rId7" Type="http://schemas.openxmlformats.org/officeDocument/2006/relationships/tags" Target="../tags/tag900.xml"/><Relationship Id="rId71" Type="http://schemas.openxmlformats.org/officeDocument/2006/relationships/tags" Target="../tags/tag964.xml"/><Relationship Id="rId92" Type="http://schemas.openxmlformats.org/officeDocument/2006/relationships/tags" Target="../tags/tag985.xml"/><Relationship Id="rId2" Type="http://schemas.openxmlformats.org/officeDocument/2006/relationships/tags" Target="../tags/tag895.xml"/><Relationship Id="rId29" Type="http://schemas.openxmlformats.org/officeDocument/2006/relationships/tags" Target="../tags/tag922.xml"/><Relationship Id="rId24" Type="http://schemas.openxmlformats.org/officeDocument/2006/relationships/tags" Target="../tags/tag917.xml"/><Relationship Id="rId40" Type="http://schemas.openxmlformats.org/officeDocument/2006/relationships/tags" Target="../tags/tag933.xml"/><Relationship Id="rId45" Type="http://schemas.openxmlformats.org/officeDocument/2006/relationships/tags" Target="../tags/tag938.xml"/><Relationship Id="rId66" Type="http://schemas.openxmlformats.org/officeDocument/2006/relationships/tags" Target="../tags/tag959.xml"/><Relationship Id="rId87" Type="http://schemas.openxmlformats.org/officeDocument/2006/relationships/tags" Target="../tags/tag980.xml"/><Relationship Id="rId110" Type="http://schemas.openxmlformats.org/officeDocument/2006/relationships/tags" Target="../tags/tag1003.xml"/><Relationship Id="rId115" Type="http://schemas.openxmlformats.org/officeDocument/2006/relationships/tags" Target="../tags/tag1008.xml"/><Relationship Id="rId131" Type="http://schemas.openxmlformats.org/officeDocument/2006/relationships/tags" Target="../tags/tag1024.xml"/><Relationship Id="rId136" Type="http://schemas.openxmlformats.org/officeDocument/2006/relationships/tags" Target="../tags/tag1029.xml"/><Relationship Id="rId61" Type="http://schemas.openxmlformats.org/officeDocument/2006/relationships/tags" Target="../tags/tag954.xml"/><Relationship Id="rId82" Type="http://schemas.openxmlformats.org/officeDocument/2006/relationships/tags" Target="../tags/tag975.xml"/><Relationship Id="rId19" Type="http://schemas.openxmlformats.org/officeDocument/2006/relationships/tags" Target="../tags/tag912.xml"/><Relationship Id="rId14" Type="http://schemas.openxmlformats.org/officeDocument/2006/relationships/tags" Target="../tags/tag907.xml"/><Relationship Id="rId30" Type="http://schemas.openxmlformats.org/officeDocument/2006/relationships/tags" Target="../tags/tag923.xml"/><Relationship Id="rId35" Type="http://schemas.openxmlformats.org/officeDocument/2006/relationships/tags" Target="../tags/tag928.xml"/><Relationship Id="rId56" Type="http://schemas.openxmlformats.org/officeDocument/2006/relationships/tags" Target="../tags/tag949.xml"/><Relationship Id="rId77" Type="http://schemas.openxmlformats.org/officeDocument/2006/relationships/tags" Target="../tags/tag970.xml"/><Relationship Id="rId100" Type="http://schemas.openxmlformats.org/officeDocument/2006/relationships/tags" Target="../tags/tag993.xml"/><Relationship Id="rId105" Type="http://schemas.openxmlformats.org/officeDocument/2006/relationships/tags" Target="../tags/tag998.xml"/><Relationship Id="rId126" Type="http://schemas.openxmlformats.org/officeDocument/2006/relationships/tags" Target="../tags/tag1019.xml"/><Relationship Id="rId8" Type="http://schemas.openxmlformats.org/officeDocument/2006/relationships/tags" Target="../tags/tag901.xml"/><Relationship Id="rId51" Type="http://schemas.openxmlformats.org/officeDocument/2006/relationships/tags" Target="../tags/tag944.xml"/><Relationship Id="rId72" Type="http://schemas.openxmlformats.org/officeDocument/2006/relationships/tags" Target="../tags/tag965.xml"/><Relationship Id="rId93" Type="http://schemas.openxmlformats.org/officeDocument/2006/relationships/tags" Target="../tags/tag986.xml"/><Relationship Id="rId98" Type="http://schemas.openxmlformats.org/officeDocument/2006/relationships/tags" Target="../tags/tag991.xml"/><Relationship Id="rId121" Type="http://schemas.openxmlformats.org/officeDocument/2006/relationships/tags" Target="../tags/tag1014.xml"/><Relationship Id="rId142" Type="http://schemas.openxmlformats.org/officeDocument/2006/relationships/tags" Target="../tags/tag1035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1063.xml"/><Relationship Id="rId117" Type="http://schemas.openxmlformats.org/officeDocument/2006/relationships/tags" Target="../tags/tag1154.xml"/><Relationship Id="rId21" Type="http://schemas.openxmlformats.org/officeDocument/2006/relationships/tags" Target="../tags/tag1058.xml"/><Relationship Id="rId42" Type="http://schemas.openxmlformats.org/officeDocument/2006/relationships/tags" Target="../tags/tag1079.xml"/><Relationship Id="rId47" Type="http://schemas.openxmlformats.org/officeDocument/2006/relationships/tags" Target="../tags/tag1084.xml"/><Relationship Id="rId63" Type="http://schemas.openxmlformats.org/officeDocument/2006/relationships/tags" Target="../tags/tag1100.xml"/><Relationship Id="rId68" Type="http://schemas.openxmlformats.org/officeDocument/2006/relationships/tags" Target="../tags/tag1105.xml"/><Relationship Id="rId84" Type="http://schemas.openxmlformats.org/officeDocument/2006/relationships/tags" Target="../tags/tag1121.xml"/><Relationship Id="rId89" Type="http://schemas.openxmlformats.org/officeDocument/2006/relationships/tags" Target="../tags/tag1126.xml"/><Relationship Id="rId112" Type="http://schemas.openxmlformats.org/officeDocument/2006/relationships/tags" Target="../tags/tag1149.xml"/><Relationship Id="rId133" Type="http://schemas.openxmlformats.org/officeDocument/2006/relationships/tags" Target="../tags/tag1170.xml"/><Relationship Id="rId138" Type="http://schemas.openxmlformats.org/officeDocument/2006/relationships/tags" Target="../tags/tag1175.xml"/><Relationship Id="rId154" Type="http://schemas.openxmlformats.org/officeDocument/2006/relationships/tags" Target="../tags/tag1191.xml"/><Relationship Id="rId159" Type="http://schemas.openxmlformats.org/officeDocument/2006/relationships/tags" Target="../tags/tag1196.xml"/><Relationship Id="rId175" Type="http://schemas.openxmlformats.org/officeDocument/2006/relationships/tags" Target="../tags/tag1212.xml"/><Relationship Id="rId170" Type="http://schemas.openxmlformats.org/officeDocument/2006/relationships/tags" Target="../tags/tag1207.xml"/><Relationship Id="rId16" Type="http://schemas.openxmlformats.org/officeDocument/2006/relationships/tags" Target="../tags/tag1053.xml"/><Relationship Id="rId107" Type="http://schemas.openxmlformats.org/officeDocument/2006/relationships/tags" Target="../tags/tag1144.xml"/><Relationship Id="rId11" Type="http://schemas.openxmlformats.org/officeDocument/2006/relationships/tags" Target="../tags/tag1048.xml"/><Relationship Id="rId32" Type="http://schemas.openxmlformats.org/officeDocument/2006/relationships/tags" Target="../tags/tag1069.xml"/><Relationship Id="rId37" Type="http://schemas.openxmlformats.org/officeDocument/2006/relationships/tags" Target="../tags/tag1074.xml"/><Relationship Id="rId53" Type="http://schemas.openxmlformats.org/officeDocument/2006/relationships/tags" Target="../tags/tag1090.xml"/><Relationship Id="rId58" Type="http://schemas.openxmlformats.org/officeDocument/2006/relationships/tags" Target="../tags/tag1095.xml"/><Relationship Id="rId74" Type="http://schemas.openxmlformats.org/officeDocument/2006/relationships/tags" Target="../tags/tag1111.xml"/><Relationship Id="rId79" Type="http://schemas.openxmlformats.org/officeDocument/2006/relationships/tags" Target="../tags/tag1116.xml"/><Relationship Id="rId102" Type="http://schemas.openxmlformats.org/officeDocument/2006/relationships/tags" Target="../tags/tag1139.xml"/><Relationship Id="rId123" Type="http://schemas.openxmlformats.org/officeDocument/2006/relationships/tags" Target="../tags/tag1160.xml"/><Relationship Id="rId128" Type="http://schemas.openxmlformats.org/officeDocument/2006/relationships/tags" Target="../tags/tag1165.xml"/><Relationship Id="rId144" Type="http://schemas.openxmlformats.org/officeDocument/2006/relationships/tags" Target="../tags/tag1181.xml"/><Relationship Id="rId149" Type="http://schemas.openxmlformats.org/officeDocument/2006/relationships/tags" Target="../tags/tag1186.xml"/><Relationship Id="rId5" Type="http://schemas.openxmlformats.org/officeDocument/2006/relationships/tags" Target="../tags/tag1042.xml"/><Relationship Id="rId90" Type="http://schemas.openxmlformats.org/officeDocument/2006/relationships/tags" Target="../tags/tag1127.xml"/><Relationship Id="rId95" Type="http://schemas.openxmlformats.org/officeDocument/2006/relationships/tags" Target="../tags/tag1132.xml"/><Relationship Id="rId160" Type="http://schemas.openxmlformats.org/officeDocument/2006/relationships/tags" Target="../tags/tag1197.xml"/><Relationship Id="rId165" Type="http://schemas.openxmlformats.org/officeDocument/2006/relationships/tags" Target="../tags/tag1202.xml"/><Relationship Id="rId22" Type="http://schemas.openxmlformats.org/officeDocument/2006/relationships/tags" Target="../tags/tag1059.xml"/><Relationship Id="rId27" Type="http://schemas.openxmlformats.org/officeDocument/2006/relationships/tags" Target="../tags/tag1064.xml"/><Relationship Id="rId43" Type="http://schemas.openxmlformats.org/officeDocument/2006/relationships/tags" Target="../tags/tag1080.xml"/><Relationship Id="rId48" Type="http://schemas.openxmlformats.org/officeDocument/2006/relationships/tags" Target="../tags/tag1085.xml"/><Relationship Id="rId64" Type="http://schemas.openxmlformats.org/officeDocument/2006/relationships/tags" Target="../tags/tag1101.xml"/><Relationship Id="rId69" Type="http://schemas.openxmlformats.org/officeDocument/2006/relationships/tags" Target="../tags/tag1106.xml"/><Relationship Id="rId113" Type="http://schemas.openxmlformats.org/officeDocument/2006/relationships/tags" Target="../tags/tag1150.xml"/><Relationship Id="rId118" Type="http://schemas.openxmlformats.org/officeDocument/2006/relationships/tags" Target="../tags/tag1155.xml"/><Relationship Id="rId134" Type="http://schemas.openxmlformats.org/officeDocument/2006/relationships/tags" Target="../tags/tag1171.xml"/><Relationship Id="rId139" Type="http://schemas.openxmlformats.org/officeDocument/2006/relationships/tags" Target="../tags/tag1176.xml"/><Relationship Id="rId80" Type="http://schemas.openxmlformats.org/officeDocument/2006/relationships/tags" Target="../tags/tag1117.xml"/><Relationship Id="rId85" Type="http://schemas.openxmlformats.org/officeDocument/2006/relationships/tags" Target="../tags/tag1122.xml"/><Relationship Id="rId150" Type="http://schemas.openxmlformats.org/officeDocument/2006/relationships/tags" Target="../tags/tag1187.xml"/><Relationship Id="rId155" Type="http://schemas.openxmlformats.org/officeDocument/2006/relationships/tags" Target="../tags/tag1192.xml"/><Relationship Id="rId171" Type="http://schemas.openxmlformats.org/officeDocument/2006/relationships/tags" Target="../tags/tag1208.xml"/><Relationship Id="rId176" Type="http://schemas.openxmlformats.org/officeDocument/2006/relationships/tags" Target="../tags/tag1213.xml"/><Relationship Id="rId12" Type="http://schemas.openxmlformats.org/officeDocument/2006/relationships/tags" Target="../tags/tag1049.xml"/><Relationship Id="rId17" Type="http://schemas.openxmlformats.org/officeDocument/2006/relationships/tags" Target="../tags/tag1054.xml"/><Relationship Id="rId33" Type="http://schemas.openxmlformats.org/officeDocument/2006/relationships/tags" Target="../tags/tag1070.xml"/><Relationship Id="rId38" Type="http://schemas.openxmlformats.org/officeDocument/2006/relationships/tags" Target="../tags/tag1075.xml"/><Relationship Id="rId59" Type="http://schemas.openxmlformats.org/officeDocument/2006/relationships/tags" Target="../tags/tag1096.xml"/><Relationship Id="rId103" Type="http://schemas.openxmlformats.org/officeDocument/2006/relationships/tags" Target="../tags/tag1140.xml"/><Relationship Id="rId108" Type="http://schemas.openxmlformats.org/officeDocument/2006/relationships/tags" Target="../tags/tag1145.xml"/><Relationship Id="rId124" Type="http://schemas.openxmlformats.org/officeDocument/2006/relationships/tags" Target="../tags/tag1161.xml"/><Relationship Id="rId129" Type="http://schemas.openxmlformats.org/officeDocument/2006/relationships/tags" Target="../tags/tag1166.xml"/><Relationship Id="rId54" Type="http://schemas.openxmlformats.org/officeDocument/2006/relationships/tags" Target="../tags/tag1091.xml"/><Relationship Id="rId70" Type="http://schemas.openxmlformats.org/officeDocument/2006/relationships/tags" Target="../tags/tag1107.xml"/><Relationship Id="rId75" Type="http://schemas.openxmlformats.org/officeDocument/2006/relationships/tags" Target="../tags/tag1112.xml"/><Relationship Id="rId91" Type="http://schemas.openxmlformats.org/officeDocument/2006/relationships/tags" Target="../tags/tag1128.xml"/><Relationship Id="rId96" Type="http://schemas.openxmlformats.org/officeDocument/2006/relationships/tags" Target="../tags/tag1133.xml"/><Relationship Id="rId140" Type="http://schemas.openxmlformats.org/officeDocument/2006/relationships/tags" Target="../tags/tag1177.xml"/><Relationship Id="rId145" Type="http://schemas.openxmlformats.org/officeDocument/2006/relationships/tags" Target="../tags/tag1182.xml"/><Relationship Id="rId161" Type="http://schemas.openxmlformats.org/officeDocument/2006/relationships/tags" Target="../tags/tag1198.xml"/><Relationship Id="rId166" Type="http://schemas.openxmlformats.org/officeDocument/2006/relationships/tags" Target="../tags/tag1203.xml"/><Relationship Id="rId1" Type="http://schemas.openxmlformats.org/officeDocument/2006/relationships/tags" Target="../tags/tag1038.xml"/><Relationship Id="rId6" Type="http://schemas.openxmlformats.org/officeDocument/2006/relationships/tags" Target="../tags/tag1043.xml"/><Relationship Id="rId23" Type="http://schemas.openxmlformats.org/officeDocument/2006/relationships/tags" Target="../tags/tag1060.xml"/><Relationship Id="rId28" Type="http://schemas.openxmlformats.org/officeDocument/2006/relationships/tags" Target="../tags/tag1065.xml"/><Relationship Id="rId49" Type="http://schemas.openxmlformats.org/officeDocument/2006/relationships/tags" Target="../tags/tag1086.xml"/><Relationship Id="rId114" Type="http://schemas.openxmlformats.org/officeDocument/2006/relationships/tags" Target="../tags/tag1151.xml"/><Relationship Id="rId119" Type="http://schemas.openxmlformats.org/officeDocument/2006/relationships/tags" Target="../tags/tag1156.xml"/><Relationship Id="rId10" Type="http://schemas.openxmlformats.org/officeDocument/2006/relationships/tags" Target="../tags/tag1047.xml"/><Relationship Id="rId31" Type="http://schemas.openxmlformats.org/officeDocument/2006/relationships/tags" Target="../tags/tag1068.xml"/><Relationship Id="rId44" Type="http://schemas.openxmlformats.org/officeDocument/2006/relationships/tags" Target="../tags/tag1081.xml"/><Relationship Id="rId52" Type="http://schemas.openxmlformats.org/officeDocument/2006/relationships/tags" Target="../tags/tag1089.xml"/><Relationship Id="rId60" Type="http://schemas.openxmlformats.org/officeDocument/2006/relationships/tags" Target="../tags/tag1097.xml"/><Relationship Id="rId65" Type="http://schemas.openxmlformats.org/officeDocument/2006/relationships/tags" Target="../tags/tag1102.xml"/><Relationship Id="rId73" Type="http://schemas.openxmlformats.org/officeDocument/2006/relationships/tags" Target="../tags/tag1110.xml"/><Relationship Id="rId78" Type="http://schemas.openxmlformats.org/officeDocument/2006/relationships/tags" Target="../tags/tag1115.xml"/><Relationship Id="rId81" Type="http://schemas.openxmlformats.org/officeDocument/2006/relationships/tags" Target="../tags/tag1118.xml"/><Relationship Id="rId86" Type="http://schemas.openxmlformats.org/officeDocument/2006/relationships/tags" Target="../tags/tag1123.xml"/><Relationship Id="rId94" Type="http://schemas.openxmlformats.org/officeDocument/2006/relationships/tags" Target="../tags/tag1131.xml"/><Relationship Id="rId99" Type="http://schemas.openxmlformats.org/officeDocument/2006/relationships/tags" Target="../tags/tag1136.xml"/><Relationship Id="rId101" Type="http://schemas.openxmlformats.org/officeDocument/2006/relationships/tags" Target="../tags/tag1138.xml"/><Relationship Id="rId122" Type="http://schemas.openxmlformats.org/officeDocument/2006/relationships/tags" Target="../tags/tag1159.xml"/><Relationship Id="rId130" Type="http://schemas.openxmlformats.org/officeDocument/2006/relationships/tags" Target="../tags/tag1167.xml"/><Relationship Id="rId135" Type="http://schemas.openxmlformats.org/officeDocument/2006/relationships/tags" Target="../tags/tag1172.xml"/><Relationship Id="rId143" Type="http://schemas.openxmlformats.org/officeDocument/2006/relationships/tags" Target="../tags/tag1180.xml"/><Relationship Id="rId148" Type="http://schemas.openxmlformats.org/officeDocument/2006/relationships/tags" Target="../tags/tag1185.xml"/><Relationship Id="rId151" Type="http://schemas.openxmlformats.org/officeDocument/2006/relationships/tags" Target="../tags/tag1188.xml"/><Relationship Id="rId156" Type="http://schemas.openxmlformats.org/officeDocument/2006/relationships/tags" Target="../tags/tag1193.xml"/><Relationship Id="rId164" Type="http://schemas.openxmlformats.org/officeDocument/2006/relationships/tags" Target="../tags/tag1201.xml"/><Relationship Id="rId169" Type="http://schemas.openxmlformats.org/officeDocument/2006/relationships/tags" Target="../tags/tag1206.xml"/><Relationship Id="rId177" Type="http://schemas.openxmlformats.org/officeDocument/2006/relationships/slideLayout" Target="../slideLayouts/slideLayout1.xml"/><Relationship Id="rId4" Type="http://schemas.openxmlformats.org/officeDocument/2006/relationships/tags" Target="../tags/tag1041.xml"/><Relationship Id="rId9" Type="http://schemas.openxmlformats.org/officeDocument/2006/relationships/tags" Target="../tags/tag1046.xml"/><Relationship Id="rId172" Type="http://schemas.openxmlformats.org/officeDocument/2006/relationships/tags" Target="../tags/tag1209.xml"/><Relationship Id="rId13" Type="http://schemas.openxmlformats.org/officeDocument/2006/relationships/tags" Target="../tags/tag1050.xml"/><Relationship Id="rId18" Type="http://schemas.openxmlformats.org/officeDocument/2006/relationships/tags" Target="../tags/tag1055.xml"/><Relationship Id="rId39" Type="http://schemas.openxmlformats.org/officeDocument/2006/relationships/tags" Target="../tags/tag1076.xml"/><Relationship Id="rId109" Type="http://schemas.openxmlformats.org/officeDocument/2006/relationships/tags" Target="../tags/tag1146.xml"/><Relationship Id="rId34" Type="http://schemas.openxmlformats.org/officeDocument/2006/relationships/tags" Target="../tags/tag1071.xml"/><Relationship Id="rId50" Type="http://schemas.openxmlformats.org/officeDocument/2006/relationships/tags" Target="../tags/tag1087.xml"/><Relationship Id="rId55" Type="http://schemas.openxmlformats.org/officeDocument/2006/relationships/tags" Target="../tags/tag1092.xml"/><Relationship Id="rId76" Type="http://schemas.openxmlformats.org/officeDocument/2006/relationships/tags" Target="../tags/tag1113.xml"/><Relationship Id="rId97" Type="http://schemas.openxmlformats.org/officeDocument/2006/relationships/tags" Target="../tags/tag1134.xml"/><Relationship Id="rId104" Type="http://schemas.openxmlformats.org/officeDocument/2006/relationships/tags" Target="../tags/tag1141.xml"/><Relationship Id="rId120" Type="http://schemas.openxmlformats.org/officeDocument/2006/relationships/tags" Target="../tags/tag1157.xml"/><Relationship Id="rId125" Type="http://schemas.openxmlformats.org/officeDocument/2006/relationships/tags" Target="../tags/tag1162.xml"/><Relationship Id="rId141" Type="http://schemas.openxmlformats.org/officeDocument/2006/relationships/tags" Target="../tags/tag1178.xml"/><Relationship Id="rId146" Type="http://schemas.openxmlformats.org/officeDocument/2006/relationships/tags" Target="../tags/tag1183.xml"/><Relationship Id="rId167" Type="http://schemas.openxmlformats.org/officeDocument/2006/relationships/tags" Target="../tags/tag1204.xml"/><Relationship Id="rId7" Type="http://schemas.openxmlformats.org/officeDocument/2006/relationships/tags" Target="../tags/tag1044.xml"/><Relationship Id="rId71" Type="http://schemas.openxmlformats.org/officeDocument/2006/relationships/tags" Target="../tags/tag1108.xml"/><Relationship Id="rId92" Type="http://schemas.openxmlformats.org/officeDocument/2006/relationships/tags" Target="../tags/tag1129.xml"/><Relationship Id="rId162" Type="http://schemas.openxmlformats.org/officeDocument/2006/relationships/tags" Target="../tags/tag1199.xml"/><Relationship Id="rId2" Type="http://schemas.openxmlformats.org/officeDocument/2006/relationships/tags" Target="../tags/tag1039.xml"/><Relationship Id="rId29" Type="http://schemas.openxmlformats.org/officeDocument/2006/relationships/tags" Target="../tags/tag1066.xml"/><Relationship Id="rId24" Type="http://schemas.openxmlformats.org/officeDocument/2006/relationships/tags" Target="../tags/tag1061.xml"/><Relationship Id="rId40" Type="http://schemas.openxmlformats.org/officeDocument/2006/relationships/tags" Target="../tags/tag1077.xml"/><Relationship Id="rId45" Type="http://schemas.openxmlformats.org/officeDocument/2006/relationships/tags" Target="../tags/tag1082.xml"/><Relationship Id="rId66" Type="http://schemas.openxmlformats.org/officeDocument/2006/relationships/tags" Target="../tags/tag1103.xml"/><Relationship Id="rId87" Type="http://schemas.openxmlformats.org/officeDocument/2006/relationships/tags" Target="../tags/tag1124.xml"/><Relationship Id="rId110" Type="http://schemas.openxmlformats.org/officeDocument/2006/relationships/tags" Target="../tags/tag1147.xml"/><Relationship Id="rId115" Type="http://schemas.openxmlformats.org/officeDocument/2006/relationships/tags" Target="../tags/tag1152.xml"/><Relationship Id="rId131" Type="http://schemas.openxmlformats.org/officeDocument/2006/relationships/tags" Target="../tags/tag1168.xml"/><Relationship Id="rId136" Type="http://schemas.openxmlformats.org/officeDocument/2006/relationships/tags" Target="../tags/tag1173.xml"/><Relationship Id="rId157" Type="http://schemas.openxmlformats.org/officeDocument/2006/relationships/tags" Target="../tags/tag1194.xml"/><Relationship Id="rId61" Type="http://schemas.openxmlformats.org/officeDocument/2006/relationships/tags" Target="../tags/tag1098.xml"/><Relationship Id="rId82" Type="http://schemas.openxmlformats.org/officeDocument/2006/relationships/tags" Target="../tags/tag1119.xml"/><Relationship Id="rId152" Type="http://schemas.openxmlformats.org/officeDocument/2006/relationships/tags" Target="../tags/tag1189.xml"/><Relationship Id="rId173" Type="http://schemas.openxmlformats.org/officeDocument/2006/relationships/tags" Target="../tags/tag1210.xml"/><Relationship Id="rId19" Type="http://schemas.openxmlformats.org/officeDocument/2006/relationships/tags" Target="../tags/tag1056.xml"/><Relationship Id="rId14" Type="http://schemas.openxmlformats.org/officeDocument/2006/relationships/tags" Target="../tags/tag1051.xml"/><Relationship Id="rId30" Type="http://schemas.openxmlformats.org/officeDocument/2006/relationships/tags" Target="../tags/tag1067.xml"/><Relationship Id="rId35" Type="http://schemas.openxmlformats.org/officeDocument/2006/relationships/tags" Target="../tags/tag1072.xml"/><Relationship Id="rId56" Type="http://schemas.openxmlformats.org/officeDocument/2006/relationships/tags" Target="../tags/tag1093.xml"/><Relationship Id="rId77" Type="http://schemas.openxmlformats.org/officeDocument/2006/relationships/tags" Target="../tags/tag1114.xml"/><Relationship Id="rId100" Type="http://schemas.openxmlformats.org/officeDocument/2006/relationships/tags" Target="../tags/tag1137.xml"/><Relationship Id="rId105" Type="http://schemas.openxmlformats.org/officeDocument/2006/relationships/tags" Target="../tags/tag1142.xml"/><Relationship Id="rId126" Type="http://schemas.openxmlformats.org/officeDocument/2006/relationships/tags" Target="../tags/tag1163.xml"/><Relationship Id="rId147" Type="http://schemas.openxmlformats.org/officeDocument/2006/relationships/tags" Target="../tags/tag1184.xml"/><Relationship Id="rId168" Type="http://schemas.openxmlformats.org/officeDocument/2006/relationships/tags" Target="../tags/tag1205.xml"/><Relationship Id="rId8" Type="http://schemas.openxmlformats.org/officeDocument/2006/relationships/tags" Target="../tags/tag1045.xml"/><Relationship Id="rId51" Type="http://schemas.openxmlformats.org/officeDocument/2006/relationships/tags" Target="../tags/tag1088.xml"/><Relationship Id="rId72" Type="http://schemas.openxmlformats.org/officeDocument/2006/relationships/tags" Target="../tags/tag1109.xml"/><Relationship Id="rId93" Type="http://schemas.openxmlformats.org/officeDocument/2006/relationships/tags" Target="../tags/tag1130.xml"/><Relationship Id="rId98" Type="http://schemas.openxmlformats.org/officeDocument/2006/relationships/tags" Target="../tags/tag1135.xml"/><Relationship Id="rId121" Type="http://schemas.openxmlformats.org/officeDocument/2006/relationships/tags" Target="../tags/tag1158.xml"/><Relationship Id="rId142" Type="http://schemas.openxmlformats.org/officeDocument/2006/relationships/tags" Target="../tags/tag1179.xml"/><Relationship Id="rId163" Type="http://schemas.openxmlformats.org/officeDocument/2006/relationships/tags" Target="../tags/tag1200.xml"/><Relationship Id="rId3" Type="http://schemas.openxmlformats.org/officeDocument/2006/relationships/tags" Target="../tags/tag1040.xml"/><Relationship Id="rId25" Type="http://schemas.openxmlformats.org/officeDocument/2006/relationships/tags" Target="../tags/tag1062.xml"/><Relationship Id="rId46" Type="http://schemas.openxmlformats.org/officeDocument/2006/relationships/tags" Target="../tags/tag1083.xml"/><Relationship Id="rId67" Type="http://schemas.openxmlformats.org/officeDocument/2006/relationships/tags" Target="../tags/tag1104.xml"/><Relationship Id="rId116" Type="http://schemas.openxmlformats.org/officeDocument/2006/relationships/tags" Target="../tags/tag1153.xml"/><Relationship Id="rId137" Type="http://schemas.openxmlformats.org/officeDocument/2006/relationships/tags" Target="../tags/tag1174.xml"/><Relationship Id="rId158" Type="http://schemas.openxmlformats.org/officeDocument/2006/relationships/tags" Target="../tags/tag1195.xml"/><Relationship Id="rId20" Type="http://schemas.openxmlformats.org/officeDocument/2006/relationships/tags" Target="../tags/tag1057.xml"/><Relationship Id="rId41" Type="http://schemas.openxmlformats.org/officeDocument/2006/relationships/tags" Target="../tags/tag1078.xml"/><Relationship Id="rId62" Type="http://schemas.openxmlformats.org/officeDocument/2006/relationships/tags" Target="../tags/tag1099.xml"/><Relationship Id="rId83" Type="http://schemas.openxmlformats.org/officeDocument/2006/relationships/tags" Target="../tags/tag1120.xml"/><Relationship Id="rId88" Type="http://schemas.openxmlformats.org/officeDocument/2006/relationships/tags" Target="../tags/tag1125.xml"/><Relationship Id="rId111" Type="http://schemas.openxmlformats.org/officeDocument/2006/relationships/tags" Target="../tags/tag1148.xml"/><Relationship Id="rId132" Type="http://schemas.openxmlformats.org/officeDocument/2006/relationships/tags" Target="../tags/tag1169.xml"/><Relationship Id="rId153" Type="http://schemas.openxmlformats.org/officeDocument/2006/relationships/tags" Target="../tags/tag1190.xml"/><Relationship Id="rId174" Type="http://schemas.openxmlformats.org/officeDocument/2006/relationships/tags" Target="../tags/tag1211.xml"/><Relationship Id="rId15" Type="http://schemas.openxmlformats.org/officeDocument/2006/relationships/tags" Target="../tags/tag1052.xml"/><Relationship Id="rId36" Type="http://schemas.openxmlformats.org/officeDocument/2006/relationships/tags" Target="../tags/tag1073.xml"/><Relationship Id="rId57" Type="http://schemas.openxmlformats.org/officeDocument/2006/relationships/tags" Target="../tags/tag1094.xml"/><Relationship Id="rId106" Type="http://schemas.openxmlformats.org/officeDocument/2006/relationships/tags" Target="../tags/tag1143.xml"/><Relationship Id="rId127" Type="http://schemas.openxmlformats.org/officeDocument/2006/relationships/tags" Target="../tags/tag1164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1239.xml"/><Relationship Id="rId117" Type="http://schemas.openxmlformats.org/officeDocument/2006/relationships/tags" Target="../tags/tag1330.xml"/><Relationship Id="rId21" Type="http://schemas.openxmlformats.org/officeDocument/2006/relationships/tags" Target="../tags/tag1234.xml"/><Relationship Id="rId42" Type="http://schemas.openxmlformats.org/officeDocument/2006/relationships/tags" Target="../tags/tag1255.xml"/><Relationship Id="rId47" Type="http://schemas.openxmlformats.org/officeDocument/2006/relationships/tags" Target="../tags/tag1260.xml"/><Relationship Id="rId63" Type="http://schemas.openxmlformats.org/officeDocument/2006/relationships/tags" Target="../tags/tag1276.xml"/><Relationship Id="rId68" Type="http://schemas.openxmlformats.org/officeDocument/2006/relationships/tags" Target="../tags/tag1281.xml"/><Relationship Id="rId84" Type="http://schemas.openxmlformats.org/officeDocument/2006/relationships/tags" Target="../tags/tag1297.xml"/><Relationship Id="rId89" Type="http://schemas.openxmlformats.org/officeDocument/2006/relationships/tags" Target="../tags/tag1302.xml"/><Relationship Id="rId112" Type="http://schemas.openxmlformats.org/officeDocument/2006/relationships/tags" Target="../tags/tag1325.xml"/><Relationship Id="rId133" Type="http://schemas.openxmlformats.org/officeDocument/2006/relationships/tags" Target="../tags/tag1346.xml"/><Relationship Id="rId138" Type="http://schemas.openxmlformats.org/officeDocument/2006/relationships/tags" Target="../tags/tag1351.xml"/><Relationship Id="rId154" Type="http://schemas.openxmlformats.org/officeDocument/2006/relationships/tags" Target="../tags/tag1367.xml"/><Relationship Id="rId159" Type="http://schemas.openxmlformats.org/officeDocument/2006/relationships/tags" Target="../tags/tag1372.xml"/><Relationship Id="rId16" Type="http://schemas.openxmlformats.org/officeDocument/2006/relationships/tags" Target="../tags/tag1229.xml"/><Relationship Id="rId107" Type="http://schemas.openxmlformats.org/officeDocument/2006/relationships/tags" Target="../tags/tag1320.xml"/><Relationship Id="rId11" Type="http://schemas.openxmlformats.org/officeDocument/2006/relationships/tags" Target="../tags/tag1224.xml"/><Relationship Id="rId32" Type="http://schemas.openxmlformats.org/officeDocument/2006/relationships/tags" Target="../tags/tag1245.xml"/><Relationship Id="rId37" Type="http://schemas.openxmlformats.org/officeDocument/2006/relationships/tags" Target="../tags/tag1250.xml"/><Relationship Id="rId53" Type="http://schemas.openxmlformats.org/officeDocument/2006/relationships/tags" Target="../tags/tag1266.xml"/><Relationship Id="rId58" Type="http://schemas.openxmlformats.org/officeDocument/2006/relationships/tags" Target="../tags/tag1271.xml"/><Relationship Id="rId74" Type="http://schemas.openxmlformats.org/officeDocument/2006/relationships/tags" Target="../tags/tag1287.xml"/><Relationship Id="rId79" Type="http://schemas.openxmlformats.org/officeDocument/2006/relationships/tags" Target="../tags/tag1292.xml"/><Relationship Id="rId102" Type="http://schemas.openxmlformats.org/officeDocument/2006/relationships/tags" Target="../tags/tag1315.xml"/><Relationship Id="rId123" Type="http://schemas.openxmlformats.org/officeDocument/2006/relationships/tags" Target="../tags/tag1336.xml"/><Relationship Id="rId128" Type="http://schemas.openxmlformats.org/officeDocument/2006/relationships/tags" Target="../tags/tag1341.xml"/><Relationship Id="rId144" Type="http://schemas.openxmlformats.org/officeDocument/2006/relationships/tags" Target="../tags/tag1357.xml"/><Relationship Id="rId149" Type="http://schemas.openxmlformats.org/officeDocument/2006/relationships/tags" Target="../tags/tag1362.xml"/><Relationship Id="rId5" Type="http://schemas.openxmlformats.org/officeDocument/2006/relationships/tags" Target="../tags/tag1218.xml"/><Relationship Id="rId90" Type="http://schemas.openxmlformats.org/officeDocument/2006/relationships/tags" Target="../tags/tag1303.xml"/><Relationship Id="rId95" Type="http://schemas.openxmlformats.org/officeDocument/2006/relationships/tags" Target="../tags/tag1308.xml"/><Relationship Id="rId160" Type="http://schemas.openxmlformats.org/officeDocument/2006/relationships/tags" Target="../tags/tag1373.xml"/><Relationship Id="rId165" Type="http://schemas.openxmlformats.org/officeDocument/2006/relationships/tags" Target="../tags/tag1378.xml"/><Relationship Id="rId22" Type="http://schemas.openxmlformats.org/officeDocument/2006/relationships/tags" Target="../tags/tag1235.xml"/><Relationship Id="rId27" Type="http://schemas.openxmlformats.org/officeDocument/2006/relationships/tags" Target="../tags/tag1240.xml"/><Relationship Id="rId43" Type="http://schemas.openxmlformats.org/officeDocument/2006/relationships/tags" Target="../tags/tag1256.xml"/><Relationship Id="rId48" Type="http://schemas.openxmlformats.org/officeDocument/2006/relationships/tags" Target="../tags/tag1261.xml"/><Relationship Id="rId64" Type="http://schemas.openxmlformats.org/officeDocument/2006/relationships/tags" Target="../tags/tag1277.xml"/><Relationship Id="rId69" Type="http://schemas.openxmlformats.org/officeDocument/2006/relationships/tags" Target="../tags/tag1282.xml"/><Relationship Id="rId113" Type="http://schemas.openxmlformats.org/officeDocument/2006/relationships/tags" Target="../tags/tag1326.xml"/><Relationship Id="rId118" Type="http://schemas.openxmlformats.org/officeDocument/2006/relationships/tags" Target="../tags/tag1331.xml"/><Relationship Id="rId134" Type="http://schemas.openxmlformats.org/officeDocument/2006/relationships/tags" Target="../tags/tag1347.xml"/><Relationship Id="rId139" Type="http://schemas.openxmlformats.org/officeDocument/2006/relationships/tags" Target="../tags/tag1352.xml"/><Relationship Id="rId80" Type="http://schemas.openxmlformats.org/officeDocument/2006/relationships/tags" Target="../tags/tag1293.xml"/><Relationship Id="rId85" Type="http://schemas.openxmlformats.org/officeDocument/2006/relationships/tags" Target="../tags/tag1298.xml"/><Relationship Id="rId150" Type="http://schemas.openxmlformats.org/officeDocument/2006/relationships/tags" Target="../tags/tag1363.xml"/><Relationship Id="rId155" Type="http://schemas.openxmlformats.org/officeDocument/2006/relationships/tags" Target="../tags/tag1368.xml"/><Relationship Id="rId12" Type="http://schemas.openxmlformats.org/officeDocument/2006/relationships/tags" Target="../tags/tag1225.xml"/><Relationship Id="rId17" Type="http://schemas.openxmlformats.org/officeDocument/2006/relationships/tags" Target="../tags/tag1230.xml"/><Relationship Id="rId33" Type="http://schemas.openxmlformats.org/officeDocument/2006/relationships/tags" Target="../tags/tag1246.xml"/><Relationship Id="rId38" Type="http://schemas.openxmlformats.org/officeDocument/2006/relationships/tags" Target="../tags/tag1251.xml"/><Relationship Id="rId59" Type="http://schemas.openxmlformats.org/officeDocument/2006/relationships/tags" Target="../tags/tag1272.xml"/><Relationship Id="rId103" Type="http://schemas.openxmlformats.org/officeDocument/2006/relationships/tags" Target="../tags/tag1316.xml"/><Relationship Id="rId108" Type="http://schemas.openxmlformats.org/officeDocument/2006/relationships/tags" Target="../tags/tag1321.xml"/><Relationship Id="rId124" Type="http://schemas.openxmlformats.org/officeDocument/2006/relationships/tags" Target="../tags/tag1337.xml"/><Relationship Id="rId129" Type="http://schemas.openxmlformats.org/officeDocument/2006/relationships/tags" Target="../tags/tag1342.xml"/><Relationship Id="rId54" Type="http://schemas.openxmlformats.org/officeDocument/2006/relationships/tags" Target="../tags/tag1267.xml"/><Relationship Id="rId70" Type="http://schemas.openxmlformats.org/officeDocument/2006/relationships/tags" Target="../tags/tag1283.xml"/><Relationship Id="rId75" Type="http://schemas.openxmlformats.org/officeDocument/2006/relationships/tags" Target="../tags/tag1288.xml"/><Relationship Id="rId91" Type="http://schemas.openxmlformats.org/officeDocument/2006/relationships/tags" Target="../tags/tag1304.xml"/><Relationship Id="rId96" Type="http://schemas.openxmlformats.org/officeDocument/2006/relationships/tags" Target="../tags/tag1309.xml"/><Relationship Id="rId140" Type="http://schemas.openxmlformats.org/officeDocument/2006/relationships/tags" Target="../tags/tag1353.xml"/><Relationship Id="rId145" Type="http://schemas.openxmlformats.org/officeDocument/2006/relationships/tags" Target="../tags/tag1358.xml"/><Relationship Id="rId161" Type="http://schemas.openxmlformats.org/officeDocument/2006/relationships/tags" Target="../tags/tag1374.xml"/><Relationship Id="rId166" Type="http://schemas.openxmlformats.org/officeDocument/2006/relationships/tags" Target="../tags/tag1379.xml"/><Relationship Id="rId1" Type="http://schemas.openxmlformats.org/officeDocument/2006/relationships/tags" Target="../tags/tag1214.xml"/><Relationship Id="rId6" Type="http://schemas.openxmlformats.org/officeDocument/2006/relationships/tags" Target="../tags/tag1219.xml"/><Relationship Id="rId15" Type="http://schemas.openxmlformats.org/officeDocument/2006/relationships/tags" Target="../tags/tag1228.xml"/><Relationship Id="rId23" Type="http://schemas.openxmlformats.org/officeDocument/2006/relationships/tags" Target="../tags/tag1236.xml"/><Relationship Id="rId28" Type="http://schemas.openxmlformats.org/officeDocument/2006/relationships/tags" Target="../tags/tag1241.xml"/><Relationship Id="rId36" Type="http://schemas.openxmlformats.org/officeDocument/2006/relationships/tags" Target="../tags/tag1249.xml"/><Relationship Id="rId49" Type="http://schemas.openxmlformats.org/officeDocument/2006/relationships/tags" Target="../tags/tag1262.xml"/><Relationship Id="rId57" Type="http://schemas.openxmlformats.org/officeDocument/2006/relationships/tags" Target="../tags/tag1270.xml"/><Relationship Id="rId106" Type="http://schemas.openxmlformats.org/officeDocument/2006/relationships/tags" Target="../tags/tag1319.xml"/><Relationship Id="rId114" Type="http://schemas.openxmlformats.org/officeDocument/2006/relationships/tags" Target="../tags/tag1327.xml"/><Relationship Id="rId119" Type="http://schemas.openxmlformats.org/officeDocument/2006/relationships/tags" Target="../tags/tag1332.xml"/><Relationship Id="rId127" Type="http://schemas.openxmlformats.org/officeDocument/2006/relationships/tags" Target="../tags/tag1340.xml"/><Relationship Id="rId10" Type="http://schemas.openxmlformats.org/officeDocument/2006/relationships/tags" Target="../tags/tag1223.xml"/><Relationship Id="rId31" Type="http://schemas.openxmlformats.org/officeDocument/2006/relationships/tags" Target="../tags/tag1244.xml"/><Relationship Id="rId44" Type="http://schemas.openxmlformats.org/officeDocument/2006/relationships/tags" Target="../tags/tag1257.xml"/><Relationship Id="rId52" Type="http://schemas.openxmlformats.org/officeDocument/2006/relationships/tags" Target="../tags/tag1265.xml"/><Relationship Id="rId60" Type="http://schemas.openxmlformats.org/officeDocument/2006/relationships/tags" Target="../tags/tag1273.xml"/><Relationship Id="rId65" Type="http://schemas.openxmlformats.org/officeDocument/2006/relationships/tags" Target="../tags/tag1278.xml"/><Relationship Id="rId73" Type="http://schemas.openxmlformats.org/officeDocument/2006/relationships/tags" Target="../tags/tag1286.xml"/><Relationship Id="rId78" Type="http://schemas.openxmlformats.org/officeDocument/2006/relationships/tags" Target="../tags/tag1291.xml"/><Relationship Id="rId81" Type="http://schemas.openxmlformats.org/officeDocument/2006/relationships/tags" Target="../tags/tag1294.xml"/><Relationship Id="rId86" Type="http://schemas.openxmlformats.org/officeDocument/2006/relationships/tags" Target="../tags/tag1299.xml"/><Relationship Id="rId94" Type="http://schemas.openxmlformats.org/officeDocument/2006/relationships/tags" Target="../tags/tag1307.xml"/><Relationship Id="rId99" Type="http://schemas.openxmlformats.org/officeDocument/2006/relationships/tags" Target="../tags/tag1312.xml"/><Relationship Id="rId101" Type="http://schemas.openxmlformats.org/officeDocument/2006/relationships/tags" Target="../tags/tag1314.xml"/><Relationship Id="rId122" Type="http://schemas.openxmlformats.org/officeDocument/2006/relationships/tags" Target="../tags/tag1335.xml"/><Relationship Id="rId130" Type="http://schemas.openxmlformats.org/officeDocument/2006/relationships/tags" Target="../tags/tag1343.xml"/><Relationship Id="rId135" Type="http://schemas.openxmlformats.org/officeDocument/2006/relationships/tags" Target="../tags/tag1348.xml"/><Relationship Id="rId143" Type="http://schemas.openxmlformats.org/officeDocument/2006/relationships/tags" Target="../tags/tag1356.xml"/><Relationship Id="rId148" Type="http://schemas.openxmlformats.org/officeDocument/2006/relationships/tags" Target="../tags/tag1361.xml"/><Relationship Id="rId151" Type="http://schemas.openxmlformats.org/officeDocument/2006/relationships/tags" Target="../tags/tag1364.xml"/><Relationship Id="rId156" Type="http://schemas.openxmlformats.org/officeDocument/2006/relationships/tags" Target="../tags/tag1369.xml"/><Relationship Id="rId164" Type="http://schemas.openxmlformats.org/officeDocument/2006/relationships/tags" Target="../tags/tag1377.xml"/><Relationship Id="rId169" Type="http://schemas.openxmlformats.org/officeDocument/2006/relationships/slideLayout" Target="../slideLayouts/slideLayout1.xml"/><Relationship Id="rId4" Type="http://schemas.openxmlformats.org/officeDocument/2006/relationships/tags" Target="../tags/tag1217.xml"/><Relationship Id="rId9" Type="http://schemas.openxmlformats.org/officeDocument/2006/relationships/tags" Target="../tags/tag1222.xml"/><Relationship Id="rId13" Type="http://schemas.openxmlformats.org/officeDocument/2006/relationships/tags" Target="../tags/tag1226.xml"/><Relationship Id="rId18" Type="http://schemas.openxmlformats.org/officeDocument/2006/relationships/tags" Target="../tags/tag1231.xml"/><Relationship Id="rId39" Type="http://schemas.openxmlformats.org/officeDocument/2006/relationships/tags" Target="../tags/tag1252.xml"/><Relationship Id="rId109" Type="http://schemas.openxmlformats.org/officeDocument/2006/relationships/tags" Target="../tags/tag1322.xml"/><Relationship Id="rId34" Type="http://schemas.openxmlformats.org/officeDocument/2006/relationships/tags" Target="../tags/tag1247.xml"/><Relationship Id="rId50" Type="http://schemas.openxmlformats.org/officeDocument/2006/relationships/tags" Target="../tags/tag1263.xml"/><Relationship Id="rId55" Type="http://schemas.openxmlformats.org/officeDocument/2006/relationships/tags" Target="../tags/tag1268.xml"/><Relationship Id="rId76" Type="http://schemas.openxmlformats.org/officeDocument/2006/relationships/tags" Target="../tags/tag1289.xml"/><Relationship Id="rId97" Type="http://schemas.openxmlformats.org/officeDocument/2006/relationships/tags" Target="../tags/tag1310.xml"/><Relationship Id="rId104" Type="http://schemas.openxmlformats.org/officeDocument/2006/relationships/tags" Target="../tags/tag1317.xml"/><Relationship Id="rId120" Type="http://schemas.openxmlformats.org/officeDocument/2006/relationships/tags" Target="../tags/tag1333.xml"/><Relationship Id="rId125" Type="http://schemas.openxmlformats.org/officeDocument/2006/relationships/tags" Target="../tags/tag1338.xml"/><Relationship Id="rId141" Type="http://schemas.openxmlformats.org/officeDocument/2006/relationships/tags" Target="../tags/tag1354.xml"/><Relationship Id="rId146" Type="http://schemas.openxmlformats.org/officeDocument/2006/relationships/tags" Target="../tags/tag1359.xml"/><Relationship Id="rId167" Type="http://schemas.openxmlformats.org/officeDocument/2006/relationships/tags" Target="../tags/tag1380.xml"/><Relationship Id="rId7" Type="http://schemas.openxmlformats.org/officeDocument/2006/relationships/tags" Target="../tags/tag1220.xml"/><Relationship Id="rId71" Type="http://schemas.openxmlformats.org/officeDocument/2006/relationships/tags" Target="../tags/tag1284.xml"/><Relationship Id="rId92" Type="http://schemas.openxmlformats.org/officeDocument/2006/relationships/tags" Target="../tags/tag1305.xml"/><Relationship Id="rId162" Type="http://schemas.openxmlformats.org/officeDocument/2006/relationships/tags" Target="../tags/tag1375.xml"/><Relationship Id="rId2" Type="http://schemas.openxmlformats.org/officeDocument/2006/relationships/tags" Target="../tags/tag1215.xml"/><Relationship Id="rId29" Type="http://schemas.openxmlformats.org/officeDocument/2006/relationships/tags" Target="../tags/tag1242.xml"/><Relationship Id="rId24" Type="http://schemas.openxmlformats.org/officeDocument/2006/relationships/tags" Target="../tags/tag1237.xml"/><Relationship Id="rId40" Type="http://schemas.openxmlformats.org/officeDocument/2006/relationships/tags" Target="../tags/tag1253.xml"/><Relationship Id="rId45" Type="http://schemas.openxmlformats.org/officeDocument/2006/relationships/tags" Target="../tags/tag1258.xml"/><Relationship Id="rId66" Type="http://schemas.openxmlformats.org/officeDocument/2006/relationships/tags" Target="../tags/tag1279.xml"/><Relationship Id="rId87" Type="http://schemas.openxmlformats.org/officeDocument/2006/relationships/tags" Target="../tags/tag1300.xml"/><Relationship Id="rId110" Type="http://schemas.openxmlformats.org/officeDocument/2006/relationships/tags" Target="../tags/tag1323.xml"/><Relationship Id="rId115" Type="http://schemas.openxmlformats.org/officeDocument/2006/relationships/tags" Target="../tags/tag1328.xml"/><Relationship Id="rId131" Type="http://schemas.openxmlformats.org/officeDocument/2006/relationships/tags" Target="../tags/tag1344.xml"/><Relationship Id="rId136" Type="http://schemas.openxmlformats.org/officeDocument/2006/relationships/tags" Target="../tags/tag1349.xml"/><Relationship Id="rId157" Type="http://schemas.openxmlformats.org/officeDocument/2006/relationships/tags" Target="../tags/tag1370.xml"/><Relationship Id="rId61" Type="http://schemas.openxmlformats.org/officeDocument/2006/relationships/tags" Target="../tags/tag1274.xml"/><Relationship Id="rId82" Type="http://schemas.openxmlformats.org/officeDocument/2006/relationships/tags" Target="../tags/tag1295.xml"/><Relationship Id="rId152" Type="http://schemas.openxmlformats.org/officeDocument/2006/relationships/tags" Target="../tags/tag1365.xml"/><Relationship Id="rId19" Type="http://schemas.openxmlformats.org/officeDocument/2006/relationships/tags" Target="../tags/tag1232.xml"/><Relationship Id="rId14" Type="http://schemas.openxmlformats.org/officeDocument/2006/relationships/tags" Target="../tags/tag1227.xml"/><Relationship Id="rId30" Type="http://schemas.openxmlformats.org/officeDocument/2006/relationships/tags" Target="../tags/tag1243.xml"/><Relationship Id="rId35" Type="http://schemas.openxmlformats.org/officeDocument/2006/relationships/tags" Target="../tags/tag1248.xml"/><Relationship Id="rId56" Type="http://schemas.openxmlformats.org/officeDocument/2006/relationships/tags" Target="../tags/tag1269.xml"/><Relationship Id="rId77" Type="http://schemas.openxmlformats.org/officeDocument/2006/relationships/tags" Target="../tags/tag1290.xml"/><Relationship Id="rId100" Type="http://schemas.openxmlformats.org/officeDocument/2006/relationships/tags" Target="../tags/tag1313.xml"/><Relationship Id="rId105" Type="http://schemas.openxmlformats.org/officeDocument/2006/relationships/tags" Target="../tags/tag1318.xml"/><Relationship Id="rId126" Type="http://schemas.openxmlformats.org/officeDocument/2006/relationships/tags" Target="../tags/tag1339.xml"/><Relationship Id="rId147" Type="http://schemas.openxmlformats.org/officeDocument/2006/relationships/tags" Target="../tags/tag1360.xml"/><Relationship Id="rId168" Type="http://schemas.openxmlformats.org/officeDocument/2006/relationships/tags" Target="../tags/tag1381.xml"/><Relationship Id="rId8" Type="http://schemas.openxmlformats.org/officeDocument/2006/relationships/tags" Target="../tags/tag1221.xml"/><Relationship Id="rId51" Type="http://schemas.openxmlformats.org/officeDocument/2006/relationships/tags" Target="../tags/tag1264.xml"/><Relationship Id="rId72" Type="http://schemas.openxmlformats.org/officeDocument/2006/relationships/tags" Target="../tags/tag1285.xml"/><Relationship Id="rId93" Type="http://schemas.openxmlformats.org/officeDocument/2006/relationships/tags" Target="../tags/tag1306.xml"/><Relationship Id="rId98" Type="http://schemas.openxmlformats.org/officeDocument/2006/relationships/tags" Target="../tags/tag1311.xml"/><Relationship Id="rId121" Type="http://schemas.openxmlformats.org/officeDocument/2006/relationships/tags" Target="../tags/tag1334.xml"/><Relationship Id="rId142" Type="http://schemas.openxmlformats.org/officeDocument/2006/relationships/tags" Target="../tags/tag1355.xml"/><Relationship Id="rId163" Type="http://schemas.openxmlformats.org/officeDocument/2006/relationships/tags" Target="../tags/tag1376.xml"/><Relationship Id="rId3" Type="http://schemas.openxmlformats.org/officeDocument/2006/relationships/tags" Target="../tags/tag1216.xml"/><Relationship Id="rId25" Type="http://schemas.openxmlformats.org/officeDocument/2006/relationships/tags" Target="../tags/tag1238.xml"/><Relationship Id="rId46" Type="http://schemas.openxmlformats.org/officeDocument/2006/relationships/tags" Target="../tags/tag1259.xml"/><Relationship Id="rId67" Type="http://schemas.openxmlformats.org/officeDocument/2006/relationships/tags" Target="../tags/tag1280.xml"/><Relationship Id="rId116" Type="http://schemas.openxmlformats.org/officeDocument/2006/relationships/tags" Target="../tags/tag1329.xml"/><Relationship Id="rId137" Type="http://schemas.openxmlformats.org/officeDocument/2006/relationships/tags" Target="../tags/tag1350.xml"/><Relationship Id="rId158" Type="http://schemas.openxmlformats.org/officeDocument/2006/relationships/tags" Target="../tags/tag1371.xml"/><Relationship Id="rId20" Type="http://schemas.openxmlformats.org/officeDocument/2006/relationships/tags" Target="../tags/tag1233.xml"/><Relationship Id="rId41" Type="http://schemas.openxmlformats.org/officeDocument/2006/relationships/tags" Target="../tags/tag1254.xml"/><Relationship Id="rId62" Type="http://schemas.openxmlformats.org/officeDocument/2006/relationships/tags" Target="../tags/tag1275.xml"/><Relationship Id="rId83" Type="http://schemas.openxmlformats.org/officeDocument/2006/relationships/tags" Target="../tags/tag1296.xml"/><Relationship Id="rId88" Type="http://schemas.openxmlformats.org/officeDocument/2006/relationships/tags" Target="../tags/tag1301.xml"/><Relationship Id="rId111" Type="http://schemas.openxmlformats.org/officeDocument/2006/relationships/tags" Target="../tags/tag1324.xml"/><Relationship Id="rId132" Type="http://schemas.openxmlformats.org/officeDocument/2006/relationships/tags" Target="../tags/tag1345.xml"/><Relationship Id="rId153" Type="http://schemas.openxmlformats.org/officeDocument/2006/relationships/tags" Target="../tags/tag1366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394.xml"/><Relationship Id="rId18" Type="http://schemas.openxmlformats.org/officeDocument/2006/relationships/tags" Target="../tags/tag1399.xml"/><Relationship Id="rId26" Type="http://schemas.openxmlformats.org/officeDocument/2006/relationships/tags" Target="../tags/tag1407.xml"/><Relationship Id="rId39" Type="http://schemas.openxmlformats.org/officeDocument/2006/relationships/tags" Target="../tags/tag1420.xml"/><Relationship Id="rId21" Type="http://schemas.openxmlformats.org/officeDocument/2006/relationships/tags" Target="../tags/tag1402.xml"/><Relationship Id="rId34" Type="http://schemas.openxmlformats.org/officeDocument/2006/relationships/tags" Target="../tags/tag1415.xml"/><Relationship Id="rId42" Type="http://schemas.openxmlformats.org/officeDocument/2006/relationships/tags" Target="../tags/tag1423.xml"/><Relationship Id="rId47" Type="http://schemas.openxmlformats.org/officeDocument/2006/relationships/tags" Target="../tags/tag1428.xml"/><Relationship Id="rId50" Type="http://schemas.openxmlformats.org/officeDocument/2006/relationships/tags" Target="../tags/tag1431.xml"/><Relationship Id="rId55" Type="http://schemas.openxmlformats.org/officeDocument/2006/relationships/tags" Target="../tags/tag1436.xml"/><Relationship Id="rId63" Type="http://schemas.openxmlformats.org/officeDocument/2006/relationships/tags" Target="../tags/tag1444.xml"/><Relationship Id="rId68" Type="http://schemas.openxmlformats.org/officeDocument/2006/relationships/tags" Target="../tags/tag1449.xml"/><Relationship Id="rId76" Type="http://schemas.openxmlformats.org/officeDocument/2006/relationships/tags" Target="../tags/tag1457.xml"/><Relationship Id="rId7" Type="http://schemas.openxmlformats.org/officeDocument/2006/relationships/tags" Target="../tags/tag1388.xml"/><Relationship Id="rId71" Type="http://schemas.openxmlformats.org/officeDocument/2006/relationships/tags" Target="../tags/tag1452.xml"/><Relationship Id="rId2" Type="http://schemas.openxmlformats.org/officeDocument/2006/relationships/tags" Target="../tags/tag1383.xml"/><Relationship Id="rId16" Type="http://schemas.openxmlformats.org/officeDocument/2006/relationships/tags" Target="../tags/tag1397.xml"/><Relationship Id="rId29" Type="http://schemas.openxmlformats.org/officeDocument/2006/relationships/tags" Target="../tags/tag1410.xml"/><Relationship Id="rId11" Type="http://schemas.openxmlformats.org/officeDocument/2006/relationships/tags" Target="../tags/tag1392.xml"/><Relationship Id="rId24" Type="http://schemas.openxmlformats.org/officeDocument/2006/relationships/tags" Target="../tags/tag1405.xml"/><Relationship Id="rId32" Type="http://schemas.openxmlformats.org/officeDocument/2006/relationships/tags" Target="../tags/tag1413.xml"/><Relationship Id="rId37" Type="http://schemas.openxmlformats.org/officeDocument/2006/relationships/tags" Target="../tags/tag1418.xml"/><Relationship Id="rId40" Type="http://schemas.openxmlformats.org/officeDocument/2006/relationships/tags" Target="../tags/tag1421.xml"/><Relationship Id="rId45" Type="http://schemas.openxmlformats.org/officeDocument/2006/relationships/tags" Target="../tags/tag1426.xml"/><Relationship Id="rId53" Type="http://schemas.openxmlformats.org/officeDocument/2006/relationships/tags" Target="../tags/tag1434.xml"/><Relationship Id="rId58" Type="http://schemas.openxmlformats.org/officeDocument/2006/relationships/tags" Target="../tags/tag1439.xml"/><Relationship Id="rId66" Type="http://schemas.openxmlformats.org/officeDocument/2006/relationships/tags" Target="../tags/tag1447.xml"/><Relationship Id="rId74" Type="http://schemas.openxmlformats.org/officeDocument/2006/relationships/tags" Target="../tags/tag1455.xml"/><Relationship Id="rId5" Type="http://schemas.openxmlformats.org/officeDocument/2006/relationships/tags" Target="../tags/tag1386.xml"/><Relationship Id="rId15" Type="http://schemas.openxmlformats.org/officeDocument/2006/relationships/tags" Target="../tags/tag1396.xml"/><Relationship Id="rId23" Type="http://schemas.openxmlformats.org/officeDocument/2006/relationships/tags" Target="../tags/tag1404.xml"/><Relationship Id="rId28" Type="http://schemas.openxmlformats.org/officeDocument/2006/relationships/tags" Target="../tags/tag1409.xml"/><Relationship Id="rId36" Type="http://schemas.openxmlformats.org/officeDocument/2006/relationships/tags" Target="../tags/tag1417.xml"/><Relationship Id="rId49" Type="http://schemas.openxmlformats.org/officeDocument/2006/relationships/tags" Target="../tags/tag1430.xml"/><Relationship Id="rId57" Type="http://schemas.openxmlformats.org/officeDocument/2006/relationships/tags" Target="../tags/tag1438.xml"/><Relationship Id="rId61" Type="http://schemas.openxmlformats.org/officeDocument/2006/relationships/tags" Target="../tags/tag1442.xml"/><Relationship Id="rId10" Type="http://schemas.openxmlformats.org/officeDocument/2006/relationships/tags" Target="../tags/tag1391.xml"/><Relationship Id="rId19" Type="http://schemas.openxmlformats.org/officeDocument/2006/relationships/tags" Target="../tags/tag1400.xml"/><Relationship Id="rId31" Type="http://schemas.openxmlformats.org/officeDocument/2006/relationships/tags" Target="../tags/tag1412.xml"/><Relationship Id="rId44" Type="http://schemas.openxmlformats.org/officeDocument/2006/relationships/tags" Target="../tags/tag1425.xml"/><Relationship Id="rId52" Type="http://schemas.openxmlformats.org/officeDocument/2006/relationships/tags" Target="../tags/tag1433.xml"/><Relationship Id="rId60" Type="http://schemas.openxmlformats.org/officeDocument/2006/relationships/tags" Target="../tags/tag1441.xml"/><Relationship Id="rId65" Type="http://schemas.openxmlformats.org/officeDocument/2006/relationships/tags" Target="../tags/tag1446.xml"/><Relationship Id="rId73" Type="http://schemas.openxmlformats.org/officeDocument/2006/relationships/tags" Target="../tags/tag1454.xml"/><Relationship Id="rId78" Type="http://schemas.openxmlformats.org/officeDocument/2006/relationships/slideLayout" Target="../slideLayouts/slideLayout1.xml"/><Relationship Id="rId4" Type="http://schemas.openxmlformats.org/officeDocument/2006/relationships/tags" Target="../tags/tag1385.xml"/><Relationship Id="rId9" Type="http://schemas.openxmlformats.org/officeDocument/2006/relationships/tags" Target="../tags/tag1390.xml"/><Relationship Id="rId14" Type="http://schemas.openxmlformats.org/officeDocument/2006/relationships/tags" Target="../tags/tag1395.xml"/><Relationship Id="rId22" Type="http://schemas.openxmlformats.org/officeDocument/2006/relationships/tags" Target="../tags/tag1403.xml"/><Relationship Id="rId27" Type="http://schemas.openxmlformats.org/officeDocument/2006/relationships/tags" Target="../tags/tag1408.xml"/><Relationship Id="rId30" Type="http://schemas.openxmlformats.org/officeDocument/2006/relationships/tags" Target="../tags/tag1411.xml"/><Relationship Id="rId35" Type="http://schemas.openxmlformats.org/officeDocument/2006/relationships/tags" Target="../tags/tag1416.xml"/><Relationship Id="rId43" Type="http://schemas.openxmlformats.org/officeDocument/2006/relationships/tags" Target="../tags/tag1424.xml"/><Relationship Id="rId48" Type="http://schemas.openxmlformats.org/officeDocument/2006/relationships/tags" Target="../tags/tag1429.xml"/><Relationship Id="rId56" Type="http://schemas.openxmlformats.org/officeDocument/2006/relationships/tags" Target="../tags/tag1437.xml"/><Relationship Id="rId64" Type="http://schemas.openxmlformats.org/officeDocument/2006/relationships/tags" Target="../tags/tag1445.xml"/><Relationship Id="rId69" Type="http://schemas.openxmlformats.org/officeDocument/2006/relationships/tags" Target="../tags/tag1450.xml"/><Relationship Id="rId77" Type="http://schemas.openxmlformats.org/officeDocument/2006/relationships/tags" Target="../tags/tag1458.xml"/><Relationship Id="rId8" Type="http://schemas.openxmlformats.org/officeDocument/2006/relationships/tags" Target="../tags/tag1389.xml"/><Relationship Id="rId51" Type="http://schemas.openxmlformats.org/officeDocument/2006/relationships/tags" Target="../tags/tag1432.xml"/><Relationship Id="rId72" Type="http://schemas.openxmlformats.org/officeDocument/2006/relationships/tags" Target="../tags/tag1453.xml"/><Relationship Id="rId3" Type="http://schemas.openxmlformats.org/officeDocument/2006/relationships/tags" Target="../tags/tag1384.xml"/><Relationship Id="rId12" Type="http://schemas.openxmlformats.org/officeDocument/2006/relationships/tags" Target="../tags/tag1393.xml"/><Relationship Id="rId17" Type="http://schemas.openxmlformats.org/officeDocument/2006/relationships/tags" Target="../tags/tag1398.xml"/><Relationship Id="rId25" Type="http://schemas.openxmlformats.org/officeDocument/2006/relationships/tags" Target="../tags/tag1406.xml"/><Relationship Id="rId33" Type="http://schemas.openxmlformats.org/officeDocument/2006/relationships/tags" Target="../tags/tag1414.xml"/><Relationship Id="rId38" Type="http://schemas.openxmlformats.org/officeDocument/2006/relationships/tags" Target="../tags/tag1419.xml"/><Relationship Id="rId46" Type="http://schemas.openxmlformats.org/officeDocument/2006/relationships/tags" Target="../tags/tag1427.xml"/><Relationship Id="rId59" Type="http://schemas.openxmlformats.org/officeDocument/2006/relationships/tags" Target="../tags/tag1440.xml"/><Relationship Id="rId67" Type="http://schemas.openxmlformats.org/officeDocument/2006/relationships/tags" Target="../tags/tag1448.xml"/><Relationship Id="rId20" Type="http://schemas.openxmlformats.org/officeDocument/2006/relationships/tags" Target="../tags/tag1401.xml"/><Relationship Id="rId41" Type="http://schemas.openxmlformats.org/officeDocument/2006/relationships/tags" Target="../tags/tag1422.xml"/><Relationship Id="rId54" Type="http://schemas.openxmlformats.org/officeDocument/2006/relationships/tags" Target="../tags/tag1435.xml"/><Relationship Id="rId62" Type="http://schemas.openxmlformats.org/officeDocument/2006/relationships/tags" Target="../tags/tag1443.xml"/><Relationship Id="rId70" Type="http://schemas.openxmlformats.org/officeDocument/2006/relationships/tags" Target="../tags/tag1451.xml"/><Relationship Id="rId75" Type="http://schemas.openxmlformats.org/officeDocument/2006/relationships/tags" Target="../tags/tag1456.xml"/><Relationship Id="rId1" Type="http://schemas.openxmlformats.org/officeDocument/2006/relationships/tags" Target="../tags/tag1382.xml"/><Relationship Id="rId6" Type="http://schemas.openxmlformats.org/officeDocument/2006/relationships/tags" Target="../tags/tag13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MARTInkShape-Group101">
            <a:extLst>
              <a:ext uri="{FF2B5EF4-FFF2-40B4-BE49-F238E27FC236}">
                <a16:creationId xmlns:a16="http://schemas.microsoft.com/office/drawing/2014/main" xmlns="" id="{8B0F2928-0E8B-477F-8A8A-5B3ED5D71ECB}"/>
              </a:ext>
            </a:extLst>
          </p:cNvPr>
          <p:cNvGrpSpPr/>
          <p:nvPr/>
        </p:nvGrpSpPr>
        <p:grpSpPr>
          <a:xfrm>
            <a:off x="685909" y="292403"/>
            <a:ext cx="1886023" cy="525245"/>
            <a:chOff x="685909" y="292403"/>
            <a:chExt cx="1886023" cy="525245"/>
          </a:xfrm>
        </p:grpSpPr>
        <p:sp>
          <p:nvSpPr>
            <p:cNvPr id="2" name="SMARTInkShape-514">
              <a:extLst>
                <a:ext uri="{FF2B5EF4-FFF2-40B4-BE49-F238E27FC236}">
                  <a16:creationId xmlns:a16="http://schemas.microsoft.com/office/drawing/2014/main" xmlns="" id="{D10ACE43-122A-4A30-832A-D080AEE5448A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2330450" y="292403"/>
              <a:ext cx="241482" cy="306608"/>
            </a:xfrm>
            <a:custGeom>
              <a:avLst/>
              <a:gdLst/>
              <a:ahLst/>
              <a:cxnLst/>
              <a:rect l="0" t="0" r="0" b="0"/>
              <a:pathLst>
                <a:path w="241482" h="306608">
                  <a:moveTo>
                    <a:pt x="0" y="247347"/>
                  </a:moveTo>
                  <a:lnTo>
                    <a:pt x="0" y="247347"/>
                  </a:lnTo>
                  <a:lnTo>
                    <a:pt x="15901" y="246641"/>
                  </a:lnTo>
                  <a:lnTo>
                    <a:pt x="23765" y="243976"/>
                  </a:lnTo>
                  <a:lnTo>
                    <a:pt x="36126" y="235138"/>
                  </a:lnTo>
                  <a:lnTo>
                    <a:pt x="45355" y="223582"/>
                  </a:lnTo>
                  <a:lnTo>
                    <a:pt x="48380" y="215383"/>
                  </a:lnTo>
                  <a:lnTo>
                    <a:pt x="50322" y="201992"/>
                  </a:lnTo>
                  <a:lnTo>
                    <a:pt x="47659" y="200883"/>
                  </a:lnTo>
                  <a:lnTo>
                    <a:pt x="37174" y="201531"/>
                  </a:lnTo>
                  <a:lnTo>
                    <a:pt x="15405" y="212605"/>
                  </a:lnTo>
                  <a:lnTo>
                    <a:pt x="4965" y="225321"/>
                  </a:lnTo>
                  <a:lnTo>
                    <a:pt x="1193" y="232663"/>
                  </a:lnTo>
                  <a:lnTo>
                    <a:pt x="765" y="255873"/>
                  </a:lnTo>
                  <a:lnTo>
                    <a:pt x="5985" y="280769"/>
                  </a:lnTo>
                  <a:lnTo>
                    <a:pt x="15360" y="296538"/>
                  </a:lnTo>
                  <a:lnTo>
                    <a:pt x="21529" y="301308"/>
                  </a:lnTo>
                  <a:lnTo>
                    <a:pt x="35909" y="306607"/>
                  </a:lnTo>
                  <a:lnTo>
                    <a:pt x="69985" y="302849"/>
                  </a:lnTo>
                  <a:lnTo>
                    <a:pt x="111361" y="289427"/>
                  </a:lnTo>
                  <a:lnTo>
                    <a:pt x="151529" y="272045"/>
                  </a:lnTo>
                  <a:lnTo>
                    <a:pt x="171768" y="255972"/>
                  </a:lnTo>
                  <a:lnTo>
                    <a:pt x="189418" y="232734"/>
                  </a:lnTo>
                  <a:lnTo>
                    <a:pt x="191896" y="227022"/>
                  </a:lnTo>
                  <a:lnTo>
                    <a:pt x="192136" y="222508"/>
                  </a:lnTo>
                  <a:lnTo>
                    <a:pt x="190885" y="218793"/>
                  </a:lnTo>
                  <a:lnTo>
                    <a:pt x="188640" y="215611"/>
                  </a:lnTo>
                  <a:lnTo>
                    <a:pt x="184321" y="214195"/>
                  </a:lnTo>
                  <a:lnTo>
                    <a:pt x="171996" y="214504"/>
                  </a:lnTo>
                  <a:lnTo>
                    <a:pt x="145820" y="222015"/>
                  </a:lnTo>
                  <a:lnTo>
                    <a:pt x="122463" y="236549"/>
                  </a:lnTo>
                  <a:lnTo>
                    <a:pt x="105508" y="257631"/>
                  </a:lnTo>
                  <a:lnTo>
                    <a:pt x="101690" y="273555"/>
                  </a:lnTo>
                  <a:lnTo>
                    <a:pt x="101660" y="281752"/>
                  </a:lnTo>
                  <a:lnTo>
                    <a:pt x="103051" y="287923"/>
                  </a:lnTo>
                  <a:lnTo>
                    <a:pt x="108360" y="296660"/>
                  </a:lnTo>
                  <a:lnTo>
                    <a:pt x="119186" y="302895"/>
                  </a:lnTo>
                  <a:lnTo>
                    <a:pt x="126024" y="305546"/>
                  </a:lnTo>
                  <a:lnTo>
                    <a:pt x="132699" y="305902"/>
                  </a:lnTo>
                  <a:lnTo>
                    <a:pt x="145761" y="302534"/>
                  </a:lnTo>
                  <a:lnTo>
                    <a:pt x="168385" y="289334"/>
                  </a:lnTo>
                  <a:lnTo>
                    <a:pt x="192963" y="258533"/>
                  </a:lnTo>
                  <a:lnTo>
                    <a:pt x="211377" y="214756"/>
                  </a:lnTo>
                  <a:lnTo>
                    <a:pt x="221180" y="175007"/>
                  </a:lnTo>
                  <a:lnTo>
                    <a:pt x="230241" y="128412"/>
                  </a:lnTo>
                  <a:lnTo>
                    <a:pt x="234633" y="103146"/>
                  </a:lnTo>
                  <a:lnTo>
                    <a:pt x="241159" y="56963"/>
                  </a:lnTo>
                  <a:lnTo>
                    <a:pt x="241481" y="9964"/>
                  </a:lnTo>
                  <a:lnTo>
                    <a:pt x="241421" y="4425"/>
                  </a:lnTo>
                  <a:lnTo>
                    <a:pt x="240675" y="1438"/>
                  </a:lnTo>
                  <a:lnTo>
                    <a:pt x="239472" y="152"/>
                  </a:lnTo>
                  <a:lnTo>
                    <a:pt x="237965" y="0"/>
                  </a:lnTo>
                  <a:lnTo>
                    <a:pt x="222359" y="16642"/>
                  </a:lnTo>
                  <a:lnTo>
                    <a:pt x="209974" y="54028"/>
                  </a:lnTo>
                  <a:lnTo>
                    <a:pt x="204329" y="88520"/>
                  </a:lnTo>
                  <a:lnTo>
                    <a:pt x="200880" y="125957"/>
                  </a:lnTo>
                  <a:lnTo>
                    <a:pt x="201698" y="161411"/>
                  </a:lnTo>
                  <a:lnTo>
                    <a:pt x="206296" y="194101"/>
                  </a:lnTo>
                  <a:lnTo>
                    <a:pt x="214453" y="222977"/>
                  </a:lnTo>
                  <a:lnTo>
                    <a:pt x="241300" y="266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515">
              <a:extLst>
                <a:ext uri="{FF2B5EF4-FFF2-40B4-BE49-F238E27FC236}">
                  <a16:creationId xmlns:a16="http://schemas.microsoft.com/office/drawing/2014/main" xmlns="" id="{AC28F65D-975C-4C3E-BF0B-A7013131E3FC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2227261" y="498279"/>
              <a:ext cx="71440" cy="130940"/>
            </a:xfrm>
            <a:custGeom>
              <a:avLst/>
              <a:gdLst/>
              <a:ahLst/>
              <a:cxnLst/>
              <a:rect l="0" t="0" r="0" b="0"/>
              <a:pathLst>
                <a:path w="71440" h="130940">
                  <a:moveTo>
                    <a:pt x="71439" y="3371"/>
                  </a:moveTo>
                  <a:lnTo>
                    <a:pt x="71439" y="3371"/>
                  </a:lnTo>
                  <a:lnTo>
                    <a:pt x="61326" y="0"/>
                  </a:lnTo>
                  <a:lnTo>
                    <a:pt x="41553" y="1275"/>
                  </a:lnTo>
                  <a:lnTo>
                    <a:pt x="21191" y="6121"/>
                  </a:lnTo>
                  <a:lnTo>
                    <a:pt x="11947" y="11884"/>
                  </a:lnTo>
                  <a:lnTo>
                    <a:pt x="264" y="27082"/>
                  </a:lnTo>
                  <a:lnTo>
                    <a:pt x="0" y="31172"/>
                  </a:lnTo>
                  <a:lnTo>
                    <a:pt x="3470" y="39481"/>
                  </a:lnTo>
                  <a:lnTo>
                    <a:pt x="13357" y="52092"/>
                  </a:lnTo>
                  <a:lnTo>
                    <a:pt x="56119" y="85922"/>
                  </a:lnTo>
                  <a:lnTo>
                    <a:pt x="59109" y="90155"/>
                  </a:lnTo>
                  <a:lnTo>
                    <a:pt x="58280" y="96505"/>
                  </a:lnTo>
                  <a:lnTo>
                    <a:pt x="49833" y="112968"/>
                  </a:lnTo>
                  <a:lnTo>
                    <a:pt x="35953" y="128585"/>
                  </a:lnTo>
                  <a:lnTo>
                    <a:pt x="31554" y="130592"/>
                  </a:lnTo>
                  <a:lnTo>
                    <a:pt x="22903" y="130939"/>
                  </a:lnTo>
                  <a:lnTo>
                    <a:pt x="20032" y="129339"/>
                  </a:lnTo>
                  <a:lnTo>
                    <a:pt x="18117" y="126861"/>
                  </a:lnTo>
                  <a:lnTo>
                    <a:pt x="14289" y="117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516">
              <a:extLst>
                <a:ext uri="{FF2B5EF4-FFF2-40B4-BE49-F238E27FC236}">
                  <a16:creationId xmlns:a16="http://schemas.microsoft.com/office/drawing/2014/main" xmlns="" id="{0E2A9914-62EA-4800-8011-ECB551190E80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2073982" y="535222"/>
              <a:ext cx="116769" cy="99779"/>
            </a:xfrm>
            <a:custGeom>
              <a:avLst/>
              <a:gdLst/>
              <a:ahLst/>
              <a:cxnLst/>
              <a:rect l="0" t="0" r="0" b="0"/>
              <a:pathLst>
                <a:path w="116769" h="99779">
                  <a:moveTo>
                    <a:pt x="72318" y="36278"/>
                  </a:moveTo>
                  <a:lnTo>
                    <a:pt x="72318" y="36278"/>
                  </a:lnTo>
                  <a:lnTo>
                    <a:pt x="57391" y="4328"/>
                  </a:lnTo>
                  <a:lnTo>
                    <a:pt x="54606" y="2278"/>
                  </a:lnTo>
                  <a:lnTo>
                    <a:pt x="47748" y="0"/>
                  </a:lnTo>
                  <a:lnTo>
                    <a:pt x="32582" y="2089"/>
                  </a:lnTo>
                  <a:lnTo>
                    <a:pt x="11312" y="17289"/>
                  </a:lnTo>
                  <a:lnTo>
                    <a:pt x="2871" y="37481"/>
                  </a:lnTo>
                  <a:lnTo>
                    <a:pt x="0" y="67209"/>
                  </a:lnTo>
                  <a:lnTo>
                    <a:pt x="823" y="73832"/>
                  </a:lnTo>
                  <a:lnTo>
                    <a:pt x="3488" y="78247"/>
                  </a:lnTo>
                  <a:lnTo>
                    <a:pt x="7381" y="81191"/>
                  </a:lnTo>
                  <a:lnTo>
                    <a:pt x="12094" y="83153"/>
                  </a:lnTo>
                  <a:lnTo>
                    <a:pt x="22974" y="83452"/>
                  </a:lnTo>
                  <a:lnTo>
                    <a:pt x="28838" y="82544"/>
                  </a:lnTo>
                  <a:lnTo>
                    <a:pt x="40999" y="75891"/>
                  </a:lnTo>
                  <a:lnTo>
                    <a:pt x="52754" y="65173"/>
                  </a:lnTo>
                  <a:lnTo>
                    <a:pt x="81101" y="26283"/>
                  </a:lnTo>
                  <a:lnTo>
                    <a:pt x="82407" y="23265"/>
                  </a:lnTo>
                  <a:lnTo>
                    <a:pt x="83277" y="22664"/>
                  </a:lnTo>
                  <a:lnTo>
                    <a:pt x="83857" y="23674"/>
                  </a:lnTo>
                  <a:lnTo>
                    <a:pt x="92145" y="66541"/>
                  </a:lnTo>
                  <a:lnTo>
                    <a:pt x="97828" y="80067"/>
                  </a:lnTo>
                  <a:lnTo>
                    <a:pt x="105058" y="89371"/>
                  </a:lnTo>
                  <a:lnTo>
                    <a:pt x="116768" y="99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517">
              <a:extLst>
                <a:ext uri="{FF2B5EF4-FFF2-40B4-BE49-F238E27FC236}">
                  <a16:creationId xmlns:a16="http://schemas.microsoft.com/office/drawing/2014/main" xmlns="" id="{AA888907-24BF-433F-B1BF-2A668EC310EA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1912233" y="361950"/>
              <a:ext cx="122310" cy="303041"/>
            </a:xfrm>
            <a:custGeom>
              <a:avLst/>
              <a:gdLst/>
              <a:ahLst/>
              <a:cxnLst/>
              <a:rect l="0" t="0" r="0" b="0"/>
              <a:pathLst>
                <a:path w="122310" h="30304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1411"/>
                  </a:lnTo>
                  <a:lnTo>
                    <a:pt x="0" y="6742"/>
                  </a:lnTo>
                  <a:lnTo>
                    <a:pt x="8033" y="54272"/>
                  </a:lnTo>
                  <a:lnTo>
                    <a:pt x="17438" y="96671"/>
                  </a:lnTo>
                  <a:lnTo>
                    <a:pt x="23252" y="130454"/>
                  </a:lnTo>
                  <a:lnTo>
                    <a:pt x="27482" y="166635"/>
                  </a:lnTo>
                  <a:lnTo>
                    <a:pt x="29363" y="203882"/>
                  </a:lnTo>
                  <a:lnTo>
                    <a:pt x="30198" y="237840"/>
                  </a:lnTo>
                  <a:lnTo>
                    <a:pt x="28787" y="277199"/>
                  </a:lnTo>
                  <a:lnTo>
                    <a:pt x="25079" y="300460"/>
                  </a:lnTo>
                  <a:lnTo>
                    <a:pt x="24892" y="300495"/>
                  </a:lnTo>
                  <a:lnTo>
                    <a:pt x="24591" y="285370"/>
                  </a:lnTo>
                  <a:lnTo>
                    <a:pt x="29601" y="245772"/>
                  </a:lnTo>
                  <a:lnTo>
                    <a:pt x="36764" y="215971"/>
                  </a:lnTo>
                  <a:lnTo>
                    <a:pt x="46188" y="202761"/>
                  </a:lnTo>
                  <a:lnTo>
                    <a:pt x="63394" y="187391"/>
                  </a:lnTo>
                  <a:lnTo>
                    <a:pt x="68779" y="184900"/>
                  </a:lnTo>
                  <a:lnTo>
                    <a:pt x="78526" y="184013"/>
                  </a:lnTo>
                  <a:lnTo>
                    <a:pt x="95318" y="190851"/>
                  </a:lnTo>
                  <a:lnTo>
                    <a:pt x="105608" y="201710"/>
                  </a:lnTo>
                  <a:lnTo>
                    <a:pt x="113474" y="215238"/>
                  </a:lnTo>
                  <a:lnTo>
                    <a:pt x="122309" y="250934"/>
                  </a:lnTo>
                  <a:lnTo>
                    <a:pt x="121618" y="272141"/>
                  </a:lnTo>
                  <a:lnTo>
                    <a:pt x="114945" y="283465"/>
                  </a:lnTo>
                  <a:lnTo>
                    <a:pt x="96785" y="298861"/>
                  </a:lnTo>
                  <a:lnTo>
                    <a:pt x="80502" y="303040"/>
                  </a:lnTo>
                  <a:lnTo>
                    <a:pt x="56037" y="299383"/>
                  </a:lnTo>
                  <a:lnTo>
                    <a:pt x="37854" y="293160"/>
                  </a:lnTo>
                  <a:lnTo>
                    <a:pt x="18167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518">
              <a:extLst>
                <a:ext uri="{FF2B5EF4-FFF2-40B4-BE49-F238E27FC236}">
                  <a16:creationId xmlns:a16="http://schemas.microsoft.com/office/drawing/2014/main" xmlns="" id="{8894D351-F5F6-47C4-A945-705D420A2D54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1720850" y="57785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6481" y="18344"/>
                  </a:lnTo>
                  <a:lnTo>
                    <a:pt x="49458" y="6841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519">
              <a:extLst>
                <a:ext uri="{FF2B5EF4-FFF2-40B4-BE49-F238E27FC236}">
                  <a16:creationId xmlns:a16="http://schemas.microsoft.com/office/drawing/2014/main" xmlns="" id="{EFD5DCE3-D2D1-490E-BA97-769EDC926DC6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1395953" y="338792"/>
              <a:ext cx="227645" cy="379273"/>
            </a:xfrm>
            <a:custGeom>
              <a:avLst/>
              <a:gdLst/>
              <a:ahLst/>
              <a:cxnLst/>
              <a:rect l="0" t="0" r="0" b="0"/>
              <a:pathLst>
                <a:path w="227645" h="379273">
                  <a:moveTo>
                    <a:pt x="102647" y="289858"/>
                  </a:moveTo>
                  <a:lnTo>
                    <a:pt x="102647" y="289858"/>
                  </a:lnTo>
                  <a:lnTo>
                    <a:pt x="111375" y="274649"/>
                  </a:lnTo>
                  <a:lnTo>
                    <a:pt x="113582" y="263343"/>
                  </a:lnTo>
                  <a:lnTo>
                    <a:pt x="112681" y="255025"/>
                  </a:lnTo>
                  <a:lnTo>
                    <a:pt x="108207" y="246376"/>
                  </a:lnTo>
                  <a:lnTo>
                    <a:pt x="106354" y="243937"/>
                  </a:lnTo>
                  <a:lnTo>
                    <a:pt x="103002" y="243016"/>
                  </a:lnTo>
                  <a:lnTo>
                    <a:pt x="93632" y="243875"/>
                  </a:lnTo>
                  <a:lnTo>
                    <a:pt x="60232" y="261019"/>
                  </a:lnTo>
                  <a:lnTo>
                    <a:pt x="21544" y="292733"/>
                  </a:lnTo>
                  <a:lnTo>
                    <a:pt x="6629" y="312302"/>
                  </a:lnTo>
                  <a:lnTo>
                    <a:pt x="0" y="332759"/>
                  </a:lnTo>
                  <a:lnTo>
                    <a:pt x="817" y="351729"/>
                  </a:lnTo>
                  <a:lnTo>
                    <a:pt x="3010" y="360739"/>
                  </a:lnTo>
                  <a:lnTo>
                    <a:pt x="6589" y="367451"/>
                  </a:lnTo>
                  <a:lnTo>
                    <a:pt x="16210" y="376790"/>
                  </a:lnTo>
                  <a:lnTo>
                    <a:pt x="22445" y="378857"/>
                  </a:lnTo>
                  <a:lnTo>
                    <a:pt x="36898" y="379272"/>
                  </a:lnTo>
                  <a:lnTo>
                    <a:pt x="60902" y="372168"/>
                  </a:lnTo>
                  <a:lnTo>
                    <a:pt x="73745" y="361248"/>
                  </a:lnTo>
                  <a:lnTo>
                    <a:pt x="82746" y="348398"/>
                  </a:lnTo>
                  <a:lnTo>
                    <a:pt x="87813" y="333230"/>
                  </a:lnTo>
                  <a:lnTo>
                    <a:pt x="89864" y="316042"/>
                  </a:lnTo>
                  <a:lnTo>
                    <a:pt x="102149" y="324165"/>
                  </a:lnTo>
                  <a:lnTo>
                    <a:pt x="127194" y="320092"/>
                  </a:lnTo>
                  <a:lnTo>
                    <a:pt x="151313" y="306577"/>
                  </a:lnTo>
                  <a:lnTo>
                    <a:pt x="178426" y="272203"/>
                  </a:lnTo>
                  <a:lnTo>
                    <a:pt x="197772" y="235473"/>
                  </a:lnTo>
                  <a:lnTo>
                    <a:pt x="210542" y="202893"/>
                  </a:lnTo>
                  <a:lnTo>
                    <a:pt x="219509" y="165364"/>
                  </a:lnTo>
                  <a:lnTo>
                    <a:pt x="225141" y="125872"/>
                  </a:lnTo>
                  <a:lnTo>
                    <a:pt x="227644" y="87153"/>
                  </a:lnTo>
                  <a:lnTo>
                    <a:pt x="225683" y="39768"/>
                  </a:lnTo>
                  <a:lnTo>
                    <a:pt x="220633" y="9029"/>
                  </a:lnTo>
                  <a:lnTo>
                    <a:pt x="218699" y="3861"/>
                  </a:lnTo>
                  <a:lnTo>
                    <a:pt x="216704" y="1121"/>
                  </a:lnTo>
                  <a:lnTo>
                    <a:pt x="214668" y="0"/>
                  </a:lnTo>
                  <a:lnTo>
                    <a:pt x="211900" y="1369"/>
                  </a:lnTo>
                  <a:lnTo>
                    <a:pt x="205061" y="8535"/>
                  </a:lnTo>
                  <a:lnTo>
                    <a:pt x="193278" y="41325"/>
                  </a:lnTo>
                  <a:lnTo>
                    <a:pt x="185025" y="74741"/>
                  </a:lnTo>
                  <a:lnTo>
                    <a:pt x="177360" y="113112"/>
                  </a:lnTo>
                  <a:lnTo>
                    <a:pt x="171601" y="153684"/>
                  </a:lnTo>
                  <a:lnTo>
                    <a:pt x="170452" y="195234"/>
                  </a:lnTo>
                  <a:lnTo>
                    <a:pt x="172999" y="235103"/>
                  </a:lnTo>
                  <a:lnTo>
                    <a:pt x="178835" y="269285"/>
                  </a:lnTo>
                  <a:lnTo>
                    <a:pt x="190054" y="306183"/>
                  </a:lnTo>
                  <a:lnTo>
                    <a:pt x="201937" y="322043"/>
                  </a:lnTo>
                  <a:lnTo>
                    <a:pt x="223297" y="340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20">
              <a:extLst>
                <a:ext uri="{FF2B5EF4-FFF2-40B4-BE49-F238E27FC236}">
                  <a16:creationId xmlns:a16="http://schemas.microsoft.com/office/drawing/2014/main" xmlns="" id="{042BDCF0-8F21-41C2-A969-7A625632B87A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1244600" y="568590"/>
              <a:ext cx="146051" cy="167175"/>
            </a:xfrm>
            <a:custGeom>
              <a:avLst/>
              <a:gdLst/>
              <a:ahLst/>
              <a:cxnLst/>
              <a:rect l="0" t="0" r="0" b="0"/>
              <a:pathLst>
                <a:path w="146051" h="167175">
                  <a:moveTo>
                    <a:pt x="0" y="28310"/>
                  </a:moveTo>
                  <a:lnTo>
                    <a:pt x="0" y="28310"/>
                  </a:lnTo>
                  <a:lnTo>
                    <a:pt x="0" y="22843"/>
                  </a:lnTo>
                  <a:lnTo>
                    <a:pt x="0" y="67125"/>
                  </a:lnTo>
                  <a:lnTo>
                    <a:pt x="0" y="102370"/>
                  </a:lnTo>
                  <a:lnTo>
                    <a:pt x="0" y="146444"/>
                  </a:lnTo>
                  <a:lnTo>
                    <a:pt x="0" y="167174"/>
                  </a:lnTo>
                  <a:lnTo>
                    <a:pt x="5069" y="123917"/>
                  </a:lnTo>
                  <a:lnTo>
                    <a:pt x="10831" y="85174"/>
                  </a:lnTo>
                  <a:lnTo>
                    <a:pt x="17712" y="45237"/>
                  </a:lnTo>
                  <a:lnTo>
                    <a:pt x="30440" y="15112"/>
                  </a:lnTo>
                  <a:lnTo>
                    <a:pt x="35401" y="8333"/>
                  </a:lnTo>
                  <a:lnTo>
                    <a:pt x="39958" y="5320"/>
                  </a:lnTo>
                  <a:lnTo>
                    <a:pt x="42161" y="5928"/>
                  </a:lnTo>
                  <a:lnTo>
                    <a:pt x="46490" y="10366"/>
                  </a:lnTo>
                  <a:lnTo>
                    <a:pt x="56265" y="27540"/>
                  </a:lnTo>
                  <a:lnTo>
                    <a:pt x="61356" y="50503"/>
                  </a:lnTo>
                  <a:lnTo>
                    <a:pt x="63463" y="95893"/>
                  </a:lnTo>
                  <a:lnTo>
                    <a:pt x="72337" y="56657"/>
                  </a:lnTo>
                  <a:lnTo>
                    <a:pt x="93538" y="10401"/>
                  </a:lnTo>
                  <a:lnTo>
                    <a:pt x="99898" y="2712"/>
                  </a:lnTo>
                  <a:lnTo>
                    <a:pt x="102582" y="661"/>
                  </a:lnTo>
                  <a:lnTo>
                    <a:pt x="105782" y="0"/>
                  </a:lnTo>
                  <a:lnTo>
                    <a:pt x="113102" y="1146"/>
                  </a:lnTo>
                  <a:lnTo>
                    <a:pt x="116323" y="4556"/>
                  </a:lnTo>
                  <a:lnTo>
                    <a:pt x="124228" y="23545"/>
                  </a:lnTo>
                  <a:lnTo>
                    <a:pt x="131339" y="61209"/>
                  </a:lnTo>
                  <a:lnTo>
                    <a:pt x="132953" y="102620"/>
                  </a:lnTo>
                  <a:lnTo>
                    <a:pt x="133315" y="144866"/>
                  </a:lnTo>
                  <a:lnTo>
                    <a:pt x="134738" y="147642"/>
                  </a:lnTo>
                  <a:lnTo>
                    <a:pt x="146050" y="148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521">
              <a:extLst>
                <a:ext uri="{FF2B5EF4-FFF2-40B4-BE49-F238E27FC236}">
                  <a16:creationId xmlns:a16="http://schemas.microsoft.com/office/drawing/2014/main" xmlns="" id="{6AA6A1B3-0C30-4C59-9A34-90B1474955AD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1079500" y="565150"/>
              <a:ext cx="107951" cy="202234"/>
            </a:xfrm>
            <a:custGeom>
              <a:avLst/>
              <a:gdLst/>
              <a:ahLst/>
              <a:cxnLst/>
              <a:rect l="0" t="0" r="0" b="0"/>
              <a:pathLst>
                <a:path w="107951" h="202234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706" y="46436"/>
                  </a:lnTo>
                  <a:lnTo>
                    <a:pt x="1881" y="45774"/>
                  </a:lnTo>
                  <a:lnTo>
                    <a:pt x="8838" y="44712"/>
                  </a:lnTo>
                  <a:lnTo>
                    <a:pt x="32215" y="55346"/>
                  </a:lnTo>
                  <a:lnTo>
                    <a:pt x="55093" y="72608"/>
                  </a:lnTo>
                  <a:lnTo>
                    <a:pt x="74885" y="100144"/>
                  </a:lnTo>
                  <a:lnTo>
                    <a:pt x="88589" y="134800"/>
                  </a:lnTo>
                  <a:lnTo>
                    <a:pt x="91865" y="169763"/>
                  </a:lnTo>
                  <a:lnTo>
                    <a:pt x="85232" y="193057"/>
                  </a:lnTo>
                  <a:lnTo>
                    <a:pt x="80684" y="201750"/>
                  </a:lnTo>
                  <a:lnTo>
                    <a:pt x="77778" y="202233"/>
                  </a:lnTo>
                  <a:lnTo>
                    <a:pt x="74430" y="200439"/>
                  </a:lnTo>
                  <a:lnTo>
                    <a:pt x="70787" y="197126"/>
                  </a:lnTo>
                  <a:lnTo>
                    <a:pt x="62288" y="178979"/>
                  </a:lnTo>
                  <a:lnTo>
                    <a:pt x="55301" y="142244"/>
                  </a:lnTo>
                  <a:lnTo>
                    <a:pt x="55505" y="95612"/>
                  </a:lnTo>
                  <a:lnTo>
                    <a:pt x="63404" y="52789"/>
                  </a:lnTo>
                  <a:lnTo>
                    <a:pt x="74682" y="23402"/>
                  </a:lnTo>
                  <a:lnTo>
                    <a:pt x="86579" y="12047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522">
              <a:extLst>
                <a:ext uri="{FF2B5EF4-FFF2-40B4-BE49-F238E27FC236}">
                  <a16:creationId xmlns:a16="http://schemas.microsoft.com/office/drawing/2014/main" xmlns="" id="{3A58BAD3-716A-4AE5-898E-B12E122C8571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961637" y="578337"/>
              <a:ext cx="85739" cy="185707"/>
            </a:xfrm>
            <a:custGeom>
              <a:avLst/>
              <a:gdLst/>
              <a:ahLst/>
              <a:cxnLst/>
              <a:rect l="0" t="0" r="0" b="0"/>
              <a:pathLst>
                <a:path w="85739" h="185707">
                  <a:moveTo>
                    <a:pt x="73413" y="12213"/>
                  </a:moveTo>
                  <a:lnTo>
                    <a:pt x="73413" y="12213"/>
                  </a:lnTo>
                  <a:lnTo>
                    <a:pt x="66671" y="8842"/>
                  </a:lnTo>
                  <a:lnTo>
                    <a:pt x="52365" y="6746"/>
                  </a:lnTo>
                  <a:lnTo>
                    <a:pt x="38092" y="9495"/>
                  </a:lnTo>
                  <a:lnTo>
                    <a:pt x="21555" y="21521"/>
                  </a:lnTo>
                  <a:lnTo>
                    <a:pt x="6620" y="48602"/>
                  </a:lnTo>
                  <a:lnTo>
                    <a:pt x="0" y="83438"/>
                  </a:lnTo>
                  <a:lnTo>
                    <a:pt x="1410" y="120570"/>
                  </a:lnTo>
                  <a:lnTo>
                    <a:pt x="13038" y="151642"/>
                  </a:lnTo>
                  <a:lnTo>
                    <a:pt x="26518" y="175351"/>
                  </a:lnTo>
                  <a:lnTo>
                    <a:pt x="31566" y="180238"/>
                  </a:lnTo>
                  <a:lnTo>
                    <a:pt x="42820" y="185669"/>
                  </a:lnTo>
                  <a:lnTo>
                    <a:pt x="48784" y="185706"/>
                  </a:lnTo>
                  <a:lnTo>
                    <a:pt x="61056" y="181984"/>
                  </a:lnTo>
                  <a:lnTo>
                    <a:pt x="71684" y="169982"/>
                  </a:lnTo>
                  <a:lnTo>
                    <a:pt x="79700" y="152182"/>
                  </a:lnTo>
                  <a:lnTo>
                    <a:pt x="84846" y="106262"/>
                  </a:lnTo>
                  <a:lnTo>
                    <a:pt x="85738" y="69007"/>
                  </a:lnTo>
                  <a:lnTo>
                    <a:pt x="84535" y="45216"/>
                  </a:lnTo>
                  <a:lnTo>
                    <a:pt x="75924" y="17366"/>
                  </a:lnTo>
                  <a:lnTo>
                    <a:pt x="68414" y="4861"/>
                  </a:lnTo>
                  <a:lnTo>
                    <a:pt x="65142" y="1667"/>
                  </a:lnTo>
                  <a:lnTo>
                    <a:pt x="62254" y="244"/>
                  </a:lnTo>
                  <a:lnTo>
                    <a:pt x="59624" y="0"/>
                  </a:lnTo>
                  <a:lnTo>
                    <a:pt x="57870" y="1249"/>
                  </a:lnTo>
                  <a:lnTo>
                    <a:pt x="54363" y="12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523">
              <a:extLst>
                <a:ext uri="{FF2B5EF4-FFF2-40B4-BE49-F238E27FC236}">
                  <a16:creationId xmlns:a16="http://schemas.microsoft.com/office/drawing/2014/main" xmlns="" id="{A0BA7E8E-0960-452F-A1AF-D865E2199338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685909" y="427989"/>
              <a:ext cx="234171" cy="389659"/>
            </a:xfrm>
            <a:custGeom>
              <a:avLst/>
              <a:gdLst/>
              <a:ahLst/>
              <a:cxnLst/>
              <a:rect l="0" t="0" r="0" b="0"/>
              <a:pathLst>
                <a:path w="234171" h="389659">
                  <a:moveTo>
                    <a:pt x="12591" y="143511"/>
                  </a:moveTo>
                  <a:lnTo>
                    <a:pt x="12591" y="143511"/>
                  </a:lnTo>
                  <a:lnTo>
                    <a:pt x="9220" y="143511"/>
                  </a:lnTo>
                  <a:lnTo>
                    <a:pt x="5683" y="145392"/>
                  </a:lnTo>
                  <a:lnTo>
                    <a:pt x="3753" y="146882"/>
                  </a:lnTo>
                  <a:lnTo>
                    <a:pt x="3171" y="149286"/>
                  </a:lnTo>
                  <a:lnTo>
                    <a:pt x="6584" y="187263"/>
                  </a:lnTo>
                  <a:lnTo>
                    <a:pt x="11203" y="222797"/>
                  </a:lnTo>
                  <a:lnTo>
                    <a:pt x="17040" y="268446"/>
                  </a:lnTo>
                  <a:lnTo>
                    <a:pt x="21154" y="301108"/>
                  </a:lnTo>
                  <a:lnTo>
                    <a:pt x="24065" y="344488"/>
                  </a:lnTo>
                  <a:lnTo>
                    <a:pt x="25259" y="389658"/>
                  </a:lnTo>
                  <a:lnTo>
                    <a:pt x="18379" y="348900"/>
                  </a:lnTo>
                  <a:lnTo>
                    <a:pt x="14458" y="315228"/>
                  </a:lnTo>
                  <a:lnTo>
                    <a:pt x="10363" y="274393"/>
                  </a:lnTo>
                  <a:lnTo>
                    <a:pt x="6192" y="230373"/>
                  </a:lnTo>
                  <a:lnTo>
                    <a:pt x="2691" y="187055"/>
                  </a:lnTo>
                  <a:lnTo>
                    <a:pt x="1136" y="148988"/>
                  </a:lnTo>
                  <a:lnTo>
                    <a:pt x="55" y="101585"/>
                  </a:lnTo>
                  <a:lnTo>
                    <a:pt x="0" y="98627"/>
                  </a:lnTo>
                  <a:lnTo>
                    <a:pt x="669" y="96655"/>
                  </a:lnTo>
                  <a:lnTo>
                    <a:pt x="1821" y="95340"/>
                  </a:lnTo>
                  <a:lnTo>
                    <a:pt x="3294" y="94464"/>
                  </a:lnTo>
                  <a:lnTo>
                    <a:pt x="10576" y="97253"/>
                  </a:lnTo>
                  <a:lnTo>
                    <a:pt x="22279" y="106019"/>
                  </a:lnTo>
                  <a:lnTo>
                    <a:pt x="47995" y="136871"/>
                  </a:lnTo>
                  <a:lnTo>
                    <a:pt x="65250" y="168076"/>
                  </a:lnTo>
                  <a:lnTo>
                    <a:pt x="84208" y="204994"/>
                  </a:lnTo>
                  <a:lnTo>
                    <a:pt x="104393" y="244920"/>
                  </a:lnTo>
                  <a:lnTo>
                    <a:pt x="125123" y="286184"/>
                  </a:lnTo>
                  <a:lnTo>
                    <a:pt x="149886" y="332226"/>
                  </a:lnTo>
                  <a:lnTo>
                    <a:pt x="170628" y="361469"/>
                  </a:lnTo>
                  <a:lnTo>
                    <a:pt x="183724" y="370909"/>
                  </a:lnTo>
                  <a:lnTo>
                    <a:pt x="190180" y="373426"/>
                  </a:lnTo>
                  <a:lnTo>
                    <a:pt x="197306" y="369460"/>
                  </a:lnTo>
                  <a:lnTo>
                    <a:pt x="212749" y="350001"/>
                  </a:lnTo>
                  <a:lnTo>
                    <a:pt x="227198" y="310683"/>
                  </a:lnTo>
                  <a:lnTo>
                    <a:pt x="231444" y="272843"/>
                  </a:lnTo>
                  <a:lnTo>
                    <a:pt x="233331" y="228509"/>
                  </a:lnTo>
                  <a:lnTo>
                    <a:pt x="234170" y="182934"/>
                  </a:lnTo>
                  <a:lnTo>
                    <a:pt x="232661" y="136808"/>
                  </a:lnTo>
                  <a:lnTo>
                    <a:pt x="230344" y="93965"/>
                  </a:lnTo>
                  <a:lnTo>
                    <a:pt x="228335" y="47457"/>
                  </a:lnTo>
                  <a:lnTo>
                    <a:pt x="221692" y="11387"/>
                  </a:lnTo>
                  <a:lnTo>
                    <a:pt x="216957" y="212"/>
                  </a:lnTo>
                  <a:lnTo>
                    <a:pt x="216568" y="0"/>
                  </a:lnTo>
                  <a:lnTo>
                    <a:pt x="216309" y="565"/>
                  </a:lnTo>
                  <a:lnTo>
                    <a:pt x="216136" y="1647"/>
                  </a:lnTo>
                  <a:lnTo>
                    <a:pt x="228491" y="35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102">
            <a:extLst>
              <a:ext uri="{FF2B5EF4-FFF2-40B4-BE49-F238E27FC236}">
                <a16:creationId xmlns:a16="http://schemas.microsoft.com/office/drawing/2014/main" xmlns="" id="{30966DCB-F7DA-46D8-93FE-3D6443990EA8}"/>
              </a:ext>
            </a:extLst>
          </p:cNvPr>
          <p:cNvGrpSpPr/>
          <p:nvPr/>
        </p:nvGrpSpPr>
        <p:grpSpPr>
          <a:xfrm>
            <a:off x="717550" y="346323"/>
            <a:ext cx="2762251" cy="701428"/>
            <a:chOff x="717550" y="346323"/>
            <a:chExt cx="2762251" cy="701428"/>
          </a:xfrm>
        </p:grpSpPr>
        <p:sp>
          <p:nvSpPr>
            <p:cNvPr id="13" name="SMARTInkShape-524">
              <a:extLst>
                <a:ext uri="{FF2B5EF4-FFF2-40B4-BE49-F238E27FC236}">
                  <a16:creationId xmlns:a16="http://schemas.microsoft.com/office/drawing/2014/main" xmlns="" id="{FEA24542-52F9-4B0E-A0EC-591DF8121D03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3473450" y="5969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525">
              <a:extLst>
                <a:ext uri="{FF2B5EF4-FFF2-40B4-BE49-F238E27FC236}">
                  <a16:creationId xmlns:a16="http://schemas.microsoft.com/office/drawing/2014/main" xmlns="" id="{52802AEE-7B6B-480B-9194-6FD07FDCE3F6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3469791" y="458083"/>
              <a:ext cx="10010" cy="18168"/>
            </a:xfrm>
            <a:custGeom>
              <a:avLst/>
              <a:gdLst/>
              <a:ahLst/>
              <a:cxnLst/>
              <a:rect l="0" t="0" r="0" b="0"/>
              <a:pathLst>
                <a:path w="10010" h="18168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5" y="441"/>
                  </a:lnTo>
                  <a:lnTo>
                    <a:pt x="1563" y="0"/>
                  </a:lnTo>
                  <a:lnTo>
                    <a:pt x="2261" y="411"/>
                  </a:lnTo>
                  <a:lnTo>
                    <a:pt x="10009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526">
              <a:extLst>
                <a:ext uri="{FF2B5EF4-FFF2-40B4-BE49-F238E27FC236}">
                  <a16:creationId xmlns:a16="http://schemas.microsoft.com/office/drawing/2014/main" xmlns="" id="{2A08ECD2-2930-429B-B221-020D6ECFA291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990600" y="762000"/>
              <a:ext cx="2279651" cy="285751"/>
            </a:xfrm>
            <a:custGeom>
              <a:avLst/>
              <a:gdLst/>
              <a:ahLst/>
              <a:cxnLst/>
              <a:rect l="0" t="0" r="0" b="0"/>
              <a:pathLst>
                <a:path w="2279651" h="285751">
                  <a:moveTo>
                    <a:pt x="0" y="285750"/>
                  </a:moveTo>
                  <a:lnTo>
                    <a:pt x="0" y="285750"/>
                  </a:lnTo>
                  <a:lnTo>
                    <a:pt x="37081" y="275637"/>
                  </a:lnTo>
                  <a:lnTo>
                    <a:pt x="60704" y="270541"/>
                  </a:lnTo>
                  <a:lnTo>
                    <a:pt x="89153" y="265028"/>
                  </a:lnTo>
                  <a:lnTo>
                    <a:pt x="120818" y="259235"/>
                  </a:lnTo>
                  <a:lnTo>
                    <a:pt x="158862" y="252551"/>
                  </a:lnTo>
                  <a:lnTo>
                    <a:pt x="201158" y="245273"/>
                  </a:lnTo>
                  <a:lnTo>
                    <a:pt x="246289" y="237599"/>
                  </a:lnTo>
                  <a:lnTo>
                    <a:pt x="298248" y="228249"/>
                  </a:lnTo>
                  <a:lnTo>
                    <a:pt x="354760" y="217783"/>
                  </a:lnTo>
                  <a:lnTo>
                    <a:pt x="414306" y="206572"/>
                  </a:lnTo>
                  <a:lnTo>
                    <a:pt x="478699" y="195570"/>
                  </a:lnTo>
                  <a:lnTo>
                    <a:pt x="546321" y="184708"/>
                  </a:lnTo>
                  <a:lnTo>
                    <a:pt x="616098" y="173939"/>
                  </a:lnTo>
                  <a:lnTo>
                    <a:pt x="690837" y="163937"/>
                  </a:lnTo>
                  <a:lnTo>
                    <a:pt x="768886" y="154447"/>
                  </a:lnTo>
                  <a:lnTo>
                    <a:pt x="849141" y="145298"/>
                  </a:lnTo>
                  <a:lnTo>
                    <a:pt x="930866" y="137082"/>
                  </a:lnTo>
                  <a:lnTo>
                    <a:pt x="1013572" y="129488"/>
                  </a:lnTo>
                  <a:lnTo>
                    <a:pt x="1096931" y="122309"/>
                  </a:lnTo>
                  <a:lnTo>
                    <a:pt x="1180726" y="116111"/>
                  </a:lnTo>
                  <a:lnTo>
                    <a:pt x="1264812" y="110569"/>
                  </a:lnTo>
                  <a:lnTo>
                    <a:pt x="1349091" y="105462"/>
                  </a:lnTo>
                  <a:lnTo>
                    <a:pt x="1430677" y="99942"/>
                  </a:lnTo>
                  <a:lnTo>
                    <a:pt x="1510468" y="94144"/>
                  </a:lnTo>
                  <a:lnTo>
                    <a:pt x="1589062" y="88163"/>
                  </a:lnTo>
                  <a:lnTo>
                    <a:pt x="1663330" y="81353"/>
                  </a:lnTo>
                  <a:lnTo>
                    <a:pt x="1734714" y="73991"/>
                  </a:lnTo>
                  <a:lnTo>
                    <a:pt x="1804176" y="66260"/>
                  </a:lnTo>
                  <a:lnTo>
                    <a:pt x="1868829" y="58990"/>
                  </a:lnTo>
                  <a:lnTo>
                    <a:pt x="1930275" y="52027"/>
                  </a:lnTo>
                  <a:lnTo>
                    <a:pt x="1989583" y="45268"/>
                  </a:lnTo>
                  <a:lnTo>
                    <a:pt x="2041117" y="38645"/>
                  </a:lnTo>
                  <a:lnTo>
                    <a:pt x="2087467" y="32113"/>
                  </a:lnTo>
                  <a:lnTo>
                    <a:pt x="2130361" y="25642"/>
                  </a:lnTo>
                  <a:lnTo>
                    <a:pt x="2166013" y="19917"/>
                  </a:lnTo>
                  <a:lnTo>
                    <a:pt x="2196836" y="14689"/>
                  </a:lnTo>
                  <a:lnTo>
                    <a:pt x="2242844" y="6529"/>
                  </a:lnTo>
                  <a:lnTo>
                    <a:pt x="2279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527">
              <a:extLst>
                <a:ext uri="{FF2B5EF4-FFF2-40B4-BE49-F238E27FC236}">
                  <a16:creationId xmlns:a16="http://schemas.microsoft.com/office/drawing/2014/main" xmlns="" id="{C30CAD5E-4749-4224-A863-E82002007755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717550" y="685800"/>
              <a:ext cx="2457451" cy="247651"/>
            </a:xfrm>
            <a:custGeom>
              <a:avLst/>
              <a:gdLst/>
              <a:ahLst/>
              <a:cxnLst/>
              <a:rect l="0" t="0" r="0" b="0"/>
              <a:pathLst>
                <a:path w="2457451" h="247651">
                  <a:moveTo>
                    <a:pt x="0" y="247650"/>
                  </a:moveTo>
                  <a:lnTo>
                    <a:pt x="0" y="247650"/>
                  </a:lnTo>
                  <a:lnTo>
                    <a:pt x="6742" y="244279"/>
                  </a:lnTo>
                  <a:lnTo>
                    <a:pt x="37903" y="238812"/>
                  </a:lnTo>
                  <a:lnTo>
                    <a:pt x="78464" y="232903"/>
                  </a:lnTo>
                  <a:lnTo>
                    <a:pt x="103110" y="229352"/>
                  </a:lnTo>
                  <a:lnTo>
                    <a:pt x="134356" y="224868"/>
                  </a:lnTo>
                  <a:lnTo>
                    <a:pt x="170004" y="219762"/>
                  </a:lnTo>
                  <a:lnTo>
                    <a:pt x="208586" y="214241"/>
                  </a:lnTo>
                  <a:lnTo>
                    <a:pt x="255474" y="207739"/>
                  </a:lnTo>
                  <a:lnTo>
                    <a:pt x="307899" y="200581"/>
                  </a:lnTo>
                  <a:lnTo>
                    <a:pt x="364016" y="192988"/>
                  </a:lnTo>
                  <a:lnTo>
                    <a:pt x="427533" y="184397"/>
                  </a:lnTo>
                  <a:lnTo>
                    <a:pt x="495983" y="175143"/>
                  </a:lnTo>
                  <a:lnTo>
                    <a:pt x="567722" y="165445"/>
                  </a:lnTo>
                  <a:lnTo>
                    <a:pt x="643065" y="155452"/>
                  </a:lnTo>
                  <a:lnTo>
                    <a:pt x="720810" y="145263"/>
                  </a:lnTo>
                  <a:lnTo>
                    <a:pt x="800156" y="134942"/>
                  </a:lnTo>
                  <a:lnTo>
                    <a:pt x="885510" y="125239"/>
                  </a:lnTo>
                  <a:lnTo>
                    <a:pt x="974868" y="115948"/>
                  </a:lnTo>
                  <a:lnTo>
                    <a:pt x="1066895" y="106932"/>
                  </a:lnTo>
                  <a:lnTo>
                    <a:pt x="1159997" y="99510"/>
                  </a:lnTo>
                  <a:lnTo>
                    <a:pt x="1253814" y="93151"/>
                  </a:lnTo>
                  <a:lnTo>
                    <a:pt x="1348110" y="87501"/>
                  </a:lnTo>
                  <a:lnTo>
                    <a:pt x="1441312" y="81617"/>
                  </a:lnTo>
                  <a:lnTo>
                    <a:pt x="1533786" y="75578"/>
                  </a:lnTo>
                  <a:lnTo>
                    <a:pt x="1625774" y="69435"/>
                  </a:lnTo>
                  <a:lnTo>
                    <a:pt x="1716027" y="63224"/>
                  </a:lnTo>
                  <a:lnTo>
                    <a:pt x="1805123" y="56966"/>
                  </a:lnTo>
                  <a:lnTo>
                    <a:pt x="1893449" y="50677"/>
                  </a:lnTo>
                  <a:lnTo>
                    <a:pt x="1974205" y="44368"/>
                  </a:lnTo>
                  <a:lnTo>
                    <a:pt x="2049914" y="38045"/>
                  </a:lnTo>
                  <a:lnTo>
                    <a:pt x="2122259" y="31714"/>
                  </a:lnTo>
                  <a:lnTo>
                    <a:pt x="2184601" y="26081"/>
                  </a:lnTo>
                  <a:lnTo>
                    <a:pt x="2240273" y="20915"/>
                  </a:lnTo>
                  <a:lnTo>
                    <a:pt x="2291498" y="16060"/>
                  </a:lnTo>
                  <a:lnTo>
                    <a:pt x="2332705" y="12118"/>
                  </a:lnTo>
                  <a:lnTo>
                    <a:pt x="2367231" y="8784"/>
                  </a:lnTo>
                  <a:lnTo>
                    <a:pt x="2397304" y="5856"/>
                  </a:lnTo>
                  <a:lnTo>
                    <a:pt x="2457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528">
              <a:extLst>
                <a:ext uri="{FF2B5EF4-FFF2-40B4-BE49-F238E27FC236}">
                  <a16:creationId xmlns:a16="http://schemas.microsoft.com/office/drawing/2014/main" xmlns="" id="{48EAA2AE-B509-4950-BAFB-10EF982F8D8A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3287408" y="463812"/>
              <a:ext cx="53102" cy="145789"/>
            </a:xfrm>
            <a:custGeom>
              <a:avLst/>
              <a:gdLst/>
              <a:ahLst/>
              <a:cxnLst/>
              <a:rect l="0" t="0" r="0" b="0"/>
              <a:pathLst>
                <a:path w="53102" h="145789">
                  <a:moveTo>
                    <a:pt x="46342" y="6088"/>
                  </a:moveTo>
                  <a:lnTo>
                    <a:pt x="46342" y="6088"/>
                  </a:lnTo>
                  <a:lnTo>
                    <a:pt x="42971" y="2717"/>
                  </a:lnTo>
                  <a:lnTo>
                    <a:pt x="39434" y="1062"/>
                  </a:lnTo>
                  <a:lnTo>
                    <a:pt x="24673" y="0"/>
                  </a:lnTo>
                  <a:lnTo>
                    <a:pt x="15310" y="3617"/>
                  </a:lnTo>
                  <a:lnTo>
                    <a:pt x="1171" y="14067"/>
                  </a:lnTo>
                  <a:lnTo>
                    <a:pt x="0" y="17051"/>
                  </a:lnTo>
                  <a:lnTo>
                    <a:pt x="581" y="24131"/>
                  </a:lnTo>
                  <a:lnTo>
                    <a:pt x="2429" y="27289"/>
                  </a:lnTo>
                  <a:lnTo>
                    <a:pt x="8245" y="32679"/>
                  </a:lnTo>
                  <a:lnTo>
                    <a:pt x="50369" y="56002"/>
                  </a:lnTo>
                  <a:lnTo>
                    <a:pt x="52554" y="60530"/>
                  </a:lnTo>
                  <a:lnTo>
                    <a:pt x="53101" y="71207"/>
                  </a:lnTo>
                  <a:lnTo>
                    <a:pt x="49442" y="89118"/>
                  </a:lnTo>
                  <a:lnTo>
                    <a:pt x="31746" y="118497"/>
                  </a:lnTo>
                  <a:lnTo>
                    <a:pt x="8242" y="145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529">
              <a:extLst>
                <a:ext uri="{FF2B5EF4-FFF2-40B4-BE49-F238E27FC236}">
                  <a16:creationId xmlns:a16="http://schemas.microsoft.com/office/drawing/2014/main" xmlns="" id="{3D5427BA-77D9-42CE-8EC8-3EB27E131621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3124200" y="571500"/>
              <a:ext cx="107951" cy="18450"/>
            </a:xfrm>
            <a:custGeom>
              <a:avLst/>
              <a:gdLst/>
              <a:ahLst/>
              <a:cxnLst/>
              <a:rect l="0" t="0" r="0" b="0"/>
              <a:pathLst>
                <a:path w="107951" h="18450">
                  <a:moveTo>
                    <a:pt x="0" y="0"/>
                  </a:moveTo>
                  <a:lnTo>
                    <a:pt x="0" y="0"/>
                  </a:lnTo>
                  <a:lnTo>
                    <a:pt x="0" y="12209"/>
                  </a:lnTo>
                  <a:lnTo>
                    <a:pt x="706" y="14490"/>
                  </a:lnTo>
                  <a:lnTo>
                    <a:pt x="1881" y="16010"/>
                  </a:lnTo>
                  <a:lnTo>
                    <a:pt x="3371" y="17023"/>
                  </a:lnTo>
                  <a:lnTo>
                    <a:pt x="12209" y="18449"/>
                  </a:lnTo>
                  <a:lnTo>
                    <a:pt x="59270" y="10159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530">
              <a:extLst>
                <a:ext uri="{FF2B5EF4-FFF2-40B4-BE49-F238E27FC236}">
                  <a16:creationId xmlns:a16="http://schemas.microsoft.com/office/drawing/2014/main" xmlns="" id="{2D6AA3E4-E1D5-4C2F-A645-8E17985CCC29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3125083" y="346323"/>
              <a:ext cx="119768" cy="60078"/>
            </a:xfrm>
            <a:custGeom>
              <a:avLst/>
              <a:gdLst/>
              <a:ahLst/>
              <a:cxnLst/>
              <a:rect l="0" t="0" r="0" b="0"/>
              <a:pathLst>
                <a:path w="119768" h="60078">
                  <a:moveTo>
                    <a:pt x="5467" y="60077"/>
                  </a:moveTo>
                  <a:lnTo>
                    <a:pt x="5467" y="60077"/>
                  </a:lnTo>
                  <a:lnTo>
                    <a:pt x="0" y="31466"/>
                  </a:lnTo>
                  <a:lnTo>
                    <a:pt x="3272" y="22431"/>
                  </a:lnTo>
                  <a:lnTo>
                    <a:pt x="9430" y="14418"/>
                  </a:lnTo>
                  <a:lnTo>
                    <a:pt x="16871" y="8504"/>
                  </a:lnTo>
                  <a:lnTo>
                    <a:pt x="63074" y="1780"/>
                  </a:lnTo>
                  <a:lnTo>
                    <a:pt x="92621" y="0"/>
                  </a:lnTo>
                  <a:lnTo>
                    <a:pt x="119767" y="2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531">
              <a:extLst>
                <a:ext uri="{FF2B5EF4-FFF2-40B4-BE49-F238E27FC236}">
                  <a16:creationId xmlns:a16="http://schemas.microsoft.com/office/drawing/2014/main" xmlns="" id="{BF165991-58E3-46AE-829A-67E870EC372A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3187700" y="387350"/>
              <a:ext cx="31751" cy="203201"/>
            </a:xfrm>
            <a:custGeom>
              <a:avLst/>
              <a:gdLst/>
              <a:ahLst/>
              <a:cxnLst/>
              <a:rect l="0" t="0" r="0" b="0"/>
              <a:pathLst>
                <a:path w="31751" h="203201">
                  <a:moveTo>
                    <a:pt x="31750" y="0"/>
                  </a:moveTo>
                  <a:lnTo>
                    <a:pt x="31750" y="0"/>
                  </a:lnTo>
                  <a:lnTo>
                    <a:pt x="17445" y="0"/>
                  </a:lnTo>
                  <a:lnTo>
                    <a:pt x="15157" y="2822"/>
                  </a:lnTo>
                  <a:lnTo>
                    <a:pt x="4278" y="38724"/>
                  </a:lnTo>
                  <a:lnTo>
                    <a:pt x="845" y="84633"/>
                  </a:lnTo>
                  <a:lnTo>
                    <a:pt x="250" y="125422"/>
                  </a:lnTo>
                  <a:lnTo>
                    <a:pt x="50" y="171844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532">
              <a:extLst>
                <a:ext uri="{FF2B5EF4-FFF2-40B4-BE49-F238E27FC236}">
                  <a16:creationId xmlns:a16="http://schemas.microsoft.com/office/drawing/2014/main" xmlns="" id="{3A0C6052-3FAB-444C-A57F-87B722C1BCB6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2943265" y="379722"/>
              <a:ext cx="136486" cy="207872"/>
            </a:xfrm>
            <a:custGeom>
              <a:avLst/>
              <a:gdLst/>
              <a:ahLst/>
              <a:cxnLst/>
              <a:rect l="0" t="0" r="0" b="0"/>
              <a:pathLst>
                <a:path w="136486" h="207872">
                  <a:moveTo>
                    <a:pt x="117435" y="58428"/>
                  </a:moveTo>
                  <a:lnTo>
                    <a:pt x="117435" y="58428"/>
                  </a:lnTo>
                  <a:lnTo>
                    <a:pt x="116729" y="43925"/>
                  </a:lnTo>
                  <a:lnTo>
                    <a:pt x="110262" y="18239"/>
                  </a:lnTo>
                  <a:lnTo>
                    <a:pt x="104605" y="9757"/>
                  </a:lnTo>
                  <a:lnTo>
                    <a:pt x="95505" y="3165"/>
                  </a:lnTo>
                  <a:lnTo>
                    <a:pt x="90115" y="419"/>
                  </a:lnTo>
                  <a:lnTo>
                    <a:pt x="84405" y="0"/>
                  </a:lnTo>
                  <a:lnTo>
                    <a:pt x="72415" y="3297"/>
                  </a:lnTo>
                  <a:lnTo>
                    <a:pt x="50395" y="19829"/>
                  </a:lnTo>
                  <a:lnTo>
                    <a:pt x="25997" y="56085"/>
                  </a:lnTo>
                  <a:lnTo>
                    <a:pt x="7635" y="99205"/>
                  </a:lnTo>
                  <a:lnTo>
                    <a:pt x="0" y="143261"/>
                  </a:lnTo>
                  <a:lnTo>
                    <a:pt x="4480" y="180852"/>
                  </a:lnTo>
                  <a:lnTo>
                    <a:pt x="9676" y="189433"/>
                  </a:lnTo>
                  <a:lnTo>
                    <a:pt x="24857" y="200849"/>
                  </a:lnTo>
                  <a:lnTo>
                    <a:pt x="63350" y="207871"/>
                  </a:lnTo>
                  <a:lnTo>
                    <a:pt x="107133" y="199839"/>
                  </a:lnTo>
                  <a:lnTo>
                    <a:pt x="136485" y="191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103">
            <a:extLst>
              <a:ext uri="{FF2B5EF4-FFF2-40B4-BE49-F238E27FC236}">
                <a16:creationId xmlns:a16="http://schemas.microsoft.com/office/drawing/2014/main" xmlns="" id="{0D0E923E-7956-434E-8A3D-6D4E970E6972}"/>
              </a:ext>
            </a:extLst>
          </p:cNvPr>
          <p:cNvGrpSpPr/>
          <p:nvPr/>
        </p:nvGrpSpPr>
        <p:grpSpPr>
          <a:xfrm>
            <a:off x="3859833" y="325615"/>
            <a:ext cx="420068" cy="410986"/>
            <a:chOff x="3859833" y="325615"/>
            <a:chExt cx="420068" cy="410986"/>
          </a:xfrm>
        </p:grpSpPr>
        <p:sp>
          <p:nvSpPr>
            <p:cNvPr id="23" name="SMARTInkShape-533">
              <a:extLst>
                <a:ext uri="{FF2B5EF4-FFF2-40B4-BE49-F238E27FC236}">
                  <a16:creationId xmlns:a16="http://schemas.microsoft.com/office/drawing/2014/main" xmlns="" id="{F9A77B73-0F01-49A7-830B-6F0730CB2F8F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4108450" y="546100"/>
              <a:ext cx="127001" cy="76201"/>
            </a:xfrm>
            <a:custGeom>
              <a:avLst/>
              <a:gdLst/>
              <a:ahLst/>
              <a:cxnLst/>
              <a:rect l="0" t="0" r="0" b="0"/>
              <a:pathLst>
                <a:path w="127001" h="76201">
                  <a:moveTo>
                    <a:pt x="0" y="76200"/>
                  </a:moveTo>
                  <a:lnTo>
                    <a:pt x="0" y="76200"/>
                  </a:lnTo>
                  <a:lnTo>
                    <a:pt x="3371" y="69458"/>
                  </a:lnTo>
                  <a:lnTo>
                    <a:pt x="28156" y="48763"/>
                  </a:lnTo>
                  <a:lnTo>
                    <a:pt x="65414" y="26991"/>
                  </a:lnTo>
                  <a:lnTo>
                    <a:pt x="106244" y="8938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534">
              <a:extLst>
                <a:ext uri="{FF2B5EF4-FFF2-40B4-BE49-F238E27FC236}">
                  <a16:creationId xmlns:a16="http://schemas.microsoft.com/office/drawing/2014/main" xmlns="" id="{9E35E945-D1E3-4015-94F6-1B8BB81C564C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4159861" y="325615"/>
              <a:ext cx="120040" cy="404636"/>
            </a:xfrm>
            <a:custGeom>
              <a:avLst/>
              <a:gdLst/>
              <a:ahLst/>
              <a:cxnLst/>
              <a:rect l="0" t="0" r="0" b="0"/>
              <a:pathLst>
                <a:path w="120040" h="404636">
                  <a:moveTo>
                    <a:pt x="120039" y="10935"/>
                  </a:moveTo>
                  <a:lnTo>
                    <a:pt x="120039" y="10935"/>
                  </a:lnTo>
                  <a:lnTo>
                    <a:pt x="96172" y="883"/>
                  </a:lnTo>
                  <a:lnTo>
                    <a:pt x="91427" y="0"/>
                  </a:lnTo>
                  <a:lnTo>
                    <a:pt x="71266" y="5500"/>
                  </a:lnTo>
                  <a:lnTo>
                    <a:pt x="50790" y="22809"/>
                  </a:lnTo>
                  <a:lnTo>
                    <a:pt x="29977" y="64786"/>
                  </a:lnTo>
                  <a:lnTo>
                    <a:pt x="17311" y="107011"/>
                  </a:lnTo>
                  <a:lnTo>
                    <a:pt x="11352" y="141124"/>
                  </a:lnTo>
                  <a:lnTo>
                    <a:pt x="6352" y="177452"/>
                  </a:lnTo>
                  <a:lnTo>
                    <a:pt x="2484" y="214765"/>
                  </a:lnTo>
                  <a:lnTo>
                    <a:pt x="764" y="252515"/>
                  </a:lnTo>
                  <a:lnTo>
                    <a:pt x="0" y="286696"/>
                  </a:lnTo>
                  <a:lnTo>
                    <a:pt x="1451" y="329944"/>
                  </a:lnTo>
                  <a:lnTo>
                    <a:pt x="8263" y="372791"/>
                  </a:lnTo>
                  <a:lnTo>
                    <a:pt x="12089" y="404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535">
              <a:extLst>
                <a:ext uri="{FF2B5EF4-FFF2-40B4-BE49-F238E27FC236}">
                  <a16:creationId xmlns:a16="http://schemas.microsoft.com/office/drawing/2014/main" xmlns="" id="{2939E6B5-61DD-4EA8-9E04-32375369A636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3917950" y="679450"/>
              <a:ext cx="127001" cy="57151"/>
            </a:xfrm>
            <a:custGeom>
              <a:avLst/>
              <a:gdLst/>
              <a:ahLst/>
              <a:cxnLst/>
              <a:rect l="0" t="0" r="0" b="0"/>
              <a:pathLst>
                <a:path w="127001" h="57151">
                  <a:moveTo>
                    <a:pt x="0" y="57150"/>
                  </a:moveTo>
                  <a:lnTo>
                    <a:pt x="0" y="57150"/>
                  </a:lnTo>
                  <a:lnTo>
                    <a:pt x="6742" y="57150"/>
                  </a:lnTo>
                  <a:lnTo>
                    <a:pt x="21047" y="50408"/>
                  </a:lnTo>
                  <a:lnTo>
                    <a:pt x="59852" y="26394"/>
                  </a:lnTo>
                  <a:lnTo>
                    <a:pt x="103388" y="8663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536">
              <a:extLst>
                <a:ext uri="{FF2B5EF4-FFF2-40B4-BE49-F238E27FC236}">
                  <a16:creationId xmlns:a16="http://schemas.microsoft.com/office/drawing/2014/main" xmlns="" id="{7E228198-4920-417B-90D4-52F77265E345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3859833" y="398225"/>
              <a:ext cx="185118" cy="58976"/>
            </a:xfrm>
            <a:custGeom>
              <a:avLst/>
              <a:gdLst/>
              <a:ahLst/>
              <a:cxnLst/>
              <a:rect l="0" t="0" r="0" b="0"/>
              <a:pathLst>
                <a:path w="185118" h="58976">
                  <a:moveTo>
                    <a:pt x="7317" y="58975"/>
                  </a:moveTo>
                  <a:lnTo>
                    <a:pt x="7317" y="58975"/>
                  </a:lnTo>
                  <a:lnTo>
                    <a:pt x="575" y="52233"/>
                  </a:lnTo>
                  <a:lnTo>
                    <a:pt x="0" y="48836"/>
                  </a:lnTo>
                  <a:lnTo>
                    <a:pt x="1028" y="45160"/>
                  </a:lnTo>
                  <a:lnTo>
                    <a:pt x="3124" y="41298"/>
                  </a:lnTo>
                  <a:lnTo>
                    <a:pt x="19559" y="25750"/>
                  </a:lnTo>
                  <a:lnTo>
                    <a:pt x="59157" y="11109"/>
                  </a:lnTo>
                  <a:lnTo>
                    <a:pt x="91270" y="4070"/>
                  </a:lnTo>
                  <a:lnTo>
                    <a:pt x="123652" y="0"/>
                  </a:lnTo>
                  <a:lnTo>
                    <a:pt x="164710" y="971"/>
                  </a:lnTo>
                  <a:lnTo>
                    <a:pt x="185117" y="1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537">
              <a:extLst>
                <a:ext uri="{FF2B5EF4-FFF2-40B4-BE49-F238E27FC236}">
                  <a16:creationId xmlns:a16="http://schemas.microsoft.com/office/drawing/2014/main" xmlns="" id="{41F7F2BF-D839-4386-895E-F31A94703AB5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3962400" y="422380"/>
              <a:ext cx="28310" cy="295171"/>
            </a:xfrm>
            <a:custGeom>
              <a:avLst/>
              <a:gdLst/>
              <a:ahLst/>
              <a:cxnLst/>
              <a:rect l="0" t="0" r="0" b="0"/>
              <a:pathLst>
                <a:path w="28310" h="295171">
                  <a:moveTo>
                    <a:pt x="0" y="9420"/>
                  </a:moveTo>
                  <a:lnTo>
                    <a:pt x="0" y="9420"/>
                  </a:lnTo>
                  <a:lnTo>
                    <a:pt x="3371" y="6049"/>
                  </a:lnTo>
                  <a:lnTo>
                    <a:pt x="5026" y="2513"/>
                  </a:lnTo>
                  <a:lnTo>
                    <a:pt x="5467" y="582"/>
                  </a:lnTo>
                  <a:lnTo>
                    <a:pt x="5761" y="0"/>
                  </a:lnTo>
                  <a:lnTo>
                    <a:pt x="5958" y="318"/>
                  </a:lnTo>
                  <a:lnTo>
                    <a:pt x="11342" y="37984"/>
                  </a:lnTo>
                  <a:lnTo>
                    <a:pt x="12096" y="67976"/>
                  </a:lnTo>
                  <a:lnTo>
                    <a:pt x="12432" y="104825"/>
                  </a:lnTo>
                  <a:lnTo>
                    <a:pt x="16344" y="144720"/>
                  </a:lnTo>
                  <a:lnTo>
                    <a:pt x="21375" y="184559"/>
                  </a:lnTo>
                  <a:lnTo>
                    <a:pt x="23611" y="221080"/>
                  </a:lnTo>
                  <a:lnTo>
                    <a:pt x="28241" y="263261"/>
                  </a:lnTo>
                  <a:lnTo>
                    <a:pt x="28309" y="279342"/>
                  </a:lnTo>
                  <a:lnTo>
                    <a:pt x="25400" y="295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104">
            <a:extLst>
              <a:ext uri="{FF2B5EF4-FFF2-40B4-BE49-F238E27FC236}">
                <a16:creationId xmlns:a16="http://schemas.microsoft.com/office/drawing/2014/main" xmlns="" id="{FF294483-4A07-4316-9289-3B1F2D32FF01}"/>
              </a:ext>
            </a:extLst>
          </p:cNvPr>
          <p:cNvGrpSpPr/>
          <p:nvPr/>
        </p:nvGrpSpPr>
        <p:grpSpPr>
          <a:xfrm>
            <a:off x="4850453" y="187776"/>
            <a:ext cx="3125148" cy="536125"/>
            <a:chOff x="4850453" y="187776"/>
            <a:chExt cx="3125148" cy="536125"/>
          </a:xfrm>
        </p:grpSpPr>
        <p:sp>
          <p:nvSpPr>
            <p:cNvPr id="29" name="SMARTInkShape-538">
              <a:extLst>
                <a:ext uri="{FF2B5EF4-FFF2-40B4-BE49-F238E27FC236}">
                  <a16:creationId xmlns:a16="http://schemas.microsoft.com/office/drawing/2014/main" xmlns="" id="{B1CDB111-8EC0-4A6A-B4FC-D62F8939683B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7924800" y="685800"/>
              <a:ext cx="50801" cy="38101"/>
            </a:xfrm>
            <a:custGeom>
              <a:avLst/>
              <a:gdLst/>
              <a:ahLst/>
              <a:cxnLst/>
              <a:rect l="0" t="0" r="0" b="0"/>
              <a:pathLst>
                <a:path w="50801" h="38101">
                  <a:moveTo>
                    <a:pt x="50800" y="0"/>
                  </a:moveTo>
                  <a:lnTo>
                    <a:pt x="5080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539">
              <a:extLst>
                <a:ext uri="{FF2B5EF4-FFF2-40B4-BE49-F238E27FC236}">
                  <a16:creationId xmlns:a16="http://schemas.microsoft.com/office/drawing/2014/main" xmlns="" id="{C5CFC038-730D-475A-A7D9-6F188A3C337D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7804150" y="304800"/>
              <a:ext cx="103650" cy="368301"/>
            </a:xfrm>
            <a:custGeom>
              <a:avLst/>
              <a:gdLst/>
              <a:ahLst/>
              <a:cxnLst/>
              <a:rect l="0" t="0" r="0" b="0"/>
              <a:pathLst>
                <a:path w="103650" h="368301">
                  <a:moveTo>
                    <a:pt x="63500" y="0"/>
                  </a:moveTo>
                  <a:lnTo>
                    <a:pt x="63500" y="0"/>
                  </a:lnTo>
                  <a:lnTo>
                    <a:pt x="60129" y="0"/>
                  </a:lnTo>
                  <a:lnTo>
                    <a:pt x="59136" y="706"/>
                  </a:lnTo>
                  <a:lnTo>
                    <a:pt x="58474" y="1881"/>
                  </a:lnTo>
                  <a:lnTo>
                    <a:pt x="58033" y="3371"/>
                  </a:lnTo>
                  <a:lnTo>
                    <a:pt x="69437" y="48184"/>
                  </a:lnTo>
                  <a:lnTo>
                    <a:pt x="80938" y="90398"/>
                  </a:lnTo>
                  <a:lnTo>
                    <a:pt x="89124" y="122257"/>
                  </a:lnTo>
                  <a:lnTo>
                    <a:pt x="96760" y="156642"/>
                  </a:lnTo>
                  <a:lnTo>
                    <a:pt x="102507" y="195443"/>
                  </a:lnTo>
                  <a:lnTo>
                    <a:pt x="103649" y="232443"/>
                  </a:lnTo>
                  <a:lnTo>
                    <a:pt x="99688" y="266291"/>
                  </a:lnTo>
                  <a:lnTo>
                    <a:pt x="88521" y="295446"/>
                  </a:lnTo>
                  <a:lnTo>
                    <a:pt x="56254" y="332289"/>
                  </a:lnTo>
                  <a:lnTo>
                    <a:pt x="12991" y="362582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540">
              <a:extLst>
                <a:ext uri="{FF2B5EF4-FFF2-40B4-BE49-F238E27FC236}">
                  <a16:creationId xmlns:a16="http://schemas.microsoft.com/office/drawing/2014/main" xmlns="" id="{7486B4D3-2A90-4E62-B207-EC32A8D6876F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7629041" y="330484"/>
              <a:ext cx="111610" cy="88617"/>
            </a:xfrm>
            <a:custGeom>
              <a:avLst/>
              <a:gdLst/>
              <a:ahLst/>
              <a:cxnLst/>
              <a:rect l="0" t="0" r="0" b="0"/>
              <a:pathLst>
                <a:path w="111610" h="88617">
                  <a:moveTo>
                    <a:pt x="3659" y="12416"/>
                  </a:moveTo>
                  <a:lnTo>
                    <a:pt x="3659" y="12416"/>
                  </a:lnTo>
                  <a:lnTo>
                    <a:pt x="288" y="9045"/>
                  </a:lnTo>
                  <a:lnTo>
                    <a:pt x="0" y="8052"/>
                  </a:lnTo>
                  <a:lnTo>
                    <a:pt x="514" y="7390"/>
                  </a:lnTo>
                  <a:lnTo>
                    <a:pt x="14795" y="1876"/>
                  </a:lnTo>
                  <a:lnTo>
                    <a:pt x="54506" y="0"/>
                  </a:lnTo>
                  <a:lnTo>
                    <a:pt x="68826" y="3605"/>
                  </a:lnTo>
                  <a:lnTo>
                    <a:pt x="74620" y="6542"/>
                  </a:lnTo>
                  <a:lnTo>
                    <a:pt x="78482" y="11322"/>
                  </a:lnTo>
                  <a:lnTo>
                    <a:pt x="82774" y="24160"/>
                  </a:lnTo>
                  <a:lnTo>
                    <a:pt x="82508" y="30123"/>
                  </a:lnTo>
                  <a:lnTo>
                    <a:pt x="78449" y="40512"/>
                  </a:lnTo>
                  <a:lnTo>
                    <a:pt x="50526" y="82827"/>
                  </a:lnTo>
                  <a:lnTo>
                    <a:pt x="50425" y="84756"/>
                  </a:lnTo>
                  <a:lnTo>
                    <a:pt x="51065" y="86043"/>
                  </a:lnTo>
                  <a:lnTo>
                    <a:pt x="52196" y="86901"/>
                  </a:lnTo>
                  <a:lnTo>
                    <a:pt x="99193" y="88516"/>
                  </a:lnTo>
                  <a:lnTo>
                    <a:pt x="111609" y="88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541">
              <a:extLst>
                <a:ext uri="{FF2B5EF4-FFF2-40B4-BE49-F238E27FC236}">
                  <a16:creationId xmlns:a16="http://schemas.microsoft.com/office/drawing/2014/main" xmlns="" id="{3046BDD4-0822-40D4-9C6A-E315F970878D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7546709" y="474214"/>
              <a:ext cx="124092" cy="120894"/>
            </a:xfrm>
            <a:custGeom>
              <a:avLst/>
              <a:gdLst/>
              <a:ahLst/>
              <a:cxnLst/>
              <a:rect l="0" t="0" r="0" b="0"/>
              <a:pathLst>
                <a:path w="124092" h="120894">
                  <a:moveTo>
                    <a:pt x="9791" y="52836"/>
                  </a:moveTo>
                  <a:lnTo>
                    <a:pt x="9791" y="52836"/>
                  </a:lnTo>
                  <a:lnTo>
                    <a:pt x="16532" y="56207"/>
                  </a:lnTo>
                  <a:lnTo>
                    <a:pt x="19225" y="56494"/>
                  </a:lnTo>
                  <a:lnTo>
                    <a:pt x="24096" y="54932"/>
                  </a:lnTo>
                  <a:lnTo>
                    <a:pt x="52083" y="39297"/>
                  </a:lnTo>
                  <a:lnTo>
                    <a:pt x="64419" y="27187"/>
                  </a:lnTo>
                  <a:lnTo>
                    <a:pt x="67377" y="23037"/>
                  </a:lnTo>
                  <a:lnTo>
                    <a:pt x="68642" y="18859"/>
                  </a:lnTo>
                  <a:lnTo>
                    <a:pt x="68167" y="10454"/>
                  </a:lnTo>
                  <a:lnTo>
                    <a:pt x="66347" y="6942"/>
                  </a:lnTo>
                  <a:lnTo>
                    <a:pt x="60562" y="1159"/>
                  </a:lnTo>
                  <a:lnTo>
                    <a:pt x="49524" y="0"/>
                  </a:lnTo>
                  <a:lnTo>
                    <a:pt x="42629" y="679"/>
                  </a:lnTo>
                  <a:lnTo>
                    <a:pt x="29324" y="7077"/>
                  </a:lnTo>
                  <a:lnTo>
                    <a:pt x="22813" y="11747"/>
                  </a:lnTo>
                  <a:lnTo>
                    <a:pt x="6907" y="35174"/>
                  </a:lnTo>
                  <a:lnTo>
                    <a:pt x="0" y="64458"/>
                  </a:lnTo>
                  <a:lnTo>
                    <a:pt x="4028" y="81285"/>
                  </a:lnTo>
                  <a:lnTo>
                    <a:pt x="12874" y="95113"/>
                  </a:lnTo>
                  <a:lnTo>
                    <a:pt x="23861" y="105963"/>
                  </a:lnTo>
                  <a:lnTo>
                    <a:pt x="45318" y="116633"/>
                  </a:lnTo>
                  <a:lnTo>
                    <a:pt x="72920" y="120893"/>
                  </a:lnTo>
                  <a:lnTo>
                    <a:pt x="124091" y="1099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542">
              <a:extLst>
                <a:ext uri="{FF2B5EF4-FFF2-40B4-BE49-F238E27FC236}">
                  <a16:creationId xmlns:a16="http://schemas.microsoft.com/office/drawing/2014/main" xmlns="" id="{5A56C3FC-4EB6-4174-89C4-B683778A7D13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7359677" y="450850"/>
              <a:ext cx="133745" cy="172602"/>
            </a:xfrm>
            <a:custGeom>
              <a:avLst/>
              <a:gdLst/>
              <a:ahLst/>
              <a:cxnLst/>
              <a:rect l="0" t="0" r="0" b="0"/>
              <a:pathLst>
                <a:path w="133745" h="172602">
                  <a:moveTo>
                    <a:pt x="76173" y="0"/>
                  </a:moveTo>
                  <a:lnTo>
                    <a:pt x="76173" y="0"/>
                  </a:lnTo>
                  <a:lnTo>
                    <a:pt x="34951" y="11537"/>
                  </a:lnTo>
                  <a:lnTo>
                    <a:pt x="8842" y="26006"/>
                  </a:lnTo>
                  <a:lnTo>
                    <a:pt x="3769" y="30038"/>
                  </a:lnTo>
                  <a:lnTo>
                    <a:pt x="1092" y="33431"/>
                  </a:lnTo>
                  <a:lnTo>
                    <a:pt x="13" y="36398"/>
                  </a:lnTo>
                  <a:lnTo>
                    <a:pt x="0" y="39082"/>
                  </a:lnTo>
                  <a:lnTo>
                    <a:pt x="10094" y="52972"/>
                  </a:lnTo>
                  <a:lnTo>
                    <a:pt x="49240" y="77810"/>
                  </a:lnTo>
                  <a:lnTo>
                    <a:pt x="96173" y="101918"/>
                  </a:lnTo>
                  <a:lnTo>
                    <a:pt x="126862" y="120744"/>
                  </a:lnTo>
                  <a:lnTo>
                    <a:pt x="131838" y="127063"/>
                  </a:lnTo>
                  <a:lnTo>
                    <a:pt x="133744" y="133392"/>
                  </a:lnTo>
                  <a:lnTo>
                    <a:pt x="133604" y="139728"/>
                  </a:lnTo>
                  <a:lnTo>
                    <a:pt x="125922" y="152412"/>
                  </a:lnTo>
                  <a:lnTo>
                    <a:pt x="119922" y="158758"/>
                  </a:lnTo>
                  <a:lnTo>
                    <a:pt x="103849" y="167691"/>
                  </a:lnTo>
                  <a:lnTo>
                    <a:pt x="87061" y="172601"/>
                  </a:lnTo>
                  <a:lnTo>
                    <a:pt x="63473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543">
              <a:extLst>
                <a:ext uri="{FF2B5EF4-FFF2-40B4-BE49-F238E27FC236}">
                  <a16:creationId xmlns:a16="http://schemas.microsoft.com/office/drawing/2014/main" xmlns="" id="{1BC14C08-C8D5-4F14-8E50-9152048DF467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7118350" y="603250"/>
              <a:ext cx="50801" cy="63501"/>
            </a:xfrm>
            <a:custGeom>
              <a:avLst/>
              <a:gdLst/>
              <a:ahLst/>
              <a:cxnLst/>
              <a:rect l="0" t="0" r="0" b="0"/>
              <a:pathLst>
                <a:path w="50801" h="63501">
                  <a:moveTo>
                    <a:pt x="50800" y="0"/>
                  </a:moveTo>
                  <a:lnTo>
                    <a:pt x="50800" y="0"/>
                  </a:lnTo>
                  <a:lnTo>
                    <a:pt x="35104" y="25748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544">
              <a:extLst>
                <a:ext uri="{FF2B5EF4-FFF2-40B4-BE49-F238E27FC236}">
                  <a16:creationId xmlns:a16="http://schemas.microsoft.com/office/drawing/2014/main" xmlns="" id="{927A957E-4520-4485-B44B-F79FBBEA0593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6882159" y="386833"/>
              <a:ext cx="159992" cy="225240"/>
            </a:xfrm>
            <a:custGeom>
              <a:avLst/>
              <a:gdLst/>
              <a:ahLst/>
              <a:cxnLst/>
              <a:rect l="0" t="0" r="0" b="0"/>
              <a:pathLst>
                <a:path w="159992" h="225240">
                  <a:moveTo>
                    <a:pt x="77441" y="64017"/>
                  </a:moveTo>
                  <a:lnTo>
                    <a:pt x="77441" y="64017"/>
                  </a:lnTo>
                  <a:lnTo>
                    <a:pt x="70961" y="64723"/>
                  </a:lnTo>
                  <a:lnTo>
                    <a:pt x="61861" y="67388"/>
                  </a:lnTo>
                  <a:lnTo>
                    <a:pt x="52643" y="74687"/>
                  </a:lnTo>
                  <a:lnTo>
                    <a:pt x="35226" y="99991"/>
                  </a:lnTo>
                  <a:lnTo>
                    <a:pt x="23973" y="137236"/>
                  </a:lnTo>
                  <a:lnTo>
                    <a:pt x="22792" y="168105"/>
                  </a:lnTo>
                  <a:lnTo>
                    <a:pt x="34740" y="213957"/>
                  </a:lnTo>
                  <a:lnTo>
                    <a:pt x="37684" y="219010"/>
                  </a:lnTo>
                  <a:lnTo>
                    <a:pt x="41058" y="222379"/>
                  </a:lnTo>
                  <a:lnTo>
                    <a:pt x="44719" y="224625"/>
                  </a:lnTo>
                  <a:lnTo>
                    <a:pt x="54432" y="225239"/>
                  </a:lnTo>
                  <a:lnTo>
                    <a:pt x="59985" y="224415"/>
                  </a:lnTo>
                  <a:lnTo>
                    <a:pt x="71799" y="217855"/>
                  </a:lnTo>
                  <a:lnTo>
                    <a:pt x="100001" y="193026"/>
                  </a:lnTo>
                  <a:lnTo>
                    <a:pt x="123316" y="150100"/>
                  </a:lnTo>
                  <a:lnTo>
                    <a:pt x="139247" y="109122"/>
                  </a:lnTo>
                  <a:lnTo>
                    <a:pt x="143497" y="67817"/>
                  </a:lnTo>
                  <a:lnTo>
                    <a:pt x="139489" y="46421"/>
                  </a:lnTo>
                  <a:lnTo>
                    <a:pt x="122558" y="18508"/>
                  </a:lnTo>
                  <a:lnTo>
                    <a:pt x="105724" y="6632"/>
                  </a:lnTo>
                  <a:lnTo>
                    <a:pt x="86483" y="412"/>
                  </a:lnTo>
                  <a:lnTo>
                    <a:pt x="66173" y="0"/>
                  </a:lnTo>
                  <a:lnTo>
                    <a:pt x="47268" y="5932"/>
                  </a:lnTo>
                  <a:lnTo>
                    <a:pt x="12136" y="26987"/>
                  </a:lnTo>
                  <a:lnTo>
                    <a:pt x="2555" y="39092"/>
                  </a:lnTo>
                  <a:lnTo>
                    <a:pt x="0" y="45284"/>
                  </a:lnTo>
                  <a:lnTo>
                    <a:pt x="925" y="59689"/>
                  </a:lnTo>
                  <a:lnTo>
                    <a:pt x="3146" y="67482"/>
                  </a:lnTo>
                  <a:lnTo>
                    <a:pt x="13141" y="79903"/>
                  </a:lnTo>
                  <a:lnTo>
                    <a:pt x="28402" y="89422"/>
                  </a:lnTo>
                  <a:lnTo>
                    <a:pt x="61499" y="98042"/>
                  </a:lnTo>
                  <a:lnTo>
                    <a:pt x="102272" y="100910"/>
                  </a:lnTo>
                  <a:lnTo>
                    <a:pt x="159991" y="102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545">
              <a:extLst>
                <a:ext uri="{FF2B5EF4-FFF2-40B4-BE49-F238E27FC236}">
                  <a16:creationId xmlns:a16="http://schemas.microsoft.com/office/drawing/2014/main" xmlns="" id="{D2D1BAD5-3601-42A0-ACB7-31F2473215C0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6699796" y="331083"/>
              <a:ext cx="145505" cy="303918"/>
            </a:xfrm>
            <a:custGeom>
              <a:avLst/>
              <a:gdLst/>
              <a:ahLst/>
              <a:cxnLst/>
              <a:rect l="0" t="0" r="0" b="0"/>
              <a:pathLst>
                <a:path w="145505" h="303918">
                  <a:moveTo>
                    <a:pt x="145504" y="5467"/>
                  </a:moveTo>
                  <a:lnTo>
                    <a:pt x="145504" y="5467"/>
                  </a:lnTo>
                  <a:lnTo>
                    <a:pt x="138762" y="2096"/>
                  </a:lnTo>
                  <a:lnTo>
                    <a:pt x="124456" y="0"/>
                  </a:lnTo>
                  <a:lnTo>
                    <a:pt x="106811" y="2749"/>
                  </a:lnTo>
                  <a:lnTo>
                    <a:pt x="81436" y="18146"/>
                  </a:lnTo>
                  <a:lnTo>
                    <a:pt x="58317" y="43953"/>
                  </a:lnTo>
                  <a:lnTo>
                    <a:pt x="34691" y="84055"/>
                  </a:lnTo>
                  <a:lnTo>
                    <a:pt x="20054" y="117300"/>
                  </a:lnTo>
                  <a:lnTo>
                    <a:pt x="7904" y="152537"/>
                  </a:lnTo>
                  <a:lnTo>
                    <a:pt x="152" y="187013"/>
                  </a:lnTo>
                  <a:lnTo>
                    <a:pt x="0" y="219269"/>
                  </a:lnTo>
                  <a:lnTo>
                    <a:pt x="1934" y="234785"/>
                  </a:lnTo>
                  <a:lnTo>
                    <a:pt x="13491" y="259551"/>
                  </a:lnTo>
                  <a:lnTo>
                    <a:pt x="21512" y="270106"/>
                  </a:lnTo>
                  <a:lnTo>
                    <a:pt x="43595" y="285597"/>
                  </a:lnTo>
                  <a:lnTo>
                    <a:pt x="82004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546">
              <a:extLst>
                <a:ext uri="{FF2B5EF4-FFF2-40B4-BE49-F238E27FC236}">
                  <a16:creationId xmlns:a16="http://schemas.microsoft.com/office/drawing/2014/main" xmlns="" id="{6CC09D39-75EF-49CB-B47E-2989CE78E7FA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6333872" y="302908"/>
              <a:ext cx="237763" cy="319393"/>
            </a:xfrm>
            <a:custGeom>
              <a:avLst/>
              <a:gdLst/>
              <a:ahLst/>
              <a:cxnLst/>
              <a:rect l="0" t="0" r="0" b="0"/>
              <a:pathLst>
                <a:path w="237763" h="319393">
                  <a:moveTo>
                    <a:pt x="85978" y="230492"/>
                  </a:moveTo>
                  <a:lnTo>
                    <a:pt x="85978" y="230492"/>
                  </a:lnTo>
                  <a:lnTo>
                    <a:pt x="82607" y="223750"/>
                  </a:lnTo>
                  <a:lnTo>
                    <a:pt x="80203" y="221764"/>
                  </a:lnTo>
                  <a:lnTo>
                    <a:pt x="73769" y="219557"/>
                  </a:lnTo>
                  <a:lnTo>
                    <a:pt x="66204" y="220458"/>
                  </a:lnTo>
                  <a:lnTo>
                    <a:pt x="43110" y="230156"/>
                  </a:lnTo>
                  <a:lnTo>
                    <a:pt x="22947" y="248345"/>
                  </a:lnTo>
                  <a:lnTo>
                    <a:pt x="6938" y="271608"/>
                  </a:lnTo>
                  <a:lnTo>
                    <a:pt x="0" y="293004"/>
                  </a:lnTo>
                  <a:lnTo>
                    <a:pt x="437" y="298272"/>
                  </a:lnTo>
                  <a:lnTo>
                    <a:pt x="2139" y="302490"/>
                  </a:lnTo>
                  <a:lnTo>
                    <a:pt x="4685" y="306007"/>
                  </a:lnTo>
                  <a:lnTo>
                    <a:pt x="8499" y="308352"/>
                  </a:lnTo>
                  <a:lnTo>
                    <a:pt x="18381" y="310958"/>
                  </a:lnTo>
                  <a:lnTo>
                    <a:pt x="29831" y="308353"/>
                  </a:lnTo>
                  <a:lnTo>
                    <a:pt x="35846" y="305682"/>
                  </a:lnTo>
                  <a:lnTo>
                    <a:pt x="44412" y="297071"/>
                  </a:lnTo>
                  <a:lnTo>
                    <a:pt x="62492" y="267910"/>
                  </a:lnTo>
                  <a:lnTo>
                    <a:pt x="63971" y="266726"/>
                  </a:lnTo>
                  <a:lnTo>
                    <a:pt x="64957" y="266643"/>
                  </a:lnTo>
                  <a:lnTo>
                    <a:pt x="65613" y="267292"/>
                  </a:lnTo>
                  <a:lnTo>
                    <a:pt x="69909" y="274949"/>
                  </a:lnTo>
                  <a:lnTo>
                    <a:pt x="72280" y="286155"/>
                  </a:lnTo>
                  <a:lnTo>
                    <a:pt x="78479" y="294272"/>
                  </a:lnTo>
                  <a:lnTo>
                    <a:pt x="87583" y="301172"/>
                  </a:lnTo>
                  <a:lnTo>
                    <a:pt x="96333" y="304239"/>
                  </a:lnTo>
                  <a:lnTo>
                    <a:pt x="108689" y="299957"/>
                  </a:lnTo>
                  <a:lnTo>
                    <a:pt x="142989" y="273220"/>
                  </a:lnTo>
                  <a:lnTo>
                    <a:pt x="183029" y="227486"/>
                  </a:lnTo>
                  <a:lnTo>
                    <a:pt x="201314" y="197641"/>
                  </a:lnTo>
                  <a:lnTo>
                    <a:pt x="216966" y="159918"/>
                  </a:lnTo>
                  <a:lnTo>
                    <a:pt x="229567" y="117987"/>
                  </a:lnTo>
                  <a:lnTo>
                    <a:pt x="237519" y="75832"/>
                  </a:lnTo>
                  <a:lnTo>
                    <a:pt x="237762" y="41104"/>
                  </a:lnTo>
                  <a:lnTo>
                    <a:pt x="235850" y="25917"/>
                  </a:lnTo>
                  <a:lnTo>
                    <a:pt x="231048" y="15086"/>
                  </a:lnTo>
                  <a:lnTo>
                    <a:pt x="224319" y="7160"/>
                  </a:lnTo>
                  <a:lnTo>
                    <a:pt x="216306" y="1171"/>
                  </a:lnTo>
                  <a:lnTo>
                    <a:pt x="208140" y="0"/>
                  </a:lnTo>
                  <a:lnTo>
                    <a:pt x="191542" y="6225"/>
                  </a:lnTo>
                  <a:lnTo>
                    <a:pt x="166331" y="35710"/>
                  </a:lnTo>
                  <a:lnTo>
                    <a:pt x="155087" y="67487"/>
                  </a:lnTo>
                  <a:lnTo>
                    <a:pt x="148443" y="105129"/>
                  </a:lnTo>
                  <a:lnTo>
                    <a:pt x="145490" y="145377"/>
                  </a:lnTo>
                  <a:lnTo>
                    <a:pt x="146059" y="183020"/>
                  </a:lnTo>
                  <a:lnTo>
                    <a:pt x="150075" y="217860"/>
                  </a:lnTo>
                  <a:lnTo>
                    <a:pt x="164236" y="263125"/>
                  </a:lnTo>
                  <a:lnTo>
                    <a:pt x="175793" y="285447"/>
                  </a:lnTo>
                  <a:lnTo>
                    <a:pt x="193630" y="301013"/>
                  </a:lnTo>
                  <a:lnTo>
                    <a:pt x="225678" y="3193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547">
              <a:extLst>
                <a:ext uri="{FF2B5EF4-FFF2-40B4-BE49-F238E27FC236}">
                  <a16:creationId xmlns:a16="http://schemas.microsoft.com/office/drawing/2014/main" xmlns="" id="{87856299-8898-4E94-83A9-9BDDACB8FD3C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6121431" y="486992"/>
              <a:ext cx="165070" cy="161680"/>
            </a:xfrm>
            <a:custGeom>
              <a:avLst/>
              <a:gdLst/>
              <a:ahLst/>
              <a:cxnLst/>
              <a:rect l="0" t="0" r="0" b="0"/>
              <a:pathLst>
                <a:path w="165070" h="161680">
                  <a:moveTo>
                    <a:pt x="25369" y="59108"/>
                  </a:moveTo>
                  <a:lnTo>
                    <a:pt x="25369" y="59108"/>
                  </a:lnTo>
                  <a:lnTo>
                    <a:pt x="18627" y="69221"/>
                  </a:lnTo>
                  <a:lnTo>
                    <a:pt x="9821" y="112727"/>
                  </a:lnTo>
                  <a:lnTo>
                    <a:pt x="498" y="158131"/>
                  </a:lnTo>
                  <a:lnTo>
                    <a:pt x="204" y="161679"/>
                  </a:lnTo>
                  <a:lnTo>
                    <a:pt x="0" y="145488"/>
                  </a:lnTo>
                  <a:lnTo>
                    <a:pt x="16932" y="105256"/>
                  </a:lnTo>
                  <a:lnTo>
                    <a:pt x="33814" y="61560"/>
                  </a:lnTo>
                  <a:lnTo>
                    <a:pt x="44648" y="43058"/>
                  </a:lnTo>
                  <a:lnTo>
                    <a:pt x="46688" y="42058"/>
                  </a:lnTo>
                  <a:lnTo>
                    <a:pt x="48048" y="43508"/>
                  </a:lnTo>
                  <a:lnTo>
                    <a:pt x="49560" y="52175"/>
                  </a:lnTo>
                  <a:lnTo>
                    <a:pt x="50662" y="98661"/>
                  </a:lnTo>
                  <a:lnTo>
                    <a:pt x="50721" y="104909"/>
                  </a:lnTo>
                  <a:lnTo>
                    <a:pt x="68441" y="63181"/>
                  </a:lnTo>
                  <a:lnTo>
                    <a:pt x="95874" y="17842"/>
                  </a:lnTo>
                  <a:lnTo>
                    <a:pt x="102006" y="10431"/>
                  </a:lnTo>
                  <a:lnTo>
                    <a:pt x="116344" y="2196"/>
                  </a:lnTo>
                  <a:lnTo>
                    <a:pt x="124119" y="0"/>
                  </a:lnTo>
                  <a:lnTo>
                    <a:pt x="131420" y="653"/>
                  </a:lnTo>
                  <a:lnTo>
                    <a:pt x="145174" y="7022"/>
                  </a:lnTo>
                  <a:lnTo>
                    <a:pt x="149689" y="13095"/>
                  </a:lnTo>
                  <a:lnTo>
                    <a:pt x="160901" y="58179"/>
                  </a:lnTo>
                  <a:lnTo>
                    <a:pt x="165069" y="78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548">
              <a:extLst>
                <a:ext uri="{FF2B5EF4-FFF2-40B4-BE49-F238E27FC236}">
                  <a16:creationId xmlns:a16="http://schemas.microsoft.com/office/drawing/2014/main" xmlns="" id="{3D8C3B88-D498-4A81-AA54-E45E522AFF93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5956300" y="508000"/>
              <a:ext cx="114301" cy="139682"/>
            </a:xfrm>
            <a:custGeom>
              <a:avLst/>
              <a:gdLst/>
              <a:ahLst/>
              <a:cxnLst/>
              <a:rect l="0" t="0" r="0" b="0"/>
              <a:pathLst>
                <a:path w="114301" h="139682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6907" y="8231"/>
                  </a:lnTo>
                  <a:lnTo>
                    <a:pt x="32914" y="34912"/>
                  </a:lnTo>
                  <a:lnTo>
                    <a:pt x="62243" y="79569"/>
                  </a:lnTo>
                  <a:lnTo>
                    <a:pt x="71045" y="109027"/>
                  </a:lnTo>
                  <a:lnTo>
                    <a:pt x="70852" y="124656"/>
                  </a:lnTo>
                  <a:lnTo>
                    <a:pt x="66532" y="134895"/>
                  </a:lnTo>
                  <a:lnTo>
                    <a:pt x="63405" y="138614"/>
                  </a:lnTo>
                  <a:lnTo>
                    <a:pt x="60615" y="139681"/>
                  </a:lnTo>
                  <a:lnTo>
                    <a:pt x="58048" y="138982"/>
                  </a:lnTo>
                  <a:lnTo>
                    <a:pt x="55633" y="137105"/>
                  </a:lnTo>
                  <a:lnTo>
                    <a:pt x="48861" y="120979"/>
                  </a:lnTo>
                  <a:lnTo>
                    <a:pt x="49128" y="88213"/>
                  </a:lnTo>
                  <a:lnTo>
                    <a:pt x="57047" y="50597"/>
                  </a:lnTo>
                  <a:lnTo>
                    <a:pt x="71701" y="22753"/>
                  </a:lnTo>
                  <a:lnTo>
                    <a:pt x="86078" y="7839"/>
                  </a:lnTo>
                  <a:lnTo>
                    <a:pt x="96817" y="348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549">
              <a:extLst>
                <a:ext uri="{FF2B5EF4-FFF2-40B4-BE49-F238E27FC236}">
                  <a16:creationId xmlns:a16="http://schemas.microsoft.com/office/drawing/2014/main" xmlns="" id="{A6D6BC0B-9849-4B4E-80DB-E91B61D703E4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5841321" y="519376"/>
              <a:ext cx="80884" cy="141113"/>
            </a:xfrm>
            <a:custGeom>
              <a:avLst/>
              <a:gdLst/>
              <a:ahLst/>
              <a:cxnLst/>
              <a:rect l="0" t="0" r="0" b="0"/>
              <a:pathLst>
                <a:path w="80884" h="141113">
                  <a:moveTo>
                    <a:pt x="64179" y="39424"/>
                  </a:moveTo>
                  <a:lnTo>
                    <a:pt x="64179" y="39424"/>
                  </a:lnTo>
                  <a:lnTo>
                    <a:pt x="64179" y="32682"/>
                  </a:lnTo>
                  <a:lnTo>
                    <a:pt x="60416" y="25609"/>
                  </a:lnTo>
                  <a:lnTo>
                    <a:pt x="37696" y="396"/>
                  </a:lnTo>
                  <a:lnTo>
                    <a:pt x="33823" y="0"/>
                  </a:lnTo>
                  <a:lnTo>
                    <a:pt x="23877" y="3323"/>
                  </a:lnTo>
                  <a:lnTo>
                    <a:pt x="16163" y="11384"/>
                  </a:lnTo>
                  <a:lnTo>
                    <a:pt x="2091" y="40549"/>
                  </a:lnTo>
                  <a:lnTo>
                    <a:pt x="0" y="73389"/>
                  </a:lnTo>
                  <a:lnTo>
                    <a:pt x="7219" y="103188"/>
                  </a:lnTo>
                  <a:lnTo>
                    <a:pt x="18296" y="126521"/>
                  </a:lnTo>
                  <a:lnTo>
                    <a:pt x="28264" y="136460"/>
                  </a:lnTo>
                  <a:lnTo>
                    <a:pt x="33886" y="140098"/>
                  </a:lnTo>
                  <a:lnTo>
                    <a:pt x="39751" y="141112"/>
                  </a:lnTo>
                  <a:lnTo>
                    <a:pt x="51910" y="138476"/>
                  </a:lnTo>
                  <a:lnTo>
                    <a:pt x="56705" y="135092"/>
                  </a:lnTo>
                  <a:lnTo>
                    <a:pt x="63914" y="125688"/>
                  </a:lnTo>
                  <a:lnTo>
                    <a:pt x="75311" y="101751"/>
                  </a:lnTo>
                  <a:lnTo>
                    <a:pt x="80883" y="68945"/>
                  </a:lnTo>
                  <a:lnTo>
                    <a:pt x="79163" y="39155"/>
                  </a:lnTo>
                  <a:lnTo>
                    <a:pt x="74131" y="26840"/>
                  </a:lnTo>
                  <a:lnTo>
                    <a:pt x="64179" y="14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550">
              <a:extLst>
                <a:ext uri="{FF2B5EF4-FFF2-40B4-BE49-F238E27FC236}">
                  <a16:creationId xmlns:a16="http://schemas.microsoft.com/office/drawing/2014/main" xmlns="" id="{1A4042A0-071D-4A4E-9A8F-70B1F56B8051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5647858" y="361765"/>
              <a:ext cx="161713" cy="332575"/>
            </a:xfrm>
            <a:custGeom>
              <a:avLst/>
              <a:gdLst/>
              <a:ahLst/>
              <a:cxnLst/>
              <a:rect l="0" t="0" r="0" b="0"/>
              <a:pathLst>
                <a:path w="161713" h="332575">
                  <a:moveTo>
                    <a:pt x="16342" y="139885"/>
                  </a:moveTo>
                  <a:lnTo>
                    <a:pt x="16342" y="139885"/>
                  </a:lnTo>
                  <a:lnTo>
                    <a:pt x="16342" y="136227"/>
                  </a:lnTo>
                  <a:lnTo>
                    <a:pt x="11978" y="182408"/>
                  </a:lnTo>
                  <a:lnTo>
                    <a:pt x="10580" y="222962"/>
                  </a:lnTo>
                  <a:lnTo>
                    <a:pt x="9461" y="269001"/>
                  </a:lnTo>
                  <a:lnTo>
                    <a:pt x="5000" y="315673"/>
                  </a:lnTo>
                  <a:lnTo>
                    <a:pt x="3910" y="332574"/>
                  </a:lnTo>
                  <a:lnTo>
                    <a:pt x="0" y="287378"/>
                  </a:lnTo>
                  <a:lnTo>
                    <a:pt x="2249" y="240894"/>
                  </a:lnTo>
                  <a:lnTo>
                    <a:pt x="3023" y="200535"/>
                  </a:lnTo>
                  <a:lnTo>
                    <a:pt x="5248" y="158609"/>
                  </a:lnTo>
                  <a:lnTo>
                    <a:pt x="7883" y="119985"/>
                  </a:lnTo>
                  <a:lnTo>
                    <a:pt x="10073" y="80523"/>
                  </a:lnTo>
                  <a:lnTo>
                    <a:pt x="14877" y="60364"/>
                  </a:lnTo>
                  <a:lnTo>
                    <a:pt x="18748" y="55154"/>
                  </a:lnTo>
                  <a:lnTo>
                    <a:pt x="22180" y="56586"/>
                  </a:lnTo>
                  <a:lnTo>
                    <a:pt x="31636" y="65704"/>
                  </a:lnTo>
                  <a:lnTo>
                    <a:pt x="54249" y="111173"/>
                  </a:lnTo>
                  <a:lnTo>
                    <a:pt x="63998" y="144058"/>
                  </a:lnTo>
                  <a:lnTo>
                    <a:pt x="80792" y="191529"/>
                  </a:lnTo>
                  <a:lnTo>
                    <a:pt x="92432" y="236875"/>
                  </a:lnTo>
                  <a:lnTo>
                    <a:pt x="103720" y="264735"/>
                  </a:lnTo>
                  <a:lnTo>
                    <a:pt x="112630" y="278556"/>
                  </a:lnTo>
                  <a:lnTo>
                    <a:pt x="115107" y="279604"/>
                  </a:lnTo>
                  <a:lnTo>
                    <a:pt x="117463" y="278892"/>
                  </a:lnTo>
                  <a:lnTo>
                    <a:pt x="133056" y="264240"/>
                  </a:lnTo>
                  <a:lnTo>
                    <a:pt x="143666" y="236938"/>
                  </a:lnTo>
                  <a:lnTo>
                    <a:pt x="154649" y="195296"/>
                  </a:lnTo>
                  <a:lnTo>
                    <a:pt x="158950" y="156045"/>
                  </a:lnTo>
                  <a:lnTo>
                    <a:pt x="160862" y="111790"/>
                  </a:lnTo>
                  <a:lnTo>
                    <a:pt x="161712" y="68602"/>
                  </a:lnTo>
                  <a:lnTo>
                    <a:pt x="158820" y="21476"/>
                  </a:lnTo>
                  <a:lnTo>
                    <a:pt x="155395" y="6120"/>
                  </a:lnTo>
                  <a:lnTo>
                    <a:pt x="152932" y="0"/>
                  </a:lnTo>
                  <a:lnTo>
                    <a:pt x="156042" y="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551">
              <a:extLst>
                <a:ext uri="{FF2B5EF4-FFF2-40B4-BE49-F238E27FC236}">
                  <a16:creationId xmlns:a16="http://schemas.microsoft.com/office/drawing/2014/main" xmlns="" id="{F1D6ADFD-0D64-4AF7-9BB9-ED651629E0BA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5233283" y="590550"/>
              <a:ext cx="195968" cy="76201"/>
            </a:xfrm>
            <a:custGeom>
              <a:avLst/>
              <a:gdLst/>
              <a:ahLst/>
              <a:cxnLst/>
              <a:rect l="0" t="0" r="0" b="0"/>
              <a:pathLst>
                <a:path w="195968" h="76201">
                  <a:moveTo>
                    <a:pt x="5467" y="76200"/>
                  </a:moveTo>
                  <a:lnTo>
                    <a:pt x="5467" y="76200"/>
                  </a:lnTo>
                  <a:lnTo>
                    <a:pt x="1103" y="66061"/>
                  </a:lnTo>
                  <a:lnTo>
                    <a:pt x="0" y="58523"/>
                  </a:lnTo>
                  <a:lnTo>
                    <a:pt x="2749" y="42975"/>
                  </a:lnTo>
                  <a:lnTo>
                    <a:pt x="8023" y="34858"/>
                  </a:lnTo>
                  <a:lnTo>
                    <a:pt x="15775" y="28898"/>
                  </a:lnTo>
                  <a:lnTo>
                    <a:pt x="31334" y="22281"/>
                  </a:lnTo>
                  <a:lnTo>
                    <a:pt x="40716" y="20486"/>
                  </a:lnTo>
                  <a:lnTo>
                    <a:pt x="44489" y="21419"/>
                  </a:lnTo>
                  <a:lnTo>
                    <a:pt x="61319" y="36853"/>
                  </a:lnTo>
                  <a:lnTo>
                    <a:pt x="76749" y="60409"/>
                  </a:lnTo>
                  <a:lnTo>
                    <a:pt x="84420" y="65654"/>
                  </a:lnTo>
                  <a:lnTo>
                    <a:pt x="92533" y="67985"/>
                  </a:lnTo>
                  <a:lnTo>
                    <a:pt x="100843" y="67140"/>
                  </a:lnTo>
                  <a:lnTo>
                    <a:pt x="109240" y="63706"/>
                  </a:lnTo>
                  <a:lnTo>
                    <a:pt x="151891" y="28242"/>
                  </a:lnTo>
                  <a:lnTo>
                    <a:pt x="1959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552">
              <a:extLst>
                <a:ext uri="{FF2B5EF4-FFF2-40B4-BE49-F238E27FC236}">
                  <a16:creationId xmlns:a16="http://schemas.microsoft.com/office/drawing/2014/main" xmlns="" id="{E438CB41-BABB-473B-BCD0-366A7445074D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5235379" y="476250"/>
              <a:ext cx="174822" cy="71044"/>
            </a:xfrm>
            <a:custGeom>
              <a:avLst/>
              <a:gdLst/>
              <a:ahLst/>
              <a:cxnLst/>
              <a:rect l="0" t="0" r="0" b="0"/>
              <a:pathLst>
                <a:path w="174822" h="71044">
                  <a:moveTo>
                    <a:pt x="3371" y="57150"/>
                  </a:moveTo>
                  <a:lnTo>
                    <a:pt x="3371" y="57150"/>
                  </a:lnTo>
                  <a:lnTo>
                    <a:pt x="3371" y="53779"/>
                  </a:lnTo>
                  <a:lnTo>
                    <a:pt x="1490" y="50242"/>
                  </a:lnTo>
                  <a:lnTo>
                    <a:pt x="0" y="48312"/>
                  </a:lnTo>
                  <a:lnTo>
                    <a:pt x="226" y="40522"/>
                  </a:lnTo>
                  <a:lnTo>
                    <a:pt x="6121" y="21645"/>
                  </a:lnTo>
                  <a:lnTo>
                    <a:pt x="13766" y="14794"/>
                  </a:lnTo>
                  <a:lnTo>
                    <a:pt x="23513" y="10103"/>
                  </a:lnTo>
                  <a:lnTo>
                    <a:pt x="32549" y="8018"/>
                  </a:lnTo>
                  <a:lnTo>
                    <a:pt x="36229" y="8873"/>
                  </a:lnTo>
                  <a:lnTo>
                    <a:pt x="42199" y="13586"/>
                  </a:lnTo>
                  <a:lnTo>
                    <a:pt x="62777" y="42197"/>
                  </a:lnTo>
                  <a:lnTo>
                    <a:pt x="93793" y="67771"/>
                  </a:lnTo>
                  <a:lnTo>
                    <a:pt x="99635" y="70581"/>
                  </a:lnTo>
                  <a:lnTo>
                    <a:pt x="105647" y="71043"/>
                  </a:lnTo>
                  <a:lnTo>
                    <a:pt x="117971" y="67793"/>
                  </a:lnTo>
                  <a:lnTo>
                    <a:pt x="136810" y="54659"/>
                  </a:lnTo>
                  <a:lnTo>
                    <a:pt x="170896" y="9084"/>
                  </a:lnTo>
                  <a:lnTo>
                    <a:pt x="174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553">
              <a:extLst>
                <a:ext uri="{FF2B5EF4-FFF2-40B4-BE49-F238E27FC236}">
                  <a16:creationId xmlns:a16="http://schemas.microsoft.com/office/drawing/2014/main" xmlns="" id="{59D552CD-C5F8-4BEC-A479-500E03DE2965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4866971" y="187776"/>
              <a:ext cx="162230" cy="102359"/>
            </a:xfrm>
            <a:custGeom>
              <a:avLst/>
              <a:gdLst/>
              <a:ahLst/>
              <a:cxnLst/>
              <a:rect l="0" t="0" r="0" b="0"/>
              <a:pathLst>
                <a:path w="162230" h="102359">
                  <a:moveTo>
                    <a:pt x="35229" y="47174"/>
                  </a:moveTo>
                  <a:lnTo>
                    <a:pt x="35229" y="47174"/>
                  </a:lnTo>
                  <a:lnTo>
                    <a:pt x="35229" y="43803"/>
                  </a:lnTo>
                  <a:lnTo>
                    <a:pt x="34523" y="42810"/>
                  </a:lnTo>
                  <a:lnTo>
                    <a:pt x="33347" y="42148"/>
                  </a:lnTo>
                  <a:lnTo>
                    <a:pt x="31858" y="41707"/>
                  </a:lnTo>
                  <a:lnTo>
                    <a:pt x="26440" y="48742"/>
                  </a:lnTo>
                  <a:lnTo>
                    <a:pt x="4438" y="90811"/>
                  </a:lnTo>
                  <a:lnTo>
                    <a:pt x="0" y="102358"/>
                  </a:lnTo>
                  <a:lnTo>
                    <a:pt x="4251" y="92923"/>
                  </a:lnTo>
                  <a:lnTo>
                    <a:pt x="29817" y="53442"/>
                  </a:lnTo>
                  <a:lnTo>
                    <a:pt x="72529" y="9624"/>
                  </a:lnTo>
                  <a:lnTo>
                    <a:pt x="83792" y="2263"/>
                  </a:lnTo>
                  <a:lnTo>
                    <a:pt x="88771" y="300"/>
                  </a:lnTo>
                  <a:lnTo>
                    <a:pt x="98067" y="0"/>
                  </a:lnTo>
                  <a:lnTo>
                    <a:pt x="102520" y="908"/>
                  </a:lnTo>
                  <a:lnTo>
                    <a:pt x="118903" y="12299"/>
                  </a:lnTo>
                  <a:lnTo>
                    <a:pt x="162229" y="662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554">
              <a:extLst>
                <a:ext uri="{FF2B5EF4-FFF2-40B4-BE49-F238E27FC236}">
                  <a16:creationId xmlns:a16="http://schemas.microsoft.com/office/drawing/2014/main" xmlns="" id="{9CDD6635-C9C8-4580-AD78-E276D10F2E39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4850453" y="380150"/>
              <a:ext cx="254948" cy="306198"/>
            </a:xfrm>
            <a:custGeom>
              <a:avLst/>
              <a:gdLst/>
              <a:ahLst/>
              <a:cxnLst/>
              <a:rect l="0" t="0" r="0" b="0"/>
              <a:pathLst>
                <a:path w="254948" h="306198">
                  <a:moveTo>
                    <a:pt x="153347" y="58000"/>
                  </a:moveTo>
                  <a:lnTo>
                    <a:pt x="153347" y="58000"/>
                  </a:lnTo>
                  <a:lnTo>
                    <a:pt x="153347" y="51258"/>
                  </a:lnTo>
                  <a:lnTo>
                    <a:pt x="151465" y="46067"/>
                  </a:lnTo>
                  <a:lnTo>
                    <a:pt x="149976" y="43694"/>
                  </a:lnTo>
                  <a:lnTo>
                    <a:pt x="141138" y="36985"/>
                  </a:lnTo>
                  <a:lnTo>
                    <a:pt x="131693" y="36430"/>
                  </a:lnTo>
                  <a:lnTo>
                    <a:pt x="112594" y="41966"/>
                  </a:lnTo>
                  <a:lnTo>
                    <a:pt x="77485" y="63221"/>
                  </a:lnTo>
                  <a:lnTo>
                    <a:pt x="50358" y="96549"/>
                  </a:lnTo>
                  <a:lnTo>
                    <a:pt x="27817" y="141075"/>
                  </a:lnTo>
                  <a:lnTo>
                    <a:pt x="16181" y="173474"/>
                  </a:lnTo>
                  <a:lnTo>
                    <a:pt x="7012" y="205983"/>
                  </a:lnTo>
                  <a:lnTo>
                    <a:pt x="0" y="249935"/>
                  </a:lnTo>
                  <a:lnTo>
                    <a:pt x="3113" y="271951"/>
                  </a:lnTo>
                  <a:lnTo>
                    <a:pt x="12799" y="293470"/>
                  </a:lnTo>
                  <a:lnTo>
                    <a:pt x="22442" y="302118"/>
                  </a:lnTo>
                  <a:lnTo>
                    <a:pt x="27977" y="305412"/>
                  </a:lnTo>
                  <a:lnTo>
                    <a:pt x="34490" y="306197"/>
                  </a:lnTo>
                  <a:lnTo>
                    <a:pt x="49251" y="303306"/>
                  </a:lnTo>
                  <a:lnTo>
                    <a:pt x="91157" y="279108"/>
                  </a:lnTo>
                  <a:lnTo>
                    <a:pt x="122064" y="250435"/>
                  </a:lnTo>
                  <a:lnTo>
                    <a:pt x="145254" y="214736"/>
                  </a:lnTo>
                  <a:lnTo>
                    <a:pt x="164825" y="173898"/>
                  </a:lnTo>
                  <a:lnTo>
                    <a:pt x="178463" y="134674"/>
                  </a:lnTo>
                  <a:lnTo>
                    <a:pt x="182426" y="96946"/>
                  </a:lnTo>
                  <a:lnTo>
                    <a:pt x="178034" y="63817"/>
                  </a:lnTo>
                  <a:lnTo>
                    <a:pt x="152416" y="18271"/>
                  </a:lnTo>
                  <a:lnTo>
                    <a:pt x="138352" y="6711"/>
                  </a:lnTo>
                  <a:lnTo>
                    <a:pt x="130650" y="2641"/>
                  </a:lnTo>
                  <a:lnTo>
                    <a:pt x="112686" y="0"/>
                  </a:lnTo>
                  <a:lnTo>
                    <a:pt x="93648" y="1883"/>
                  </a:lnTo>
                  <a:lnTo>
                    <a:pt x="67062" y="11583"/>
                  </a:lnTo>
                  <a:lnTo>
                    <a:pt x="49852" y="21848"/>
                  </a:lnTo>
                  <a:lnTo>
                    <a:pt x="36558" y="37229"/>
                  </a:lnTo>
                  <a:lnTo>
                    <a:pt x="19897" y="72477"/>
                  </a:lnTo>
                  <a:lnTo>
                    <a:pt x="20188" y="89599"/>
                  </a:lnTo>
                  <a:lnTo>
                    <a:pt x="25726" y="105911"/>
                  </a:lnTo>
                  <a:lnTo>
                    <a:pt x="40745" y="126288"/>
                  </a:lnTo>
                  <a:lnTo>
                    <a:pt x="52501" y="136799"/>
                  </a:lnTo>
                  <a:lnTo>
                    <a:pt x="70427" y="142410"/>
                  </a:lnTo>
                  <a:lnTo>
                    <a:pt x="93210" y="143494"/>
                  </a:lnTo>
                  <a:lnTo>
                    <a:pt x="134509" y="136170"/>
                  </a:lnTo>
                  <a:lnTo>
                    <a:pt x="180770" y="125063"/>
                  </a:lnTo>
                  <a:lnTo>
                    <a:pt x="219798" y="112835"/>
                  </a:lnTo>
                  <a:lnTo>
                    <a:pt x="254947" y="96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105">
            <a:extLst>
              <a:ext uri="{FF2B5EF4-FFF2-40B4-BE49-F238E27FC236}">
                <a16:creationId xmlns:a16="http://schemas.microsoft.com/office/drawing/2014/main" xmlns="" id="{83F16259-91F7-4C1C-B369-D259FA739F65}"/>
              </a:ext>
            </a:extLst>
          </p:cNvPr>
          <p:cNvGrpSpPr/>
          <p:nvPr/>
        </p:nvGrpSpPr>
        <p:grpSpPr>
          <a:xfrm>
            <a:off x="8251629" y="330200"/>
            <a:ext cx="513913" cy="327884"/>
            <a:chOff x="8251629" y="330200"/>
            <a:chExt cx="513913" cy="327884"/>
          </a:xfrm>
        </p:grpSpPr>
        <p:sp>
          <p:nvSpPr>
            <p:cNvPr id="47" name="SMARTInkShape-555">
              <a:extLst>
                <a:ext uri="{FF2B5EF4-FFF2-40B4-BE49-F238E27FC236}">
                  <a16:creationId xmlns:a16="http://schemas.microsoft.com/office/drawing/2014/main" xmlns="" id="{D74EAA7F-C013-46F9-A582-68FAE6D712C3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8553450" y="494608"/>
              <a:ext cx="212092" cy="146743"/>
            </a:xfrm>
            <a:custGeom>
              <a:avLst/>
              <a:gdLst/>
              <a:ahLst/>
              <a:cxnLst/>
              <a:rect l="0" t="0" r="0" b="0"/>
              <a:pathLst>
                <a:path w="212092" h="146743">
                  <a:moveTo>
                    <a:pt x="0" y="70542"/>
                  </a:moveTo>
                  <a:lnTo>
                    <a:pt x="0" y="70542"/>
                  </a:lnTo>
                  <a:lnTo>
                    <a:pt x="8839" y="70542"/>
                  </a:lnTo>
                  <a:lnTo>
                    <a:pt x="12865" y="68661"/>
                  </a:lnTo>
                  <a:lnTo>
                    <a:pt x="41832" y="46777"/>
                  </a:lnTo>
                  <a:lnTo>
                    <a:pt x="51513" y="31045"/>
                  </a:lnTo>
                  <a:lnTo>
                    <a:pt x="55480" y="16349"/>
                  </a:lnTo>
                  <a:lnTo>
                    <a:pt x="53920" y="13247"/>
                  </a:lnTo>
                  <a:lnTo>
                    <a:pt x="50763" y="11178"/>
                  </a:lnTo>
                  <a:lnTo>
                    <a:pt x="46541" y="9800"/>
                  </a:lnTo>
                  <a:lnTo>
                    <a:pt x="42316" y="10997"/>
                  </a:lnTo>
                  <a:lnTo>
                    <a:pt x="33859" y="17972"/>
                  </a:lnTo>
                  <a:lnTo>
                    <a:pt x="12699" y="54534"/>
                  </a:lnTo>
                  <a:lnTo>
                    <a:pt x="3763" y="82262"/>
                  </a:lnTo>
                  <a:lnTo>
                    <a:pt x="2377" y="99034"/>
                  </a:lnTo>
                  <a:lnTo>
                    <a:pt x="4114" y="113544"/>
                  </a:lnTo>
                  <a:lnTo>
                    <a:pt x="9119" y="123285"/>
                  </a:lnTo>
                  <a:lnTo>
                    <a:pt x="12429" y="126871"/>
                  </a:lnTo>
                  <a:lnTo>
                    <a:pt x="16048" y="128556"/>
                  </a:lnTo>
                  <a:lnTo>
                    <a:pt x="23830" y="128546"/>
                  </a:lnTo>
                  <a:lnTo>
                    <a:pt x="63363" y="102056"/>
                  </a:lnTo>
                  <a:lnTo>
                    <a:pt x="79667" y="88076"/>
                  </a:lnTo>
                  <a:lnTo>
                    <a:pt x="113916" y="41371"/>
                  </a:lnTo>
                  <a:lnTo>
                    <a:pt x="118654" y="31638"/>
                  </a:lnTo>
                  <a:lnTo>
                    <a:pt x="119320" y="31201"/>
                  </a:lnTo>
                  <a:lnTo>
                    <a:pt x="119762" y="31614"/>
                  </a:lnTo>
                  <a:lnTo>
                    <a:pt x="104005" y="75718"/>
                  </a:lnTo>
                  <a:lnTo>
                    <a:pt x="93171" y="117233"/>
                  </a:lnTo>
                  <a:lnTo>
                    <a:pt x="90166" y="132433"/>
                  </a:lnTo>
                  <a:lnTo>
                    <a:pt x="90449" y="135086"/>
                  </a:lnTo>
                  <a:lnTo>
                    <a:pt x="91343" y="136854"/>
                  </a:lnTo>
                  <a:lnTo>
                    <a:pt x="92646" y="138034"/>
                  </a:lnTo>
                  <a:lnTo>
                    <a:pt x="94219" y="136703"/>
                  </a:lnTo>
                  <a:lnTo>
                    <a:pt x="110998" y="97622"/>
                  </a:lnTo>
                  <a:lnTo>
                    <a:pt x="129064" y="55456"/>
                  </a:lnTo>
                  <a:lnTo>
                    <a:pt x="152808" y="16684"/>
                  </a:lnTo>
                  <a:lnTo>
                    <a:pt x="168199" y="2059"/>
                  </a:lnTo>
                  <a:lnTo>
                    <a:pt x="173517" y="192"/>
                  </a:lnTo>
                  <a:lnTo>
                    <a:pt x="185068" y="0"/>
                  </a:lnTo>
                  <a:lnTo>
                    <a:pt x="190406" y="3053"/>
                  </a:lnTo>
                  <a:lnTo>
                    <a:pt x="200100" y="13971"/>
                  </a:lnTo>
                  <a:lnTo>
                    <a:pt x="205350" y="31994"/>
                  </a:lnTo>
                  <a:lnTo>
                    <a:pt x="212091" y="74687"/>
                  </a:lnTo>
                  <a:lnTo>
                    <a:pt x="210783" y="115680"/>
                  </a:lnTo>
                  <a:lnTo>
                    <a:pt x="209550" y="146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556">
              <a:extLst>
                <a:ext uri="{FF2B5EF4-FFF2-40B4-BE49-F238E27FC236}">
                  <a16:creationId xmlns:a16="http://schemas.microsoft.com/office/drawing/2014/main" xmlns="" id="{9B55CDE8-EB30-434D-A538-3D539BB4CE88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8402379" y="375533"/>
              <a:ext cx="100272" cy="259468"/>
            </a:xfrm>
            <a:custGeom>
              <a:avLst/>
              <a:gdLst/>
              <a:ahLst/>
              <a:cxnLst/>
              <a:rect l="0" t="0" r="0" b="0"/>
              <a:pathLst>
                <a:path w="100272" h="259468">
                  <a:moveTo>
                    <a:pt x="55821" y="5467"/>
                  </a:moveTo>
                  <a:lnTo>
                    <a:pt x="55821" y="5467"/>
                  </a:lnTo>
                  <a:lnTo>
                    <a:pt x="50354" y="0"/>
                  </a:lnTo>
                  <a:lnTo>
                    <a:pt x="49353" y="411"/>
                  </a:lnTo>
                  <a:lnTo>
                    <a:pt x="46361" y="2750"/>
                  </a:lnTo>
                  <a:lnTo>
                    <a:pt x="40710" y="18146"/>
                  </a:lnTo>
                  <a:lnTo>
                    <a:pt x="36843" y="64547"/>
                  </a:lnTo>
                  <a:lnTo>
                    <a:pt x="31932" y="111010"/>
                  </a:lnTo>
                  <a:lnTo>
                    <a:pt x="28035" y="143862"/>
                  </a:lnTo>
                  <a:lnTo>
                    <a:pt x="18503" y="190720"/>
                  </a:lnTo>
                  <a:lnTo>
                    <a:pt x="7711" y="237839"/>
                  </a:lnTo>
                  <a:lnTo>
                    <a:pt x="0" y="256479"/>
                  </a:lnTo>
                  <a:lnTo>
                    <a:pt x="25480" y="216660"/>
                  </a:lnTo>
                  <a:lnTo>
                    <a:pt x="57932" y="169501"/>
                  </a:lnTo>
                  <a:lnTo>
                    <a:pt x="59346" y="167740"/>
                  </a:lnTo>
                  <a:lnTo>
                    <a:pt x="60993" y="168682"/>
                  </a:lnTo>
                  <a:lnTo>
                    <a:pt x="68706" y="185403"/>
                  </a:lnTo>
                  <a:lnTo>
                    <a:pt x="85445" y="231213"/>
                  </a:lnTo>
                  <a:lnTo>
                    <a:pt x="90389" y="243617"/>
                  </a:lnTo>
                  <a:lnTo>
                    <a:pt x="100271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557">
              <a:extLst>
                <a:ext uri="{FF2B5EF4-FFF2-40B4-BE49-F238E27FC236}">
                  <a16:creationId xmlns:a16="http://schemas.microsoft.com/office/drawing/2014/main" xmlns="" id="{E1FA29AE-6A98-4CB4-871E-62160528A290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8251629" y="476250"/>
              <a:ext cx="149422" cy="57151"/>
            </a:xfrm>
            <a:custGeom>
              <a:avLst/>
              <a:gdLst/>
              <a:ahLst/>
              <a:cxnLst/>
              <a:rect l="0" t="0" r="0" b="0"/>
              <a:pathLst>
                <a:path w="149422" h="57151">
                  <a:moveTo>
                    <a:pt x="3371" y="57150"/>
                  </a:moveTo>
                  <a:lnTo>
                    <a:pt x="3371" y="57150"/>
                  </a:lnTo>
                  <a:lnTo>
                    <a:pt x="0" y="57150"/>
                  </a:lnTo>
                  <a:lnTo>
                    <a:pt x="418" y="56444"/>
                  </a:lnTo>
                  <a:lnTo>
                    <a:pt x="4645" y="53779"/>
                  </a:lnTo>
                  <a:lnTo>
                    <a:pt x="44628" y="38852"/>
                  </a:lnTo>
                  <a:lnTo>
                    <a:pt x="79409" y="27112"/>
                  </a:lnTo>
                  <a:lnTo>
                    <a:pt x="120994" y="11326"/>
                  </a:lnTo>
                  <a:lnTo>
                    <a:pt x="149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558">
              <a:extLst>
                <a:ext uri="{FF2B5EF4-FFF2-40B4-BE49-F238E27FC236}">
                  <a16:creationId xmlns:a16="http://schemas.microsoft.com/office/drawing/2014/main" xmlns="" id="{97047150-4E6C-47D2-AE64-623FD37A08FC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8293760" y="330200"/>
              <a:ext cx="88241" cy="327884"/>
            </a:xfrm>
            <a:custGeom>
              <a:avLst/>
              <a:gdLst/>
              <a:ahLst/>
              <a:cxnLst/>
              <a:rect l="0" t="0" r="0" b="0"/>
              <a:pathLst>
                <a:path w="88241" h="327884">
                  <a:moveTo>
                    <a:pt x="62840" y="0"/>
                  </a:moveTo>
                  <a:lnTo>
                    <a:pt x="62840" y="0"/>
                  </a:lnTo>
                  <a:lnTo>
                    <a:pt x="47260" y="41274"/>
                  </a:lnTo>
                  <a:lnTo>
                    <a:pt x="36978" y="84980"/>
                  </a:lnTo>
                  <a:lnTo>
                    <a:pt x="29944" y="118202"/>
                  </a:lnTo>
                  <a:lnTo>
                    <a:pt x="22820" y="153429"/>
                  </a:lnTo>
                  <a:lnTo>
                    <a:pt x="17301" y="187900"/>
                  </a:lnTo>
                  <a:lnTo>
                    <a:pt x="10615" y="222035"/>
                  </a:lnTo>
                  <a:lnTo>
                    <a:pt x="2680" y="267342"/>
                  </a:lnTo>
                  <a:lnTo>
                    <a:pt x="0" y="307514"/>
                  </a:lnTo>
                  <a:lnTo>
                    <a:pt x="1191" y="313665"/>
                  </a:lnTo>
                  <a:lnTo>
                    <a:pt x="6277" y="322381"/>
                  </a:lnTo>
                  <a:lnTo>
                    <a:pt x="10315" y="324987"/>
                  </a:lnTo>
                  <a:lnTo>
                    <a:pt x="20445" y="327883"/>
                  </a:lnTo>
                  <a:lnTo>
                    <a:pt x="35766" y="323526"/>
                  </a:lnTo>
                  <a:lnTo>
                    <a:pt x="64234" y="306853"/>
                  </a:lnTo>
                  <a:lnTo>
                    <a:pt x="8824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SMARTInkShape-559">
            <a:extLst>
              <a:ext uri="{FF2B5EF4-FFF2-40B4-BE49-F238E27FC236}">
                <a16:creationId xmlns:a16="http://schemas.microsoft.com/office/drawing/2014/main" xmlns="" id="{A319D495-E0F7-43E7-B8BE-78F5D40CCDC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200100" y="524530"/>
            <a:ext cx="210601" cy="123171"/>
          </a:xfrm>
          <a:custGeom>
            <a:avLst/>
            <a:gdLst/>
            <a:ahLst/>
            <a:cxnLst/>
            <a:rect l="0" t="0" r="0" b="0"/>
            <a:pathLst>
              <a:path w="210601" h="123171">
                <a:moveTo>
                  <a:pt x="102650" y="21570"/>
                </a:moveTo>
                <a:lnTo>
                  <a:pt x="102650" y="21570"/>
                </a:lnTo>
                <a:lnTo>
                  <a:pt x="61240" y="555"/>
                </a:lnTo>
                <a:lnTo>
                  <a:pt x="50380" y="0"/>
                </a:lnTo>
                <a:lnTo>
                  <a:pt x="44519" y="840"/>
                </a:lnTo>
                <a:lnTo>
                  <a:pt x="32364" y="9299"/>
                </a:lnTo>
                <a:lnTo>
                  <a:pt x="20612" y="23877"/>
                </a:lnTo>
                <a:lnTo>
                  <a:pt x="3451" y="65849"/>
                </a:lnTo>
                <a:lnTo>
                  <a:pt x="0" y="85699"/>
                </a:lnTo>
                <a:lnTo>
                  <a:pt x="3171" y="101577"/>
                </a:lnTo>
                <a:lnTo>
                  <a:pt x="6697" y="107364"/>
                </a:lnTo>
                <a:lnTo>
                  <a:pt x="16260" y="115675"/>
                </a:lnTo>
                <a:lnTo>
                  <a:pt x="22479" y="116056"/>
                </a:lnTo>
                <a:lnTo>
                  <a:pt x="36914" y="110836"/>
                </a:lnTo>
                <a:lnTo>
                  <a:pt x="60908" y="95997"/>
                </a:lnTo>
                <a:lnTo>
                  <a:pt x="71868" y="84282"/>
                </a:lnTo>
                <a:lnTo>
                  <a:pt x="89477" y="52545"/>
                </a:lnTo>
                <a:lnTo>
                  <a:pt x="94952" y="48071"/>
                </a:lnTo>
                <a:lnTo>
                  <a:pt x="126072" y="95660"/>
                </a:lnTo>
                <a:lnTo>
                  <a:pt x="130965" y="102714"/>
                </a:lnTo>
                <a:lnTo>
                  <a:pt x="154705" y="119382"/>
                </a:lnTo>
                <a:lnTo>
                  <a:pt x="175880" y="123133"/>
                </a:lnTo>
                <a:lnTo>
                  <a:pt x="210600" y="12317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SMARTInkShape-Group107">
            <a:extLst>
              <a:ext uri="{FF2B5EF4-FFF2-40B4-BE49-F238E27FC236}">
                <a16:creationId xmlns:a16="http://schemas.microsoft.com/office/drawing/2014/main" xmlns="" id="{B301C552-5121-4B29-AD43-FA67B3411039}"/>
              </a:ext>
            </a:extLst>
          </p:cNvPr>
          <p:cNvGrpSpPr/>
          <p:nvPr/>
        </p:nvGrpSpPr>
        <p:grpSpPr>
          <a:xfrm>
            <a:off x="9786049" y="450850"/>
            <a:ext cx="1370902" cy="246429"/>
            <a:chOff x="9786049" y="450850"/>
            <a:chExt cx="1370902" cy="246429"/>
          </a:xfrm>
        </p:grpSpPr>
        <p:sp>
          <p:nvSpPr>
            <p:cNvPr id="53" name="SMARTInkShape-560">
              <a:extLst>
                <a:ext uri="{FF2B5EF4-FFF2-40B4-BE49-F238E27FC236}">
                  <a16:creationId xmlns:a16="http://schemas.microsoft.com/office/drawing/2014/main" xmlns="" id="{9B2CE3E0-D979-44E6-8A07-842D8F2891BD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0939445" y="679450"/>
              <a:ext cx="217506" cy="17829"/>
            </a:xfrm>
            <a:custGeom>
              <a:avLst/>
              <a:gdLst/>
              <a:ahLst/>
              <a:cxnLst/>
              <a:rect l="0" t="0" r="0" b="0"/>
              <a:pathLst>
                <a:path w="217506" h="17829">
                  <a:moveTo>
                    <a:pt x="14305" y="0"/>
                  </a:moveTo>
                  <a:lnTo>
                    <a:pt x="14305" y="0"/>
                  </a:lnTo>
                  <a:lnTo>
                    <a:pt x="0" y="8838"/>
                  </a:lnTo>
                  <a:lnTo>
                    <a:pt x="1241" y="10831"/>
                  </a:lnTo>
                  <a:lnTo>
                    <a:pt x="10146" y="14927"/>
                  </a:lnTo>
                  <a:lnTo>
                    <a:pt x="37767" y="17828"/>
                  </a:lnTo>
                  <a:lnTo>
                    <a:pt x="82875" y="11946"/>
                  </a:lnTo>
                  <a:lnTo>
                    <a:pt x="118159" y="8837"/>
                  </a:lnTo>
                  <a:lnTo>
                    <a:pt x="153595" y="7455"/>
                  </a:lnTo>
                  <a:lnTo>
                    <a:pt x="196373" y="6677"/>
                  </a:lnTo>
                  <a:lnTo>
                    <a:pt x="21750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561">
              <a:extLst>
                <a:ext uri="{FF2B5EF4-FFF2-40B4-BE49-F238E27FC236}">
                  <a16:creationId xmlns:a16="http://schemas.microsoft.com/office/drawing/2014/main" xmlns="" id="{425643B0-752B-4A11-A7FA-3049445E31B7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0957618" y="477269"/>
              <a:ext cx="142183" cy="37082"/>
            </a:xfrm>
            <a:custGeom>
              <a:avLst/>
              <a:gdLst/>
              <a:ahLst/>
              <a:cxnLst/>
              <a:rect l="0" t="0" r="0" b="0"/>
              <a:pathLst>
                <a:path w="142183" h="37082">
                  <a:moveTo>
                    <a:pt x="15182" y="37081"/>
                  </a:moveTo>
                  <a:lnTo>
                    <a:pt x="15182" y="37081"/>
                  </a:lnTo>
                  <a:lnTo>
                    <a:pt x="877" y="22775"/>
                  </a:lnTo>
                  <a:lnTo>
                    <a:pt x="0" y="19783"/>
                  </a:lnTo>
                  <a:lnTo>
                    <a:pt x="908" y="12695"/>
                  </a:lnTo>
                  <a:lnTo>
                    <a:pt x="4255" y="9535"/>
                  </a:lnTo>
                  <a:lnTo>
                    <a:pt x="15499" y="4142"/>
                  </a:lnTo>
                  <a:lnTo>
                    <a:pt x="55148" y="0"/>
                  </a:lnTo>
                  <a:lnTo>
                    <a:pt x="101445" y="1064"/>
                  </a:lnTo>
                  <a:lnTo>
                    <a:pt x="142182" y="5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562">
              <a:extLst>
                <a:ext uri="{FF2B5EF4-FFF2-40B4-BE49-F238E27FC236}">
                  <a16:creationId xmlns:a16="http://schemas.microsoft.com/office/drawing/2014/main" xmlns="" id="{07168CF4-1779-452C-9DFB-B8820B58607A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1023600" y="485292"/>
              <a:ext cx="31751" cy="175109"/>
            </a:xfrm>
            <a:custGeom>
              <a:avLst/>
              <a:gdLst/>
              <a:ahLst/>
              <a:cxnLst/>
              <a:rect l="0" t="0" r="0" b="0"/>
              <a:pathLst>
                <a:path w="31751" h="175109">
                  <a:moveTo>
                    <a:pt x="31750" y="3658"/>
                  </a:moveTo>
                  <a:lnTo>
                    <a:pt x="31750" y="3658"/>
                  </a:lnTo>
                  <a:lnTo>
                    <a:pt x="28379" y="287"/>
                  </a:lnTo>
                  <a:lnTo>
                    <a:pt x="27386" y="0"/>
                  </a:lnTo>
                  <a:lnTo>
                    <a:pt x="26724" y="513"/>
                  </a:lnTo>
                  <a:lnTo>
                    <a:pt x="18919" y="36747"/>
                  </a:lnTo>
                  <a:lnTo>
                    <a:pt x="11171" y="78373"/>
                  </a:lnTo>
                  <a:lnTo>
                    <a:pt x="6596" y="123884"/>
                  </a:lnTo>
                  <a:lnTo>
                    <a:pt x="0" y="17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563">
              <a:extLst>
                <a:ext uri="{FF2B5EF4-FFF2-40B4-BE49-F238E27FC236}">
                  <a16:creationId xmlns:a16="http://schemas.microsoft.com/office/drawing/2014/main" xmlns="" id="{7F04A313-85FF-413C-A404-BE5250EA0F1B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0744726" y="477583"/>
              <a:ext cx="135306" cy="182818"/>
            </a:xfrm>
            <a:custGeom>
              <a:avLst/>
              <a:gdLst/>
              <a:ahLst/>
              <a:cxnLst/>
              <a:rect l="0" t="0" r="0" b="0"/>
              <a:pathLst>
                <a:path w="135306" h="182818">
                  <a:moveTo>
                    <a:pt x="120124" y="49467"/>
                  </a:moveTo>
                  <a:lnTo>
                    <a:pt x="120124" y="49467"/>
                  </a:lnTo>
                  <a:lnTo>
                    <a:pt x="134429" y="35161"/>
                  </a:lnTo>
                  <a:lnTo>
                    <a:pt x="135305" y="32874"/>
                  </a:lnTo>
                  <a:lnTo>
                    <a:pt x="135183" y="30644"/>
                  </a:lnTo>
                  <a:lnTo>
                    <a:pt x="133873" y="25579"/>
                  </a:lnTo>
                  <a:lnTo>
                    <a:pt x="133290" y="18624"/>
                  </a:lnTo>
                  <a:lnTo>
                    <a:pt x="131723" y="15500"/>
                  </a:lnTo>
                  <a:lnTo>
                    <a:pt x="118560" y="3166"/>
                  </a:lnTo>
                  <a:lnTo>
                    <a:pt x="112138" y="666"/>
                  </a:lnTo>
                  <a:lnTo>
                    <a:pt x="108450" y="0"/>
                  </a:lnTo>
                  <a:lnTo>
                    <a:pt x="83032" y="5804"/>
                  </a:lnTo>
                  <a:lnTo>
                    <a:pt x="55433" y="19832"/>
                  </a:lnTo>
                  <a:lnTo>
                    <a:pt x="32753" y="40764"/>
                  </a:lnTo>
                  <a:lnTo>
                    <a:pt x="7537" y="82555"/>
                  </a:lnTo>
                  <a:lnTo>
                    <a:pt x="0" y="104154"/>
                  </a:lnTo>
                  <a:lnTo>
                    <a:pt x="1823" y="125513"/>
                  </a:lnTo>
                  <a:lnTo>
                    <a:pt x="5274" y="136148"/>
                  </a:lnTo>
                  <a:lnTo>
                    <a:pt x="16632" y="151727"/>
                  </a:lnTo>
                  <a:lnTo>
                    <a:pt x="46921" y="173226"/>
                  </a:lnTo>
                  <a:lnTo>
                    <a:pt x="101074" y="182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564">
              <a:extLst>
                <a:ext uri="{FF2B5EF4-FFF2-40B4-BE49-F238E27FC236}">
                  <a16:creationId xmlns:a16="http://schemas.microsoft.com/office/drawing/2014/main" xmlns="" id="{7C49B99D-AB0F-4A3D-B41E-1B25BAB3ABAB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0477500" y="457200"/>
              <a:ext cx="54816" cy="209551"/>
            </a:xfrm>
            <a:custGeom>
              <a:avLst/>
              <a:gdLst/>
              <a:ahLst/>
              <a:cxnLst/>
              <a:rect l="0" t="0" r="0" b="0"/>
              <a:pathLst>
                <a:path w="54816" h="209551">
                  <a:moveTo>
                    <a:pt x="19050" y="0"/>
                  </a:moveTo>
                  <a:lnTo>
                    <a:pt x="19050" y="0"/>
                  </a:lnTo>
                  <a:lnTo>
                    <a:pt x="25792" y="3371"/>
                  </a:lnTo>
                  <a:lnTo>
                    <a:pt x="36726" y="15580"/>
                  </a:lnTo>
                  <a:lnTo>
                    <a:pt x="48904" y="35974"/>
                  </a:lnTo>
                  <a:lnTo>
                    <a:pt x="53485" y="66789"/>
                  </a:lnTo>
                  <a:lnTo>
                    <a:pt x="54815" y="104473"/>
                  </a:lnTo>
                  <a:lnTo>
                    <a:pt x="49481" y="148783"/>
                  </a:lnTo>
                  <a:lnTo>
                    <a:pt x="37984" y="173135"/>
                  </a:lnTo>
                  <a:lnTo>
                    <a:pt x="23467" y="190073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565">
              <a:extLst>
                <a:ext uri="{FF2B5EF4-FFF2-40B4-BE49-F238E27FC236}">
                  <a16:creationId xmlns:a16="http://schemas.microsoft.com/office/drawing/2014/main" xmlns="" id="{58BB3C08-81FA-4D54-BE9F-B75D10B47A1A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10269771" y="488950"/>
              <a:ext cx="131530" cy="146051"/>
            </a:xfrm>
            <a:custGeom>
              <a:avLst/>
              <a:gdLst/>
              <a:ahLst/>
              <a:cxnLst/>
              <a:rect l="0" t="0" r="0" b="0"/>
              <a:pathLst>
                <a:path w="131530" h="146051">
                  <a:moveTo>
                    <a:pt x="131529" y="0"/>
                  </a:moveTo>
                  <a:lnTo>
                    <a:pt x="131529" y="0"/>
                  </a:lnTo>
                  <a:lnTo>
                    <a:pt x="120697" y="32507"/>
                  </a:lnTo>
                  <a:lnTo>
                    <a:pt x="112405" y="60745"/>
                  </a:lnTo>
                  <a:lnTo>
                    <a:pt x="85392" y="100011"/>
                  </a:lnTo>
                  <a:lnTo>
                    <a:pt x="56250" y="128411"/>
                  </a:lnTo>
                  <a:lnTo>
                    <a:pt x="41156" y="132801"/>
                  </a:lnTo>
                  <a:lnTo>
                    <a:pt x="26452" y="131695"/>
                  </a:lnTo>
                  <a:lnTo>
                    <a:pt x="15214" y="126500"/>
                  </a:lnTo>
                  <a:lnTo>
                    <a:pt x="7397" y="117605"/>
                  </a:lnTo>
                  <a:lnTo>
                    <a:pt x="2276" y="105891"/>
                  </a:lnTo>
                  <a:lnTo>
                    <a:pt x="0" y="91278"/>
                  </a:lnTo>
                  <a:lnTo>
                    <a:pt x="1510" y="85546"/>
                  </a:lnTo>
                  <a:lnTo>
                    <a:pt x="4633" y="81020"/>
                  </a:lnTo>
                  <a:lnTo>
                    <a:pt x="13746" y="74109"/>
                  </a:lnTo>
                  <a:lnTo>
                    <a:pt x="24854" y="68685"/>
                  </a:lnTo>
                  <a:lnTo>
                    <a:pt x="30073" y="68368"/>
                  </a:lnTo>
                  <a:lnTo>
                    <a:pt x="39635" y="71778"/>
                  </a:lnTo>
                  <a:lnTo>
                    <a:pt x="85290" y="102673"/>
                  </a:lnTo>
                  <a:lnTo>
                    <a:pt x="108363" y="125330"/>
                  </a:lnTo>
                  <a:lnTo>
                    <a:pt x="115589" y="134019"/>
                  </a:lnTo>
                  <a:lnTo>
                    <a:pt x="131529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566">
              <a:extLst>
                <a:ext uri="{FF2B5EF4-FFF2-40B4-BE49-F238E27FC236}">
                  <a16:creationId xmlns:a16="http://schemas.microsoft.com/office/drawing/2014/main" xmlns="" id="{7DD6908A-373D-41FA-9729-6CA9951CB505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10058400" y="58420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6350"/>
                  </a:moveTo>
                  <a:lnTo>
                    <a:pt x="0" y="6350"/>
                  </a:lnTo>
                  <a:lnTo>
                    <a:pt x="44044" y="198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67">
              <a:extLst>
                <a:ext uri="{FF2B5EF4-FFF2-40B4-BE49-F238E27FC236}">
                  <a16:creationId xmlns:a16="http://schemas.microsoft.com/office/drawing/2014/main" xmlns="" id="{FC5ABF2E-0AF5-44E9-BAF3-984D9F708FA1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9966604" y="482600"/>
              <a:ext cx="15597" cy="165101"/>
            </a:xfrm>
            <a:custGeom>
              <a:avLst/>
              <a:gdLst/>
              <a:ahLst/>
              <a:cxnLst/>
              <a:rect l="0" t="0" r="0" b="0"/>
              <a:pathLst>
                <a:path w="15597" h="165101">
                  <a:moveTo>
                    <a:pt x="15596" y="0"/>
                  </a:moveTo>
                  <a:lnTo>
                    <a:pt x="15596" y="0"/>
                  </a:lnTo>
                  <a:lnTo>
                    <a:pt x="6758" y="47563"/>
                  </a:lnTo>
                  <a:lnTo>
                    <a:pt x="0" y="95159"/>
                  </a:lnTo>
                  <a:lnTo>
                    <a:pt x="3995" y="137383"/>
                  </a:lnTo>
                  <a:lnTo>
                    <a:pt x="9246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568">
              <a:extLst>
                <a:ext uri="{FF2B5EF4-FFF2-40B4-BE49-F238E27FC236}">
                  <a16:creationId xmlns:a16="http://schemas.microsoft.com/office/drawing/2014/main" xmlns="" id="{30EEE7E8-02E0-4155-974D-EC6F0921CD6F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9786049" y="450850"/>
              <a:ext cx="107252" cy="209166"/>
            </a:xfrm>
            <a:custGeom>
              <a:avLst/>
              <a:gdLst/>
              <a:ahLst/>
              <a:cxnLst/>
              <a:rect l="0" t="0" r="0" b="0"/>
              <a:pathLst>
                <a:path w="107252" h="209166">
                  <a:moveTo>
                    <a:pt x="107251" y="0"/>
                  </a:moveTo>
                  <a:lnTo>
                    <a:pt x="107251" y="0"/>
                  </a:lnTo>
                  <a:lnTo>
                    <a:pt x="86972" y="1411"/>
                  </a:lnTo>
                  <a:lnTo>
                    <a:pt x="71897" y="6742"/>
                  </a:lnTo>
                  <a:lnTo>
                    <a:pt x="47544" y="24419"/>
                  </a:lnTo>
                  <a:lnTo>
                    <a:pt x="22453" y="57643"/>
                  </a:lnTo>
                  <a:lnTo>
                    <a:pt x="7259" y="98767"/>
                  </a:lnTo>
                  <a:lnTo>
                    <a:pt x="1659" y="138861"/>
                  </a:lnTo>
                  <a:lnTo>
                    <a:pt x="0" y="174180"/>
                  </a:lnTo>
                  <a:lnTo>
                    <a:pt x="4705" y="183148"/>
                  </a:lnTo>
                  <a:lnTo>
                    <a:pt x="23106" y="196875"/>
                  </a:lnTo>
                  <a:lnTo>
                    <a:pt x="54488" y="209165"/>
                  </a:lnTo>
                  <a:lnTo>
                    <a:pt x="75568" y="209144"/>
                  </a:lnTo>
                  <a:lnTo>
                    <a:pt x="107251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108">
            <a:extLst>
              <a:ext uri="{FF2B5EF4-FFF2-40B4-BE49-F238E27FC236}">
                <a16:creationId xmlns:a16="http://schemas.microsoft.com/office/drawing/2014/main" xmlns="" id="{C51177F1-96FE-4D0D-8B9B-59911DFA25E0}"/>
              </a:ext>
            </a:extLst>
          </p:cNvPr>
          <p:cNvGrpSpPr/>
          <p:nvPr/>
        </p:nvGrpSpPr>
        <p:grpSpPr>
          <a:xfrm>
            <a:off x="11499850" y="514873"/>
            <a:ext cx="114301" cy="183628"/>
            <a:chOff x="11499850" y="514873"/>
            <a:chExt cx="114301" cy="183628"/>
          </a:xfrm>
        </p:grpSpPr>
        <p:sp>
          <p:nvSpPr>
            <p:cNvPr id="63" name="SMARTInkShape-569">
              <a:extLst>
                <a:ext uri="{FF2B5EF4-FFF2-40B4-BE49-F238E27FC236}">
                  <a16:creationId xmlns:a16="http://schemas.microsoft.com/office/drawing/2014/main" xmlns="" id="{FBD98A0F-3D46-46D3-93DB-FE687BCF9FD0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1544300" y="553873"/>
              <a:ext cx="69851" cy="144628"/>
            </a:xfrm>
            <a:custGeom>
              <a:avLst/>
              <a:gdLst/>
              <a:ahLst/>
              <a:cxnLst/>
              <a:rect l="0" t="0" r="0" b="0"/>
              <a:pathLst>
                <a:path w="69851" h="144628">
                  <a:moveTo>
                    <a:pt x="69850" y="43027"/>
                  </a:moveTo>
                  <a:lnTo>
                    <a:pt x="69850" y="43027"/>
                  </a:lnTo>
                  <a:lnTo>
                    <a:pt x="66480" y="36285"/>
                  </a:lnTo>
                  <a:lnTo>
                    <a:pt x="62010" y="14152"/>
                  </a:lnTo>
                  <a:lnTo>
                    <a:pt x="60391" y="11077"/>
                  </a:lnTo>
                  <a:lnTo>
                    <a:pt x="54828" y="5779"/>
                  </a:lnTo>
                  <a:lnTo>
                    <a:pt x="51367" y="3378"/>
                  </a:lnTo>
                  <a:lnTo>
                    <a:pt x="36385" y="0"/>
                  </a:lnTo>
                  <a:lnTo>
                    <a:pt x="32017" y="1642"/>
                  </a:lnTo>
                  <a:lnTo>
                    <a:pt x="25285" y="9111"/>
                  </a:lnTo>
                  <a:lnTo>
                    <a:pt x="17526" y="21846"/>
                  </a:lnTo>
                  <a:lnTo>
                    <a:pt x="14129" y="37927"/>
                  </a:lnTo>
                  <a:lnTo>
                    <a:pt x="16495" y="56097"/>
                  </a:lnTo>
                  <a:lnTo>
                    <a:pt x="21664" y="71516"/>
                  </a:lnTo>
                  <a:lnTo>
                    <a:pt x="34406" y="85021"/>
                  </a:lnTo>
                  <a:lnTo>
                    <a:pt x="56264" y="102932"/>
                  </a:lnTo>
                  <a:lnTo>
                    <a:pt x="63342" y="114101"/>
                  </a:lnTo>
                  <a:lnTo>
                    <a:pt x="64099" y="118632"/>
                  </a:lnTo>
                  <a:lnTo>
                    <a:pt x="63194" y="122358"/>
                  </a:lnTo>
                  <a:lnTo>
                    <a:pt x="61178" y="125548"/>
                  </a:lnTo>
                  <a:lnTo>
                    <a:pt x="51416" y="130973"/>
                  </a:lnTo>
                  <a:lnTo>
                    <a:pt x="0" y="144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70">
              <a:extLst>
                <a:ext uri="{FF2B5EF4-FFF2-40B4-BE49-F238E27FC236}">
                  <a16:creationId xmlns:a16="http://schemas.microsoft.com/office/drawing/2014/main" xmlns="" id="{95AAD689-8CF7-4E1B-B60B-543F95D409A0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1500528" y="514873"/>
              <a:ext cx="24723" cy="31228"/>
            </a:xfrm>
            <a:custGeom>
              <a:avLst/>
              <a:gdLst/>
              <a:ahLst/>
              <a:cxnLst/>
              <a:rect l="0" t="0" r="0" b="0"/>
              <a:pathLst>
                <a:path w="24723" h="31228">
                  <a:moveTo>
                    <a:pt x="24722" y="12177"/>
                  </a:moveTo>
                  <a:lnTo>
                    <a:pt x="24722" y="12177"/>
                  </a:lnTo>
                  <a:lnTo>
                    <a:pt x="17979" y="5435"/>
                  </a:lnTo>
                  <a:lnTo>
                    <a:pt x="10907" y="2125"/>
                  </a:lnTo>
                  <a:lnTo>
                    <a:pt x="1610" y="0"/>
                  </a:lnTo>
                  <a:lnTo>
                    <a:pt x="847" y="1237"/>
                  </a:lnTo>
                  <a:lnTo>
                    <a:pt x="0" y="6374"/>
                  </a:lnTo>
                  <a:lnTo>
                    <a:pt x="1505" y="11479"/>
                  </a:lnTo>
                  <a:lnTo>
                    <a:pt x="18372" y="31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571">
              <a:extLst>
                <a:ext uri="{FF2B5EF4-FFF2-40B4-BE49-F238E27FC236}">
                  <a16:creationId xmlns:a16="http://schemas.microsoft.com/office/drawing/2014/main" xmlns="" id="{1505CD67-5435-472C-B5CB-F4CE7E74E4DC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1499850" y="6032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1323" y="22604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109">
            <a:extLst>
              <a:ext uri="{FF2B5EF4-FFF2-40B4-BE49-F238E27FC236}">
                <a16:creationId xmlns:a16="http://schemas.microsoft.com/office/drawing/2014/main" xmlns="" id="{EAD4441B-3158-4E4A-B818-7A0924F305BE}"/>
              </a:ext>
            </a:extLst>
          </p:cNvPr>
          <p:cNvGrpSpPr/>
          <p:nvPr/>
        </p:nvGrpSpPr>
        <p:grpSpPr>
          <a:xfrm>
            <a:off x="4001155" y="1180482"/>
            <a:ext cx="678796" cy="534019"/>
            <a:chOff x="4001155" y="1180482"/>
            <a:chExt cx="678796" cy="534019"/>
          </a:xfrm>
        </p:grpSpPr>
        <p:sp>
          <p:nvSpPr>
            <p:cNvPr id="67" name="SMARTInkShape-572">
              <a:extLst>
                <a:ext uri="{FF2B5EF4-FFF2-40B4-BE49-F238E27FC236}">
                  <a16:creationId xmlns:a16="http://schemas.microsoft.com/office/drawing/2014/main" xmlns="" id="{5244FEEA-C06E-4A69-A552-3E32C752BAF3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4400550" y="1690035"/>
              <a:ext cx="279401" cy="24466"/>
            </a:xfrm>
            <a:custGeom>
              <a:avLst/>
              <a:gdLst/>
              <a:ahLst/>
              <a:cxnLst/>
              <a:rect l="0" t="0" r="0" b="0"/>
              <a:pathLst>
                <a:path w="279401" h="24466">
                  <a:moveTo>
                    <a:pt x="0" y="24465"/>
                  </a:moveTo>
                  <a:lnTo>
                    <a:pt x="0" y="24465"/>
                  </a:lnTo>
                  <a:lnTo>
                    <a:pt x="45466" y="21094"/>
                  </a:lnTo>
                  <a:lnTo>
                    <a:pt x="77828" y="17557"/>
                  </a:lnTo>
                  <a:lnTo>
                    <a:pt x="116434" y="12928"/>
                  </a:lnTo>
                  <a:lnTo>
                    <a:pt x="159464" y="6167"/>
                  </a:lnTo>
                  <a:lnTo>
                    <a:pt x="196932" y="2222"/>
                  </a:lnTo>
                  <a:lnTo>
                    <a:pt x="240149" y="0"/>
                  </a:lnTo>
                  <a:lnTo>
                    <a:pt x="265183" y="1224"/>
                  </a:lnTo>
                  <a:lnTo>
                    <a:pt x="279400" y="5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73">
              <a:extLst>
                <a:ext uri="{FF2B5EF4-FFF2-40B4-BE49-F238E27FC236}">
                  <a16:creationId xmlns:a16="http://schemas.microsoft.com/office/drawing/2014/main" xmlns="" id="{80BDEFB5-0262-40AD-AB62-A2457A75AFAA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4533900" y="1397000"/>
              <a:ext cx="19051" cy="222251"/>
            </a:xfrm>
            <a:custGeom>
              <a:avLst/>
              <a:gdLst/>
              <a:ahLst/>
              <a:cxnLst/>
              <a:rect l="0" t="0" r="0" b="0"/>
              <a:pathLst>
                <a:path w="19051" h="222251">
                  <a:moveTo>
                    <a:pt x="0" y="0"/>
                  </a:moveTo>
                  <a:lnTo>
                    <a:pt x="0" y="0"/>
                  </a:lnTo>
                  <a:lnTo>
                    <a:pt x="3371" y="38724"/>
                  </a:lnTo>
                  <a:lnTo>
                    <a:pt x="10126" y="79563"/>
                  </a:lnTo>
                  <a:lnTo>
                    <a:pt x="11937" y="115296"/>
                  </a:lnTo>
                  <a:lnTo>
                    <a:pt x="12474" y="151990"/>
                  </a:lnTo>
                  <a:lnTo>
                    <a:pt x="14536" y="194469"/>
                  </a:lnTo>
                  <a:lnTo>
                    <a:pt x="1905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574">
              <a:extLst>
                <a:ext uri="{FF2B5EF4-FFF2-40B4-BE49-F238E27FC236}">
                  <a16:creationId xmlns:a16="http://schemas.microsoft.com/office/drawing/2014/main" xmlns="" id="{F9B2CB0E-5760-4EC2-BB76-4892C4BC15B1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4445000" y="1504950"/>
              <a:ext cx="190501" cy="19051"/>
            </a:xfrm>
            <a:custGeom>
              <a:avLst/>
              <a:gdLst/>
              <a:ahLst/>
              <a:cxnLst/>
              <a:rect l="0" t="0" r="0" b="0"/>
              <a:pathLst>
                <a:path w="190501" h="19051">
                  <a:moveTo>
                    <a:pt x="0" y="19050"/>
                  </a:moveTo>
                  <a:lnTo>
                    <a:pt x="0" y="19050"/>
                  </a:lnTo>
                  <a:lnTo>
                    <a:pt x="10844" y="18344"/>
                  </a:lnTo>
                  <a:lnTo>
                    <a:pt x="52176" y="10212"/>
                  </a:lnTo>
                  <a:lnTo>
                    <a:pt x="92678" y="4123"/>
                  </a:lnTo>
                  <a:lnTo>
                    <a:pt x="135959" y="1221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575">
              <a:extLst>
                <a:ext uri="{FF2B5EF4-FFF2-40B4-BE49-F238E27FC236}">
                  <a16:creationId xmlns:a16="http://schemas.microsoft.com/office/drawing/2014/main" xmlns="" id="{215376CF-9C5F-4ECF-936D-32D8A8806A5C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4001155" y="1180482"/>
              <a:ext cx="164446" cy="157653"/>
            </a:xfrm>
            <a:custGeom>
              <a:avLst/>
              <a:gdLst/>
              <a:ahLst/>
              <a:cxnLst/>
              <a:rect l="0" t="0" r="0" b="0"/>
              <a:pathLst>
                <a:path w="164446" h="157653">
                  <a:moveTo>
                    <a:pt x="43795" y="89518"/>
                  </a:moveTo>
                  <a:lnTo>
                    <a:pt x="43795" y="89518"/>
                  </a:lnTo>
                  <a:lnTo>
                    <a:pt x="43795" y="92889"/>
                  </a:lnTo>
                  <a:lnTo>
                    <a:pt x="41913" y="96426"/>
                  </a:lnTo>
                  <a:lnTo>
                    <a:pt x="38726" y="101760"/>
                  </a:lnTo>
                  <a:lnTo>
                    <a:pt x="17128" y="143527"/>
                  </a:lnTo>
                  <a:lnTo>
                    <a:pt x="10541" y="150681"/>
                  </a:lnTo>
                  <a:lnTo>
                    <a:pt x="1556" y="157652"/>
                  </a:lnTo>
                  <a:lnTo>
                    <a:pt x="819" y="157518"/>
                  </a:lnTo>
                  <a:lnTo>
                    <a:pt x="327" y="156724"/>
                  </a:lnTo>
                  <a:lnTo>
                    <a:pt x="0" y="155489"/>
                  </a:lnTo>
                  <a:lnTo>
                    <a:pt x="5249" y="133228"/>
                  </a:lnTo>
                  <a:lnTo>
                    <a:pt x="29869" y="86633"/>
                  </a:lnTo>
                  <a:lnTo>
                    <a:pt x="56253" y="39559"/>
                  </a:lnTo>
                  <a:lnTo>
                    <a:pt x="81471" y="2933"/>
                  </a:lnTo>
                  <a:lnTo>
                    <a:pt x="83729" y="750"/>
                  </a:lnTo>
                  <a:lnTo>
                    <a:pt x="85234" y="0"/>
                  </a:lnTo>
                  <a:lnTo>
                    <a:pt x="86238" y="206"/>
                  </a:lnTo>
                  <a:lnTo>
                    <a:pt x="86907" y="1755"/>
                  </a:lnTo>
                  <a:lnTo>
                    <a:pt x="95074" y="45173"/>
                  </a:lnTo>
                  <a:lnTo>
                    <a:pt x="106527" y="78955"/>
                  </a:lnTo>
                  <a:lnTo>
                    <a:pt x="121649" y="100970"/>
                  </a:lnTo>
                  <a:lnTo>
                    <a:pt x="150081" y="125015"/>
                  </a:lnTo>
                  <a:lnTo>
                    <a:pt x="164445" y="133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576">
              <a:extLst>
                <a:ext uri="{FF2B5EF4-FFF2-40B4-BE49-F238E27FC236}">
                  <a16:creationId xmlns:a16="http://schemas.microsoft.com/office/drawing/2014/main" xmlns="" id="{DF6B148A-8B87-4F0E-B4D3-3425C7E22929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4024686" y="1419606"/>
              <a:ext cx="248865" cy="275974"/>
            </a:xfrm>
            <a:custGeom>
              <a:avLst/>
              <a:gdLst/>
              <a:ahLst/>
              <a:cxnLst/>
              <a:rect l="0" t="0" r="0" b="0"/>
              <a:pathLst>
                <a:path w="248865" h="275974">
                  <a:moveTo>
                    <a:pt x="134564" y="40894"/>
                  </a:moveTo>
                  <a:lnTo>
                    <a:pt x="134564" y="40894"/>
                  </a:lnTo>
                  <a:lnTo>
                    <a:pt x="134564" y="23217"/>
                  </a:lnTo>
                  <a:lnTo>
                    <a:pt x="133153" y="19937"/>
                  </a:lnTo>
                  <a:lnTo>
                    <a:pt x="120259" y="7334"/>
                  </a:lnTo>
                  <a:lnTo>
                    <a:pt x="113860" y="4812"/>
                  </a:lnTo>
                  <a:lnTo>
                    <a:pt x="110178" y="4139"/>
                  </a:lnTo>
                  <a:lnTo>
                    <a:pt x="94883" y="6563"/>
                  </a:lnTo>
                  <a:lnTo>
                    <a:pt x="73575" y="18492"/>
                  </a:lnTo>
                  <a:lnTo>
                    <a:pt x="49387" y="48916"/>
                  </a:lnTo>
                  <a:lnTo>
                    <a:pt x="27717" y="89210"/>
                  </a:lnTo>
                  <a:lnTo>
                    <a:pt x="11262" y="132429"/>
                  </a:lnTo>
                  <a:lnTo>
                    <a:pt x="820" y="176514"/>
                  </a:lnTo>
                  <a:lnTo>
                    <a:pt x="0" y="217485"/>
                  </a:lnTo>
                  <a:lnTo>
                    <a:pt x="7596" y="246323"/>
                  </a:lnTo>
                  <a:lnTo>
                    <a:pt x="16750" y="259431"/>
                  </a:lnTo>
                  <a:lnTo>
                    <a:pt x="28580" y="269255"/>
                  </a:lnTo>
                  <a:lnTo>
                    <a:pt x="43245" y="275973"/>
                  </a:lnTo>
                  <a:lnTo>
                    <a:pt x="61052" y="275666"/>
                  </a:lnTo>
                  <a:lnTo>
                    <a:pt x="80725" y="269415"/>
                  </a:lnTo>
                  <a:lnTo>
                    <a:pt x="122100" y="242406"/>
                  </a:lnTo>
                  <a:lnTo>
                    <a:pt x="141019" y="225705"/>
                  </a:lnTo>
                  <a:lnTo>
                    <a:pt x="166543" y="184357"/>
                  </a:lnTo>
                  <a:lnTo>
                    <a:pt x="176999" y="160394"/>
                  </a:lnTo>
                  <a:lnTo>
                    <a:pt x="182885" y="123103"/>
                  </a:lnTo>
                  <a:lnTo>
                    <a:pt x="183218" y="85949"/>
                  </a:lnTo>
                  <a:lnTo>
                    <a:pt x="171404" y="43313"/>
                  </a:lnTo>
                  <a:lnTo>
                    <a:pt x="162226" y="25741"/>
                  </a:lnTo>
                  <a:lnTo>
                    <a:pt x="148739" y="10876"/>
                  </a:lnTo>
                  <a:lnTo>
                    <a:pt x="135220" y="2858"/>
                  </a:lnTo>
                  <a:lnTo>
                    <a:pt x="121450" y="0"/>
                  </a:lnTo>
                  <a:lnTo>
                    <a:pt x="97831" y="3064"/>
                  </a:lnTo>
                  <a:lnTo>
                    <a:pt x="64566" y="18265"/>
                  </a:lnTo>
                  <a:lnTo>
                    <a:pt x="41151" y="37247"/>
                  </a:lnTo>
                  <a:lnTo>
                    <a:pt x="29547" y="52679"/>
                  </a:lnTo>
                  <a:lnTo>
                    <a:pt x="23015" y="76528"/>
                  </a:lnTo>
                  <a:lnTo>
                    <a:pt x="21486" y="90598"/>
                  </a:lnTo>
                  <a:lnTo>
                    <a:pt x="23195" y="96608"/>
                  </a:lnTo>
                  <a:lnTo>
                    <a:pt x="30739" y="107048"/>
                  </a:lnTo>
                  <a:lnTo>
                    <a:pt x="44910" y="112629"/>
                  </a:lnTo>
                  <a:lnTo>
                    <a:pt x="65085" y="113698"/>
                  </a:lnTo>
                  <a:lnTo>
                    <a:pt x="108882" y="106367"/>
                  </a:lnTo>
                  <a:lnTo>
                    <a:pt x="143611" y="99156"/>
                  </a:lnTo>
                  <a:lnTo>
                    <a:pt x="188750" y="87163"/>
                  </a:lnTo>
                  <a:lnTo>
                    <a:pt x="233331" y="76244"/>
                  </a:lnTo>
                  <a:lnTo>
                    <a:pt x="248864" y="72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110">
            <a:extLst>
              <a:ext uri="{FF2B5EF4-FFF2-40B4-BE49-F238E27FC236}">
                <a16:creationId xmlns:a16="http://schemas.microsoft.com/office/drawing/2014/main" xmlns="" id="{C670BCD2-8779-4A0D-94EB-9076A2D2DB7A}"/>
              </a:ext>
            </a:extLst>
          </p:cNvPr>
          <p:cNvGrpSpPr/>
          <p:nvPr/>
        </p:nvGrpSpPr>
        <p:grpSpPr>
          <a:xfrm>
            <a:off x="4902007" y="1451561"/>
            <a:ext cx="1384494" cy="464375"/>
            <a:chOff x="4902007" y="1451561"/>
            <a:chExt cx="1384494" cy="464375"/>
          </a:xfrm>
        </p:grpSpPr>
        <p:sp>
          <p:nvSpPr>
            <p:cNvPr id="73" name="SMARTInkShape-577">
              <a:extLst>
                <a:ext uri="{FF2B5EF4-FFF2-40B4-BE49-F238E27FC236}">
                  <a16:creationId xmlns:a16="http://schemas.microsoft.com/office/drawing/2014/main" xmlns="" id="{9A9DCFA4-4E8F-4C7E-A8D0-06387ABD4FDB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6062949" y="1511223"/>
              <a:ext cx="223552" cy="140112"/>
            </a:xfrm>
            <a:custGeom>
              <a:avLst/>
              <a:gdLst/>
              <a:ahLst/>
              <a:cxnLst/>
              <a:rect l="0" t="0" r="0" b="0"/>
              <a:pathLst>
                <a:path w="223552" h="140112">
                  <a:moveTo>
                    <a:pt x="26701" y="57227"/>
                  </a:moveTo>
                  <a:lnTo>
                    <a:pt x="26701" y="57227"/>
                  </a:lnTo>
                  <a:lnTo>
                    <a:pt x="19959" y="60598"/>
                  </a:lnTo>
                  <a:lnTo>
                    <a:pt x="18679" y="62296"/>
                  </a:lnTo>
                  <a:lnTo>
                    <a:pt x="18531" y="64134"/>
                  </a:lnTo>
                  <a:lnTo>
                    <a:pt x="19138" y="66065"/>
                  </a:lnTo>
                  <a:lnTo>
                    <a:pt x="21659" y="66647"/>
                  </a:lnTo>
                  <a:lnTo>
                    <a:pt x="50131" y="60750"/>
                  </a:lnTo>
                  <a:lnTo>
                    <a:pt x="80771" y="43420"/>
                  </a:lnTo>
                  <a:lnTo>
                    <a:pt x="92124" y="34392"/>
                  </a:lnTo>
                  <a:lnTo>
                    <a:pt x="98112" y="21913"/>
                  </a:lnTo>
                  <a:lnTo>
                    <a:pt x="99708" y="14635"/>
                  </a:lnTo>
                  <a:lnTo>
                    <a:pt x="97950" y="9076"/>
                  </a:lnTo>
                  <a:lnTo>
                    <a:pt x="93956" y="4665"/>
                  </a:lnTo>
                  <a:lnTo>
                    <a:pt x="88471" y="1019"/>
                  </a:lnTo>
                  <a:lnTo>
                    <a:pt x="81286" y="0"/>
                  </a:lnTo>
                  <a:lnTo>
                    <a:pt x="63896" y="2630"/>
                  </a:lnTo>
                  <a:lnTo>
                    <a:pt x="37644" y="18786"/>
                  </a:lnTo>
                  <a:lnTo>
                    <a:pt x="11990" y="44818"/>
                  </a:lnTo>
                  <a:lnTo>
                    <a:pt x="2524" y="64647"/>
                  </a:lnTo>
                  <a:lnTo>
                    <a:pt x="0" y="74874"/>
                  </a:lnTo>
                  <a:lnTo>
                    <a:pt x="1845" y="84514"/>
                  </a:lnTo>
                  <a:lnTo>
                    <a:pt x="13302" y="102751"/>
                  </a:lnTo>
                  <a:lnTo>
                    <a:pt x="35797" y="116500"/>
                  </a:lnTo>
                  <a:lnTo>
                    <a:pt x="67433" y="127315"/>
                  </a:lnTo>
                  <a:lnTo>
                    <a:pt x="109715" y="136825"/>
                  </a:lnTo>
                  <a:lnTo>
                    <a:pt x="154848" y="140111"/>
                  </a:lnTo>
                  <a:lnTo>
                    <a:pt x="193016" y="139926"/>
                  </a:lnTo>
                  <a:lnTo>
                    <a:pt x="223551" y="139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578">
              <a:extLst>
                <a:ext uri="{FF2B5EF4-FFF2-40B4-BE49-F238E27FC236}">
                  <a16:creationId xmlns:a16="http://schemas.microsoft.com/office/drawing/2014/main" xmlns="" id="{871DC184-CD8F-448C-AFD2-B99267F9489F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5916861" y="1461906"/>
              <a:ext cx="102684" cy="211615"/>
            </a:xfrm>
            <a:custGeom>
              <a:avLst/>
              <a:gdLst/>
              <a:ahLst/>
              <a:cxnLst/>
              <a:rect l="0" t="0" r="0" b="0"/>
              <a:pathLst>
                <a:path w="102684" h="211615">
                  <a:moveTo>
                    <a:pt x="96589" y="17644"/>
                  </a:moveTo>
                  <a:lnTo>
                    <a:pt x="96589" y="17644"/>
                  </a:lnTo>
                  <a:lnTo>
                    <a:pt x="82774" y="5711"/>
                  </a:lnTo>
                  <a:lnTo>
                    <a:pt x="78913" y="3338"/>
                  </a:lnTo>
                  <a:lnTo>
                    <a:pt x="59994" y="0"/>
                  </a:lnTo>
                  <a:lnTo>
                    <a:pt x="36514" y="5753"/>
                  </a:lnTo>
                  <a:lnTo>
                    <a:pt x="15053" y="16394"/>
                  </a:lnTo>
                  <a:lnTo>
                    <a:pt x="5552" y="28142"/>
                  </a:lnTo>
                  <a:lnTo>
                    <a:pt x="2032" y="35226"/>
                  </a:lnTo>
                  <a:lnTo>
                    <a:pt x="0" y="48742"/>
                  </a:lnTo>
                  <a:lnTo>
                    <a:pt x="445" y="55309"/>
                  </a:lnTo>
                  <a:lnTo>
                    <a:pt x="6587" y="68251"/>
                  </a:lnTo>
                  <a:lnTo>
                    <a:pt x="23825" y="87437"/>
                  </a:lnTo>
                  <a:lnTo>
                    <a:pt x="63174" y="119236"/>
                  </a:lnTo>
                  <a:lnTo>
                    <a:pt x="98373" y="150993"/>
                  </a:lnTo>
                  <a:lnTo>
                    <a:pt x="101307" y="157343"/>
                  </a:lnTo>
                  <a:lnTo>
                    <a:pt x="102683" y="170044"/>
                  </a:lnTo>
                  <a:lnTo>
                    <a:pt x="99242" y="176394"/>
                  </a:lnTo>
                  <a:lnTo>
                    <a:pt x="86008" y="189094"/>
                  </a:lnTo>
                  <a:lnTo>
                    <a:pt x="58725" y="204773"/>
                  </a:lnTo>
                  <a:lnTo>
                    <a:pt x="35040" y="211614"/>
                  </a:lnTo>
                  <a:lnTo>
                    <a:pt x="25019" y="211332"/>
                  </a:lnTo>
                  <a:lnTo>
                    <a:pt x="21359" y="210270"/>
                  </a:lnTo>
                  <a:lnTo>
                    <a:pt x="21036" y="206739"/>
                  </a:lnTo>
                  <a:lnTo>
                    <a:pt x="33089" y="182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579">
              <a:extLst>
                <a:ext uri="{FF2B5EF4-FFF2-40B4-BE49-F238E27FC236}">
                  <a16:creationId xmlns:a16="http://schemas.microsoft.com/office/drawing/2014/main" xmlns="" id="{09AB7B8E-5FC0-48E4-8067-67E0D8A92750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5549900" y="1797751"/>
              <a:ext cx="190501" cy="118185"/>
            </a:xfrm>
            <a:custGeom>
              <a:avLst/>
              <a:gdLst/>
              <a:ahLst/>
              <a:cxnLst/>
              <a:rect l="0" t="0" r="0" b="0"/>
              <a:pathLst>
                <a:path w="190501" h="118185">
                  <a:moveTo>
                    <a:pt x="0" y="31049"/>
                  </a:moveTo>
                  <a:lnTo>
                    <a:pt x="0" y="31049"/>
                  </a:lnTo>
                  <a:lnTo>
                    <a:pt x="0" y="27678"/>
                  </a:lnTo>
                  <a:lnTo>
                    <a:pt x="6742" y="18839"/>
                  </a:lnTo>
                  <a:lnTo>
                    <a:pt x="21048" y="7284"/>
                  </a:lnTo>
                  <a:lnTo>
                    <a:pt x="30757" y="2848"/>
                  </a:lnTo>
                  <a:lnTo>
                    <a:pt x="51858" y="0"/>
                  </a:lnTo>
                  <a:lnTo>
                    <a:pt x="55738" y="1178"/>
                  </a:lnTo>
                  <a:lnTo>
                    <a:pt x="58326" y="3373"/>
                  </a:lnTo>
                  <a:lnTo>
                    <a:pt x="60051" y="6249"/>
                  </a:lnTo>
                  <a:lnTo>
                    <a:pt x="62478" y="20408"/>
                  </a:lnTo>
                  <a:lnTo>
                    <a:pt x="57401" y="33846"/>
                  </a:lnTo>
                  <a:lnTo>
                    <a:pt x="21720" y="80213"/>
                  </a:lnTo>
                  <a:lnTo>
                    <a:pt x="6015" y="103555"/>
                  </a:lnTo>
                  <a:lnTo>
                    <a:pt x="4716" y="107608"/>
                  </a:lnTo>
                  <a:lnTo>
                    <a:pt x="4554" y="111016"/>
                  </a:lnTo>
                  <a:lnTo>
                    <a:pt x="5153" y="113994"/>
                  </a:lnTo>
                  <a:lnTo>
                    <a:pt x="6963" y="115979"/>
                  </a:lnTo>
                  <a:lnTo>
                    <a:pt x="12738" y="118184"/>
                  </a:lnTo>
                  <a:lnTo>
                    <a:pt x="60282" y="114691"/>
                  </a:lnTo>
                  <a:lnTo>
                    <a:pt x="92408" y="113378"/>
                  </a:lnTo>
                  <a:lnTo>
                    <a:pt x="125502" y="110444"/>
                  </a:lnTo>
                  <a:lnTo>
                    <a:pt x="165753" y="104825"/>
                  </a:lnTo>
                  <a:lnTo>
                    <a:pt x="190500" y="1008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580">
              <a:extLst>
                <a:ext uri="{FF2B5EF4-FFF2-40B4-BE49-F238E27FC236}">
                  <a16:creationId xmlns:a16="http://schemas.microsoft.com/office/drawing/2014/main" xmlns="" id="{6AF6E2BA-166A-4714-B184-BEAFF42C1AE9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5448300" y="1625600"/>
              <a:ext cx="120651" cy="273051"/>
            </a:xfrm>
            <a:custGeom>
              <a:avLst/>
              <a:gdLst/>
              <a:ahLst/>
              <a:cxnLst/>
              <a:rect l="0" t="0" r="0" b="0"/>
              <a:pathLst>
                <a:path w="120651" h="273051">
                  <a:moveTo>
                    <a:pt x="120650" y="0"/>
                  </a:moveTo>
                  <a:lnTo>
                    <a:pt x="120650" y="0"/>
                  </a:lnTo>
                  <a:lnTo>
                    <a:pt x="101783" y="26053"/>
                  </a:lnTo>
                  <a:lnTo>
                    <a:pt x="86759" y="60636"/>
                  </a:lnTo>
                  <a:lnTo>
                    <a:pt x="69216" y="105298"/>
                  </a:lnTo>
                  <a:lnTo>
                    <a:pt x="50612" y="150125"/>
                  </a:lnTo>
                  <a:lnTo>
                    <a:pt x="32400" y="193981"/>
                  </a:lnTo>
                  <a:lnTo>
                    <a:pt x="17753" y="232689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581">
              <a:extLst>
                <a:ext uri="{FF2B5EF4-FFF2-40B4-BE49-F238E27FC236}">
                  <a16:creationId xmlns:a16="http://schemas.microsoft.com/office/drawing/2014/main" xmlns="" id="{E6A55D99-BFAB-4439-8553-B585ED25C1CF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5318464" y="1666679"/>
              <a:ext cx="129837" cy="111322"/>
            </a:xfrm>
            <a:custGeom>
              <a:avLst/>
              <a:gdLst/>
              <a:ahLst/>
              <a:cxnLst/>
              <a:rect l="0" t="0" r="0" b="0"/>
              <a:pathLst>
                <a:path w="129837" h="111322">
                  <a:moveTo>
                    <a:pt x="129836" y="3371"/>
                  </a:moveTo>
                  <a:lnTo>
                    <a:pt x="129836" y="3371"/>
                  </a:lnTo>
                  <a:lnTo>
                    <a:pt x="126465" y="0"/>
                  </a:lnTo>
                  <a:lnTo>
                    <a:pt x="124767" y="418"/>
                  </a:lnTo>
                  <a:lnTo>
                    <a:pt x="120997" y="4646"/>
                  </a:lnTo>
                  <a:lnTo>
                    <a:pt x="112829" y="20269"/>
                  </a:lnTo>
                  <a:lnTo>
                    <a:pt x="95568" y="60490"/>
                  </a:lnTo>
                  <a:lnTo>
                    <a:pt x="74919" y="84030"/>
                  </a:lnTo>
                  <a:lnTo>
                    <a:pt x="39704" y="104467"/>
                  </a:lnTo>
                  <a:lnTo>
                    <a:pt x="27218" y="108275"/>
                  </a:lnTo>
                  <a:lnTo>
                    <a:pt x="15084" y="106204"/>
                  </a:lnTo>
                  <a:lnTo>
                    <a:pt x="8884" y="103676"/>
                  </a:lnTo>
                  <a:lnTo>
                    <a:pt x="4751" y="99874"/>
                  </a:lnTo>
                  <a:lnTo>
                    <a:pt x="159" y="90006"/>
                  </a:lnTo>
                  <a:lnTo>
                    <a:pt x="0" y="78564"/>
                  </a:lnTo>
                  <a:lnTo>
                    <a:pt x="945" y="72550"/>
                  </a:lnTo>
                  <a:lnTo>
                    <a:pt x="5759" y="63986"/>
                  </a:lnTo>
                  <a:lnTo>
                    <a:pt x="13307" y="57827"/>
                  </a:lnTo>
                  <a:lnTo>
                    <a:pt x="23717" y="52739"/>
                  </a:lnTo>
                  <a:lnTo>
                    <a:pt x="35400" y="51888"/>
                  </a:lnTo>
                  <a:lnTo>
                    <a:pt x="66889" y="60462"/>
                  </a:lnTo>
                  <a:lnTo>
                    <a:pt x="96235" y="80108"/>
                  </a:lnTo>
                  <a:lnTo>
                    <a:pt x="129836" y="111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582">
              <a:extLst>
                <a:ext uri="{FF2B5EF4-FFF2-40B4-BE49-F238E27FC236}">
                  <a16:creationId xmlns:a16="http://schemas.microsoft.com/office/drawing/2014/main" xmlns="" id="{76DFDCFD-0002-483D-87E8-F911459A0F05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4902007" y="1451561"/>
              <a:ext cx="336744" cy="248823"/>
            </a:xfrm>
            <a:custGeom>
              <a:avLst/>
              <a:gdLst/>
              <a:ahLst/>
              <a:cxnLst/>
              <a:rect l="0" t="0" r="0" b="0"/>
              <a:pathLst>
                <a:path w="336744" h="248823">
                  <a:moveTo>
                    <a:pt x="12893" y="27989"/>
                  </a:moveTo>
                  <a:lnTo>
                    <a:pt x="12893" y="27989"/>
                  </a:lnTo>
                  <a:lnTo>
                    <a:pt x="1958" y="33456"/>
                  </a:lnTo>
                  <a:lnTo>
                    <a:pt x="2075" y="33045"/>
                  </a:lnTo>
                  <a:lnTo>
                    <a:pt x="4087" y="30706"/>
                  </a:lnTo>
                  <a:lnTo>
                    <a:pt x="44367" y="23456"/>
                  </a:lnTo>
                  <a:lnTo>
                    <a:pt x="81679" y="19389"/>
                  </a:lnTo>
                  <a:lnTo>
                    <a:pt x="126014" y="15230"/>
                  </a:lnTo>
                  <a:lnTo>
                    <a:pt x="172530" y="11029"/>
                  </a:lnTo>
                  <a:lnTo>
                    <a:pt x="216723" y="6811"/>
                  </a:lnTo>
                  <a:lnTo>
                    <a:pt x="254238" y="2584"/>
                  </a:lnTo>
                  <a:lnTo>
                    <a:pt x="295599" y="0"/>
                  </a:lnTo>
                  <a:lnTo>
                    <a:pt x="311402" y="2144"/>
                  </a:lnTo>
                  <a:lnTo>
                    <a:pt x="318425" y="5449"/>
                  </a:lnTo>
                  <a:lnTo>
                    <a:pt x="319592" y="8023"/>
                  </a:lnTo>
                  <a:lnTo>
                    <a:pt x="319007" y="14647"/>
                  </a:lnTo>
                  <a:lnTo>
                    <a:pt x="301228" y="33051"/>
                  </a:lnTo>
                  <a:lnTo>
                    <a:pt x="257839" y="65260"/>
                  </a:lnTo>
                  <a:lnTo>
                    <a:pt x="215370" y="95320"/>
                  </a:lnTo>
                  <a:lnTo>
                    <a:pt x="181199" y="118592"/>
                  </a:lnTo>
                  <a:lnTo>
                    <a:pt x="146727" y="141164"/>
                  </a:lnTo>
                  <a:lnTo>
                    <a:pt x="113297" y="162956"/>
                  </a:lnTo>
                  <a:lnTo>
                    <a:pt x="67415" y="193646"/>
                  </a:lnTo>
                  <a:lnTo>
                    <a:pt x="21154" y="221813"/>
                  </a:lnTo>
                  <a:lnTo>
                    <a:pt x="962" y="237804"/>
                  </a:lnTo>
                  <a:lnTo>
                    <a:pt x="0" y="240537"/>
                  </a:lnTo>
                  <a:lnTo>
                    <a:pt x="770" y="243066"/>
                  </a:lnTo>
                  <a:lnTo>
                    <a:pt x="2694" y="245457"/>
                  </a:lnTo>
                  <a:lnTo>
                    <a:pt x="25628" y="248822"/>
                  </a:lnTo>
                  <a:lnTo>
                    <a:pt x="62606" y="246448"/>
                  </a:lnTo>
                  <a:lnTo>
                    <a:pt x="96136" y="243145"/>
                  </a:lnTo>
                  <a:lnTo>
                    <a:pt x="133851" y="238619"/>
                  </a:lnTo>
                  <a:lnTo>
                    <a:pt x="171780" y="231904"/>
                  </a:lnTo>
                  <a:lnTo>
                    <a:pt x="207922" y="226098"/>
                  </a:lnTo>
                  <a:lnTo>
                    <a:pt x="241389" y="221871"/>
                  </a:lnTo>
                  <a:lnTo>
                    <a:pt x="282620" y="220196"/>
                  </a:lnTo>
                  <a:lnTo>
                    <a:pt x="318788" y="225594"/>
                  </a:lnTo>
                  <a:lnTo>
                    <a:pt x="336743" y="231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SMARTInkShape-583">
            <a:extLst>
              <a:ext uri="{FF2B5EF4-FFF2-40B4-BE49-F238E27FC236}">
                <a16:creationId xmlns:a16="http://schemas.microsoft.com/office/drawing/2014/main" xmlns="" id="{D35B50B5-F7D9-4A73-BA71-CF765F7E6FF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58980" y="795514"/>
            <a:ext cx="3895945" cy="193264"/>
          </a:xfrm>
          <a:custGeom>
            <a:avLst/>
            <a:gdLst/>
            <a:ahLst/>
            <a:cxnLst/>
            <a:rect l="0" t="0" r="0" b="0"/>
            <a:pathLst>
              <a:path w="3895945" h="193264">
                <a:moveTo>
                  <a:pt x="8170" y="93486"/>
                </a:moveTo>
                <a:lnTo>
                  <a:pt x="8170" y="93486"/>
                </a:lnTo>
                <a:lnTo>
                  <a:pt x="1428" y="93486"/>
                </a:lnTo>
                <a:lnTo>
                  <a:pt x="147" y="94192"/>
                </a:lnTo>
                <a:lnTo>
                  <a:pt x="0" y="95367"/>
                </a:lnTo>
                <a:lnTo>
                  <a:pt x="606" y="96857"/>
                </a:lnTo>
                <a:lnTo>
                  <a:pt x="14944" y="105695"/>
                </a:lnTo>
                <a:lnTo>
                  <a:pt x="57293" y="110509"/>
                </a:lnTo>
                <a:lnTo>
                  <a:pt x="100323" y="111635"/>
                </a:lnTo>
                <a:lnTo>
                  <a:pt x="124638" y="111936"/>
                </a:lnTo>
                <a:lnTo>
                  <a:pt x="154960" y="110725"/>
                </a:lnTo>
                <a:lnTo>
                  <a:pt x="189286" y="108506"/>
                </a:lnTo>
                <a:lnTo>
                  <a:pt x="226280" y="105616"/>
                </a:lnTo>
                <a:lnTo>
                  <a:pt x="269994" y="102278"/>
                </a:lnTo>
                <a:lnTo>
                  <a:pt x="318186" y="98642"/>
                </a:lnTo>
                <a:lnTo>
                  <a:pt x="369364" y="94807"/>
                </a:lnTo>
                <a:lnTo>
                  <a:pt x="425354" y="90839"/>
                </a:lnTo>
                <a:lnTo>
                  <a:pt x="484554" y="86782"/>
                </a:lnTo>
                <a:lnTo>
                  <a:pt x="545893" y="82667"/>
                </a:lnTo>
                <a:lnTo>
                  <a:pt x="613596" y="77807"/>
                </a:lnTo>
                <a:lnTo>
                  <a:pt x="685543" y="72450"/>
                </a:lnTo>
                <a:lnTo>
                  <a:pt x="760319" y="66762"/>
                </a:lnTo>
                <a:lnTo>
                  <a:pt x="842624" y="60853"/>
                </a:lnTo>
                <a:lnTo>
                  <a:pt x="929951" y="54797"/>
                </a:lnTo>
                <a:lnTo>
                  <a:pt x="1020624" y="48644"/>
                </a:lnTo>
                <a:lnTo>
                  <a:pt x="1115645" y="43130"/>
                </a:lnTo>
                <a:lnTo>
                  <a:pt x="1213564" y="38043"/>
                </a:lnTo>
                <a:lnTo>
                  <a:pt x="1313416" y="33241"/>
                </a:lnTo>
                <a:lnTo>
                  <a:pt x="1415967" y="28628"/>
                </a:lnTo>
                <a:lnTo>
                  <a:pt x="1520318" y="24142"/>
                </a:lnTo>
                <a:lnTo>
                  <a:pt x="1625869" y="19740"/>
                </a:lnTo>
                <a:lnTo>
                  <a:pt x="1734336" y="16100"/>
                </a:lnTo>
                <a:lnTo>
                  <a:pt x="1844747" y="12967"/>
                </a:lnTo>
                <a:lnTo>
                  <a:pt x="1956453" y="10174"/>
                </a:lnTo>
                <a:lnTo>
                  <a:pt x="2067615" y="8311"/>
                </a:lnTo>
                <a:lnTo>
                  <a:pt x="2178411" y="7069"/>
                </a:lnTo>
                <a:lnTo>
                  <a:pt x="2288964" y="6242"/>
                </a:lnTo>
                <a:lnTo>
                  <a:pt x="2395827" y="6395"/>
                </a:lnTo>
                <a:lnTo>
                  <a:pt x="2500230" y="7203"/>
                </a:lnTo>
                <a:lnTo>
                  <a:pt x="2602993" y="8448"/>
                </a:lnTo>
                <a:lnTo>
                  <a:pt x="2703252" y="10688"/>
                </a:lnTo>
                <a:lnTo>
                  <a:pt x="2801841" y="13593"/>
                </a:lnTo>
                <a:lnTo>
                  <a:pt x="2899317" y="16941"/>
                </a:lnTo>
                <a:lnTo>
                  <a:pt x="2992523" y="21289"/>
                </a:lnTo>
                <a:lnTo>
                  <a:pt x="3082883" y="26305"/>
                </a:lnTo>
                <a:lnTo>
                  <a:pt x="3171345" y="31765"/>
                </a:lnTo>
                <a:lnTo>
                  <a:pt x="3252898" y="36816"/>
                </a:lnTo>
                <a:lnTo>
                  <a:pt x="3329844" y="41595"/>
                </a:lnTo>
                <a:lnTo>
                  <a:pt x="3403719" y="46192"/>
                </a:lnTo>
                <a:lnTo>
                  <a:pt x="3470608" y="50668"/>
                </a:lnTo>
                <a:lnTo>
                  <a:pt x="3532840" y="55063"/>
                </a:lnTo>
                <a:lnTo>
                  <a:pt x="3591966" y="59404"/>
                </a:lnTo>
                <a:lnTo>
                  <a:pt x="3643378" y="63003"/>
                </a:lnTo>
                <a:lnTo>
                  <a:pt x="3689648" y="66109"/>
                </a:lnTo>
                <a:lnTo>
                  <a:pt x="3732489" y="68884"/>
                </a:lnTo>
                <a:lnTo>
                  <a:pt x="3768810" y="71441"/>
                </a:lnTo>
                <a:lnTo>
                  <a:pt x="3800786" y="73850"/>
                </a:lnTo>
                <a:lnTo>
                  <a:pt x="3829864" y="76162"/>
                </a:lnTo>
                <a:lnTo>
                  <a:pt x="3867817" y="76849"/>
                </a:lnTo>
                <a:lnTo>
                  <a:pt x="3895944" y="74913"/>
                </a:lnTo>
                <a:lnTo>
                  <a:pt x="3879079" y="67835"/>
                </a:lnTo>
                <a:lnTo>
                  <a:pt x="3843594" y="62565"/>
                </a:lnTo>
                <a:lnTo>
                  <a:pt x="3820302" y="60172"/>
                </a:lnTo>
                <a:lnTo>
                  <a:pt x="3792781" y="57871"/>
                </a:lnTo>
                <a:lnTo>
                  <a:pt x="3762439" y="55632"/>
                </a:lnTo>
                <a:lnTo>
                  <a:pt x="3730215" y="53433"/>
                </a:lnTo>
                <a:lnTo>
                  <a:pt x="3691800" y="51262"/>
                </a:lnTo>
                <a:lnTo>
                  <a:pt x="3649257" y="49109"/>
                </a:lnTo>
                <a:lnTo>
                  <a:pt x="3603961" y="46968"/>
                </a:lnTo>
                <a:lnTo>
                  <a:pt x="3554714" y="45541"/>
                </a:lnTo>
                <a:lnTo>
                  <a:pt x="3502833" y="44589"/>
                </a:lnTo>
                <a:lnTo>
                  <a:pt x="3449195" y="43955"/>
                </a:lnTo>
                <a:lnTo>
                  <a:pt x="3392975" y="42826"/>
                </a:lnTo>
                <a:lnTo>
                  <a:pt x="3335034" y="41368"/>
                </a:lnTo>
                <a:lnTo>
                  <a:pt x="3275947" y="39691"/>
                </a:lnTo>
                <a:lnTo>
                  <a:pt x="3212565" y="38573"/>
                </a:lnTo>
                <a:lnTo>
                  <a:pt x="3146323" y="37827"/>
                </a:lnTo>
                <a:lnTo>
                  <a:pt x="3078171" y="37330"/>
                </a:lnTo>
                <a:lnTo>
                  <a:pt x="3009454" y="36999"/>
                </a:lnTo>
                <a:lnTo>
                  <a:pt x="2940359" y="36778"/>
                </a:lnTo>
                <a:lnTo>
                  <a:pt x="2871012" y="36631"/>
                </a:lnTo>
                <a:lnTo>
                  <a:pt x="2799381" y="37238"/>
                </a:lnTo>
                <a:lnTo>
                  <a:pt x="2726227" y="38348"/>
                </a:lnTo>
                <a:lnTo>
                  <a:pt x="2652059" y="39794"/>
                </a:lnTo>
                <a:lnTo>
                  <a:pt x="2576507" y="40758"/>
                </a:lnTo>
                <a:lnTo>
                  <a:pt x="2500034" y="41401"/>
                </a:lnTo>
                <a:lnTo>
                  <a:pt x="2422945" y="41829"/>
                </a:lnTo>
                <a:lnTo>
                  <a:pt x="2343331" y="42820"/>
                </a:lnTo>
                <a:lnTo>
                  <a:pt x="2262033" y="44187"/>
                </a:lnTo>
                <a:lnTo>
                  <a:pt x="2179612" y="45803"/>
                </a:lnTo>
                <a:lnTo>
                  <a:pt x="2096442" y="48292"/>
                </a:lnTo>
                <a:lnTo>
                  <a:pt x="2012774" y="51362"/>
                </a:lnTo>
                <a:lnTo>
                  <a:pt x="1928771" y="54820"/>
                </a:lnTo>
                <a:lnTo>
                  <a:pt x="1845960" y="57831"/>
                </a:lnTo>
                <a:lnTo>
                  <a:pt x="1763941" y="60544"/>
                </a:lnTo>
                <a:lnTo>
                  <a:pt x="1682451" y="63058"/>
                </a:lnTo>
                <a:lnTo>
                  <a:pt x="1599196" y="65439"/>
                </a:lnTo>
                <a:lnTo>
                  <a:pt x="1514764" y="67733"/>
                </a:lnTo>
                <a:lnTo>
                  <a:pt x="1429550" y="69967"/>
                </a:lnTo>
                <a:lnTo>
                  <a:pt x="1347340" y="72162"/>
                </a:lnTo>
                <a:lnTo>
                  <a:pt x="1267133" y="74331"/>
                </a:lnTo>
                <a:lnTo>
                  <a:pt x="1188262" y="76483"/>
                </a:lnTo>
                <a:lnTo>
                  <a:pt x="1112398" y="78623"/>
                </a:lnTo>
                <a:lnTo>
                  <a:pt x="1038539" y="80755"/>
                </a:lnTo>
                <a:lnTo>
                  <a:pt x="966016" y="82882"/>
                </a:lnTo>
                <a:lnTo>
                  <a:pt x="897206" y="85006"/>
                </a:lnTo>
                <a:lnTo>
                  <a:pt x="830872" y="87127"/>
                </a:lnTo>
                <a:lnTo>
                  <a:pt x="766188" y="89247"/>
                </a:lnTo>
                <a:lnTo>
                  <a:pt x="706837" y="89954"/>
                </a:lnTo>
                <a:lnTo>
                  <a:pt x="651042" y="89720"/>
                </a:lnTo>
                <a:lnTo>
                  <a:pt x="597618" y="88859"/>
                </a:lnTo>
                <a:lnTo>
                  <a:pt x="551419" y="88285"/>
                </a:lnTo>
                <a:lnTo>
                  <a:pt x="510036" y="87902"/>
                </a:lnTo>
                <a:lnTo>
                  <a:pt x="471864" y="87646"/>
                </a:lnTo>
                <a:lnTo>
                  <a:pt x="439360" y="86065"/>
                </a:lnTo>
                <a:lnTo>
                  <a:pt x="410636" y="83600"/>
                </a:lnTo>
                <a:lnTo>
                  <a:pt x="364844" y="77803"/>
                </a:lnTo>
                <a:lnTo>
                  <a:pt x="320219" y="69505"/>
                </a:lnTo>
                <a:lnTo>
                  <a:pt x="320625" y="68326"/>
                </a:lnTo>
                <a:lnTo>
                  <a:pt x="328602" y="65135"/>
                </a:lnTo>
                <a:lnTo>
                  <a:pt x="375928" y="56001"/>
                </a:lnTo>
                <a:lnTo>
                  <a:pt x="401508" y="52974"/>
                </a:lnTo>
                <a:lnTo>
                  <a:pt x="431262" y="50250"/>
                </a:lnTo>
                <a:lnTo>
                  <a:pt x="463798" y="47729"/>
                </a:lnTo>
                <a:lnTo>
                  <a:pt x="503833" y="45342"/>
                </a:lnTo>
                <a:lnTo>
                  <a:pt x="548868" y="43046"/>
                </a:lnTo>
                <a:lnTo>
                  <a:pt x="597235" y="40809"/>
                </a:lnTo>
                <a:lnTo>
                  <a:pt x="652763" y="37907"/>
                </a:lnTo>
                <a:lnTo>
                  <a:pt x="713065" y="34561"/>
                </a:lnTo>
                <a:lnTo>
                  <a:pt x="776550" y="30919"/>
                </a:lnTo>
                <a:lnTo>
                  <a:pt x="846390" y="28492"/>
                </a:lnTo>
                <a:lnTo>
                  <a:pt x="920467" y="26873"/>
                </a:lnTo>
                <a:lnTo>
                  <a:pt x="997368" y="25794"/>
                </a:lnTo>
                <a:lnTo>
                  <a:pt x="1078974" y="25075"/>
                </a:lnTo>
                <a:lnTo>
                  <a:pt x="1163717" y="24595"/>
                </a:lnTo>
                <a:lnTo>
                  <a:pt x="1250551" y="24275"/>
                </a:lnTo>
                <a:lnTo>
                  <a:pt x="1345129" y="24768"/>
                </a:lnTo>
                <a:lnTo>
                  <a:pt x="1444871" y="25802"/>
                </a:lnTo>
                <a:lnTo>
                  <a:pt x="1548054" y="27197"/>
                </a:lnTo>
                <a:lnTo>
                  <a:pt x="1652826" y="29537"/>
                </a:lnTo>
                <a:lnTo>
                  <a:pt x="1758657" y="32509"/>
                </a:lnTo>
                <a:lnTo>
                  <a:pt x="1865194" y="35901"/>
                </a:lnTo>
                <a:lnTo>
                  <a:pt x="1971497" y="39574"/>
                </a:lnTo>
                <a:lnTo>
                  <a:pt x="2077644" y="43434"/>
                </a:lnTo>
                <a:lnTo>
                  <a:pt x="2183686" y="47418"/>
                </a:lnTo>
                <a:lnTo>
                  <a:pt x="2290364" y="52896"/>
                </a:lnTo>
                <a:lnTo>
                  <a:pt x="2397466" y="59370"/>
                </a:lnTo>
                <a:lnTo>
                  <a:pt x="2504851" y="66509"/>
                </a:lnTo>
                <a:lnTo>
                  <a:pt x="2607485" y="74090"/>
                </a:lnTo>
                <a:lnTo>
                  <a:pt x="2706952" y="81967"/>
                </a:lnTo>
                <a:lnTo>
                  <a:pt x="2804308" y="90040"/>
                </a:lnTo>
                <a:lnTo>
                  <a:pt x="2896023" y="98244"/>
                </a:lnTo>
                <a:lnTo>
                  <a:pt x="2983978" y="106536"/>
                </a:lnTo>
                <a:lnTo>
                  <a:pt x="3069425" y="114886"/>
                </a:lnTo>
                <a:lnTo>
                  <a:pt x="3149674" y="122569"/>
                </a:lnTo>
                <a:lnTo>
                  <a:pt x="3226455" y="129808"/>
                </a:lnTo>
                <a:lnTo>
                  <a:pt x="3300927" y="136751"/>
                </a:lnTo>
                <a:lnTo>
                  <a:pt x="3367508" y="144201"/>
                </a:lnTo>
                <a:lnTo>
                  <a:pt x="3428829" y="151991"/>
                </a:lnTo>
                <a:lnTo>
                  <a:pt x="3486643" y="160006"/>
                </a:lnTo>
                <a:lnTo>
                  <a:pt x="3535769" y="166760"/>
                </a:lnTo>
                <a:lnTo>
                  <a:pt x="3579102" y="172674"/>
                </a:lnTo>
                <a:lnTo>
                  <a:pt x="3618575" y="178028"/>
                </a:lnTo>
                <a:lnTo>
                  <a:pt x="3649829" y="182303"/>
                </a:lnTo>
                <a:lnTo>
                  <a:pt x="3675604" y="185858"/>
                </a:lnTo>
                <a:lnTo>
                  <a:pt x="3722305" y="192352"/>
                </a:lnTo>
                <a:lnTo>
                  <a:pt x="3728861" y="193263"/>
                </a:lnTo>
                <a:lnTo>
                  <a:pt x="3698249" y="188951"/>
                </a:lnTo>
                <a:lnTo>
                  <a:pt x="3651982" y="182717"/>
                </a:lnTo>
                <a:lnTo>
                  <a:pt x="3620595" y="178373"/>
                </a:lnTo>
                <a:lnTo>
                  <a:pt x="3584853" y="173361"/>
                </a:lnTo>
                <a:lnTo>
                  <a:pt x="3546208" y="167902"/>
                </a:lnTo>
                <a:lnTo>
                  <a:pt x="3500689" y="162147"/>
                </a:lnTo>
                <a:lnTo>
                  <a:pt x="3450589" y="156193"/>
                </a:lnTo>
                <a:lnTo>
                  <a:pt x="3397433" y="150107"/>
                </a:lnTo>
                <a:lnTo>
                  <a:pt x="3340122" y="143228"/>
                </a:lnTo>
                <a:lnTo>
                  <a:pt x="3280044" y="135820"/>
                </a:lnTo>
                <a:lnTo>
                  <a:pt x="3218120" y="128058"/>
                </a:lnTo>
                <a:lnTo>
                  <a:pt x="3148614" y="119356"/>
                </a:lnTo>
                <a:lnTo>
                  <a:pt x="3074055" y="110027"/>
                </a:lnTo>
                <a:lnTo>
                  <a:pt x="2996126" y="100280"/>
                </a:lnTo>
                <a:lnTo>
                  <a:pt x="2914541" y="91665"/>
                </a:lnTo>
                <a:lnTo>
                  <a:pt x="2830516" y="83806"/>
                </a:lnTo>
                <a:lnTo>
                  <a:pt x="2744868" y="76449"/>
                </a:lnTo>
                <a:lnTo>
                  <a:pt x="2656725" y="68722"/>
                </a:lnTo>
                <a:lnTo>
                  <a:pt x="2566918" y="60749"/>
                </a:lnTo>
                <a:lnTo>
                  <a:pt x="2476002" y="52611"/>
                </a:lnTo>
                <a:lnTo>
                  <a:pt x="2381524" y="45070"/>
                </a:lnTo>
                <a:lnTo>
                  <a:pt x="2284673" y="37925"/>
                </a:lnTo>
                <a:lnTo>
                  <a:pt x="2186239" y="31045"/>
                </a:lnTo>
                <a:lnTo>
                  <a:pt x="2087455" y="25048"/>
                </a:lnTo>
                <a:lnTo>
                  <a:pt x="1988438" y="19638"/>
                </a:lnTo>
                <a:lnTo>
                  <a:pt x="1889265" y="14621"/>
                </a:lnTo>
                <a:lnTo>
                  <a:pt x="1790694" y="10570"/>
                </a:lnTo>
                <a:lnTo>
                  <a:pt x="1692525" y="7164"/>
                </a:lnTo>
                <a:lnTo>
                  <a:pt x="1594623" y="4188"/>
                </a:lnTo>
                <a:lnTo>
                  <a:pt x="1498311" y="2204"/>
                </a:lnTo>
                <a:lnTo>
                  <a:pt x="1403058" y="881"/>
                </a:lnTo>
                <a:lnTo>
                  <a:pt x="1308512" y="0"/>
                </a:lnTo>
                <a:lnTo>
                  <a:pt x="1218670" y="117"/>
                </a:lnTo>
                <a:lnTo>
                  <a:pt x="1131964" y="901"/>
                </a:lnTo>
                <a:lnTo>
                  <a:pt x="1047350" y="2129"/>
                </a:lnTo>
                <a:lnTo>
                  <a:pt x="968362" y="3654"/>
                </a:lnTo>
                <a:lnTo>
                  <a:pt x="893126" y="5376"/>
                </a:lnTo>
                <a:lnTo>
                  <a:pt x="820390" y="7229"/>
                </a:lnTo>
                <a:lnTo>
                  <a:pt x="752850" y="9876"/>
                </a:lnTo>
                <a:lnTo>
                  <a:pt x="688773" y="13051"/>
                </a:lnTo>
                <a:lnTo>
                  <a:pt x="627005" y="16580"/>
                </a:lnTo>
                <a:lnTo>
                  <a:pt x="571716" y="20343"/>
                </a:lnTo>
                <a:lnTo>
                  <a:pt x="520745" y="24263"/>
                </a:lnTo>
                <a:lnTo>
                  <a:pt x="472653" y="28287"/>
                </a:lnTo>
                <a:lnTo>
                  <a:pt x="432831" y="32381"/>
                </a:lnTo>
                <a:lnTo>
                  <a:pt x="398522" y="36522"/>
                </a:lnTo>
                <a:lnTo>
                  <a:pt x="367888" y="40693"/>
                </a:lnTo>
                <a:lnTo>
                  <a:pt x="306620" y="4903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MARTInkShape-584">
            <a:extLst>
              <a:ext uri="{FF2B5EF4-FFF2-40B4-BE49-F238E27FC236}">
                <a16:creationId xmlns:a16="http://schemas.microsoft.com/office/drawing/2014/main" xmlns="" id="{236FD81E-B5F5-490B-9210-3ABC58A8811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502929" y="171454"/>
            <a:ext cx="1177106" cy="609510"/>
          </a:xfrm>
          <a:custGeom>
            <a:avLst/>
            <a:gdLst/>
            <a:ahLst/>
            <a:cxnLst/>
            <a:rect l="0" t="0" r="0" b="0"/>
            <a:pathLst>
              <a:path w="1177106" h="609510">
                <a:moveTo>
                  <a:pt x="78721" y="228596"/>
                </a:moveTo>
                <a:lnTo>
                  <a:pt x="78721" y="228596"/>
                </a:lnTo>
                <a:lnTo>
                  <a:pt x="75350" y="225225"/>
                </a:lnTo>
                <a:lnTo>
                  <a:pt x="73695" y="221689"/>
                </a:lnTo>
                <a:lnTo>
                  <a:pt x="73254" y="219758"/>
                </a:lnTo>
                <a:lnTo>
                  <a:pt x="73665" y="217765"/>
                </a:lnTo>
                <a:lnTo>
                  <a:pt x="76003" y="213669"/>
                </a:lnTo>
                <a:lnTo>
                  <a:pt x="118463" y="170535"/>
                </a:lnTo>
                <a:lnTo>
                  <a:pt x="165834" y="133971"/>
                </a:lnTo>
                <a:lnTo>
                  <a:pt x="211252" y="110424"/>
                </a:lnTo>
                <a:lnTo>
                  <a:pt x="248885" y="93201"/>
                </a:lnTo>
                <a:lnTo>
                  <a:pt x="295621" y="78092"/>
                </a:lnTo>
                <a:lnTo>
                  <a:pt x="342248" y="64733"/>
                </a:lnTo>
                <a:lnTo>
                  <a:pt x="389792" y="53575"/>
                </a:lnTo>
                <a:lnTo>
                  <a:pt x="433888" y="44577"/>
                </a:lnTo>
                <a:lnTo>
                  <a:pt x="476569" y="36005"/>
                </a:lnTo>
                <a:lnTo>
                  <a:pt x="523335" y="27518"/>
                </a:lnTo>
                <a:lnTo>
                  <a:pt x="567275" y="19047"/>
                </a:lnTo>
                <a:lnTo>
                  <a:pt x="609926" y="13951"/>
                </a:lnTo>
                <a:lnTo>
                  <a:pt x="657391" y="7874"/>
                </a:lnTo>
                <a:lnTo>
                  <a:pt x="694914" y="2644"/>
                </a:lnTo>
                <a:lnTo>
                  <a:pt x="733548" y="781"/>
                </a:lnTo>
                <a:lnTo>
                  <a:pt x="774550" y="228"/>
                </a:lnTo>
                <a:lnTo>
                  <a:pt x="810374" y="65"/>
                </a:lnTo>
                <a:lnTo>
                  <a:pt x="846781" y="16"/>
                </a:lnTo>
                <a:lnTo>
                  <a:pt x="891045" y="0"/>
                </a:lnTo>
                <a:lnTo>
                  <a:pt x="930390" y="3368"/>
                </a:lnTo>
                <a:lnTo>
                  <a:pt x="973893" y="5954"/>
                </a:lnTo>
                <a:lnTo>
                  <a:pt x="1004531" y="9640"/>
                </a:lnTo>
                <a:lnTo>
                  <a:pt x="1047178" y="24637"/>
                </a:lnTo>
                <a:lnTo>
                  <a:pt x="1093111" y="46215"/>
                </a:lnTo>
                <a:lnTo>
                  <a:pt x="1118097" y="64975"/>
                </a:lnTo>
                <a:lnTo>
                  <a:pt x="1149556" y="110080"/>
                </a:lnTo>
                <a:lnTo>
                  <a:pt x="1168799" y="153925"/>
                </a:lnTo>
                <a:lnTo>
                  <a:pt x="1174447" y="167038"/>
                </a:lnTo>
                <a:lnTo>
                  <a:pt x="1177105" y="208769"/>
                </a:lnTo>
                <a:lnTo>
                  <a:pt x="1173591" y="249922"/>
                </a:lnTo>
                <a:lnTo>
                  <a:pt x="1174453" y="278591"/>
                </a:lnTo>
                <a:lnTo>
                  <a:pt x="1167757" y="321703"/>
                </a:lnTo>
                <a:lnTo>
                  <a:pt x="1156202" y="355314"/>
                </a:lnTo>
                <a:lnTo>
                  <a:pt x="1135788" y="400579"/>
                </a:lnTo>
                <a:lnTo>
                  <a:pt x="1100773" y="443985"/>
                </a:lnTo>
                <a:lnTo>
                  <a:pt x="1056603" y="488916"/>
                </a:lnTo>
                <a:lnTo>
                  <a:pt x="1015148" y="527043"/>
                </a:lnTo>
                <a:lnTo>
                  <a:pt x="973906" y="546862"/>
                </a:lnTo>
                <a:lnTo>
                  <a:pt x="931010" y="562294"/>
                </a:lnTo>
                <a:lnTo>
                  <a:pt x="883933" y="573516"/>
                </a:lnTo>
                <a:lnTo>
                  <a:pt x="837073" y="579157"/>
                </a:lnTo>
                <a:lnTo>
                  <a:pt x="792572" y="586572"/>
                </a:lnTo>
                <a:lnTo>
                  <a:pt x="749810" y="590466"/>
                </a:lnTo>
                <a:lnTo>
                  <a:pt x="707392" y="597298"/>
                </a:lnTo>
                <a:lnTo>
                  <a:pt x="665041" y="602071"/>
                </a:lnTo>
                <a:lnTo>
                  <a:pt x="622705" y="607378"/>
                </a:lnTo>
                <a:lnTo>
                  <a:pt x="580371" y="609158"/>
                </a:lnTo>
                <a:lnTo>
                  <a:pt x="538038" y="609509"/>
                </a:lnTo>
                <a:lnTo>
                  <a:pt x="495704" y="605215"/>
                </a:lnTo>
                <a:lnTo>
                  <a:pt x="451489" y="603635"/>
                </a:lnTo>
                <a:lnTo>
                  <a:pt x="414714" y="603361"/>
                </a:lnTo>
                <a:lnTo>
                  <a:pt x="367731" y="603269"/>
                </a:lnTo>
                <a:lnTo>
                  <a:pt x="325185" y="603250"/>
                </a:lnTo>
                <a:lnTo>
                  <a:pt x="285110" y="603247"/>
                </a:lnTo>
                <a:lnTo>
                  <a:pt x="249234" y="603246"/>
                </a:lnTo>
                <a:lnTo>
                  <a:pt x="205928" y="603246"/>
                </a:lnTo>
                <a:lnTo>
                  <a:pt x="159750" y="603246"/>
                </a:lnTo>
                <a:lnTo>
                  <a:pt x="116026" y="592415"/>
                </a:lnTo>
                <a:lnTo>
                  <a:pt x="79592" y="578676"/>
                </a:lnTo>
                <a:lnTo>
                  <a:pt x="58562" y="562070"/>
                </a:lnTo>
                <a:lnTo>
                  <a:pt x="27879" y="521706"/>
                </a:lnTo>
                <a:lnTo>
                  <a:pt x="8282" y="480334"/>
                </a:lnTo>
                <a:lnTo>
                  <a:pt x="0" y="450242"/>
                </a:lnTo>
                <a:lnTo>
                  <a:pt x="5421" y="404897"/>
                </a:lnTo>
                <a:lnTo>
                  <a:pt x="14590" y="375691"/>
                </a:lnTo>
                <a:lnTo>
                  <a:pt x="46400" y="330612"/>
                </a:lnTo>
                <a:lnTo>
                  <a:pt x="72259" y="293041"/>
                </a:lnTo>
                <a:lnTo>
                  <a:pt x="97043" y="251648"/>
                </a:lnTo>
                <a:lnTo>
                  <a:pt x="114377" y="207619"/>
                </a:lnTo>
                <a:lnTo>
                  <a:pt x="121434" y="161736"/>
                </a:lnTo>
                <a:lnTo>
                  <a:pt x="123171" y="13969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SMARTInkShape-Group113">
            <a:extLst>
              <a:ext uri="{FF2B5EF4-FFF2-40B4-BE49-F238E27FC236}">
                <a16:creationId xmlns:a16="http://schemas.microsoft.com/office/drawing/2014/main" xmlns="" id="{29D60F8E-C9BC-402B-80EC-D9100985EBD6}"/>
              </a:ext>
            </a:extLst>
          </p:cNvPr>
          <p:cNvGrpSpPr/>
          <p:nvPr/>
        </p:nvGrpSpPr>
        <p:grpSpPr>
          <a:xfrm>
            <a:off x="6842938" y="711200"/>
            <a:ext cx="1520013" cy="917585"/>
            <a:chOff x="6842938" y="711200"/>
            <a:chExt cx="1520013" cy="917585"/>
          </a:xfrm>
        </p:grpSpPr>
        <p:sp>
          <p:nvSpPr>
            <p:cNvPr id="82" name="SMARTInkShape-585">
              <a:extLst>
                <a:ext uri="{FF2B5EF4-FFF2-40B4-BE49-F238E27FC236}">
                  <a16:creationId xmlns:a16="http://schemas.microsoft.com/office/drawing/2014/main" xmlns="" id="{7F59E308-11F3-4543-A29F-4D14258AB538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8071076" y="1276099"/>
              <a:ext cx="291875" cy="143091"/>
            </a:xfrm>
            <a:custGeom>
              <a:avLst/>
              <a:gdLst/>
              <a:ahLst/>
              <a:cxnLst/>
              <a:rect l="0" t="0" r="0" b="0"/>
              <a:pathLst>
                <a:path w="291875" h="143091">
                  <a:moveTo>
                    <a:pt x="12474" y="44701"/>
                  </a:moveTo>
                  <a:lnTo>
                    <a:pt x="12474" y="44701"/>
                  </a:lnTo>
                  <a:lnTo>
                    <a:pt x="9103" y="44701"/>
                  </a:lnTo>
                  <a:lnTo>
                    <a:pt x="5566" y="50345"/>
                  </a:lnTo>
                  <a:lnTo>
                    <a:pt x="2347" y="59910"/>
                  </a:lnTo>
                  <a:lnTo>
                    <a:pt x="0" y="100791"/>
                  </a:lnTo>
                  <a:lnTo>
                    <a:pt x="1252" y="124036"/>
                  </a:lnTo>
                  <a:lnTo>
                    <a:pt x="6545" y="135465"/>
                  </a:lnTo>
                  <a:lnTo>
                    <a:pt x="9933" y="139077"/>
                  </a:lnTo>
                  <a:lnTo>
                    <a:pt x="17460" y="143090"/>
                  </a:lnTo>
                  <a:lnTo>
                    <a:pt x="21442" y="142749"/>
                  </a:lnTo>
                  <a:lnTo>
                    <a:pt x="29630" y="138608"/>
                  </a:lnTo>
                  <a:lnTo>
                    <a:pt x="50748" y="114312"/>
                  </a:lnTo>
                  <a:lnTo>
                    <a:pt x="76508" y="67777"/>
                  </a:lnTo>
                  <a:lnTo>
                    <a:pt x="81305" y="56321"/>
                  </a:lnTo>
                  <a:lnTo>
                    <a:pt x="83057" y="54564"/>
                  </a:lnTo>
                  <a:lnTo>
                    <a:pt x="84928" y="53393"/>
                  </a:lnTo>
                  <a:lnTo>
                    <a:pt x="86882" y="53318"/>
                  </a:lnTo>
                  <a:lnTo>
                    <a:pt x="90935" y="55116"/>
                  </a:lnTo>
                  <a:lnTo>
                    <a:pt x="92298" y="57289"/>
                  </a:lnTo>
                  <a:lnTo>
                    <a:pt x="95628" y="67089"/>
                  </a:lnTo>
                  <a:lnTo>
                    <a:pt x="104923" y="78224"/>
                  </a:lnTo>
                  <a:lnTo>
                    <a:pt x="112594" y="83824"/>
                  </a:lnTo>
                  <a:lnTo>
                    <a:pt x="124469" y="84902"/>
                  </a:lnTo>
                  <a:lnTo>
                    <a:pt x="138449" y="82324"/>
                  </a:lnTo>
                  <a:lnTo>
                    <a:pt x="151719" y="76474"/>
                  </a:lnTo>
                  <a:lnTo>
                    <a:pt x="171088" y="58505"/>
                  </a:lnTo>
                  <a:lnTo>
                    <a:pt x="186863" y="35307"/>
                  </a:lnTo>
                  <a:lnTo>
                    <a:pt x="193731" y="13930"/>
                  </a:lnTo>
                  <a:lnTo>
                    <a:pt x="193285" y="8665"/>
                  </a:lnTo>
                  <a:lnTo>
                    <a:pt x="191575" y="4449"/>
                  </a:lnTo>
                  <a:lnTo>
                    <a:pt x="189025" y="933"/>
                  </a:lnTo>
                  <a:lnTo>
                    <a:pt x="184502" y="0"/>
                  </a:lnTo>
                  <a:lnTo>
                    <a:pt x="171951" y="2727"/>
                  </a:lnTo>
                  <a:lnTo>
                    <a:pt x="152389" y="15566"/>
                  </a:lnTo>
                  <a:lnTo>
                    <a:pt x="136558" y="36147"/>
                  </a:lnTo>
                  <a:lnTo>
                    <a:pt x="134708" y="42526"/>
                  </a:lnTo>
                  <a:lnTo>
                    <a:pt x="134886" y="48190"/>
                  </a:lnTo>
                  <a:lnTo>
                    <a:pt x="136414" y="53377"/>
                  </a:lnTo>
                  <a:lnTo>
                    <a:pt x="152051" y="70790"/>
                  </a:lnTo>
                  <a:lnTo>
                    <a:pt x="166700" y="77463"/>
                  </a:lnTo>
                  <a:lnTo>
                    <a:pt x="202472" y="81747"/>
                  </a:lnTo>
                  <a:lnTo>
                    <a:pt x="247874" y="77523"/>
                  </a:lnTo>
                  <a:lnTo>
                    <a:pt x="291874" y="701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586">
              <a:extLst>
                <a:ext uri="{FF2B5EF4-FFF2-40B4-BE49-F238E27FC236}">
                  <a16:creationId xmlns:a16="http://schemas.microsoft.com/office/drawing/2014/main" xmlns="" id="{5BFE5F92-2E9C-472F-ADE2-2121ED75EDD4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7856802" y="1182854"/>
              <a:ext cx="163249" cy="287369"/>
            </a:xfrm>
            <a:custGeom>
              <a:avLst/>
              <a:gdLst/>
              <a:ahLst/>
              <a:cxnLst/>
              <a:rect l="0" t="0" r="0" b="0"/>
              <a:pathLst>
                <a:path w="163249" h="287369">
                  <a:moveTo>
                    <a:pt x="48948" y="233196"/>
                  </a:moveTo>
                  <a:lnTo>
                    <a:pt x="48948" y="233196"/>
                  </a:lnTo>
                  <a:lnTo>
                    <a:pt x="48242" y="205772"/>
                  </a:lnTo>
                  <a:lnTo>
                    <a:pt x="43879" y="193712"/>
                  </a:lnTo>
                  <a:lnTo>
                    <a:pt x="40109" y="187896"/>
                  </a:lnTo>
                  <a:lnTo>
                    <a:pt x="37411" y="186063"/>
                  </a:lnTo>
                  <a:lnTo>
                    <a:pt x="30650" y="184025"/>
                  </a:lnTo>
                  <a:lnTo>
                    <a:pt x="26166" y="186305"/>
                  </a:lnTo>
                  <a:lnTo>
                    <a:pt x="15539" y="196363"/>
                  </a:lnTo>
                  <a:lnTo>
                    <a:pt x="4399" y="217892"/>
                  </a:lnTo>
                  <a:lnTo>
                    <a:pt x="0" y="242145"/>
                  </a:lnTo>
                  <a:lnTo>
                    <a:pt x="2735" y="256929"/>
                  </a:lnTo>
                  <a:lnTo>
                    <a:pt x="12207" y="275270"/>
                  </a:lnTo>
                  <a:lnTo>
                    <a:pt x="19213" y="283646"/>
                  </a:lnTo>
                  <a:lnTo>
                    <a:pt x="24679" y="287368"/>
                  </a:lnTo>
                  <a:lnTo>
                    <a:pt x="27830" y="286950"/>
                  </a:lnTo>
                  <a:lnTo>
                    <a:pt x="35093" y="282722"/>
                  </a:lnTo>
                  <a:lnTo>
                    <a:pt x="54148" y="257044"/>
                  </a:lnTo>
                  <a:lnTo>
                    <a:pt x="64360" y="232569"/>
                  </a:lnTo>
                  <a:lnTo>
                    <a:pt x="66278" y="231367"/>
                  </a:lnTo>
                  <a:lnTo>
                    <a:pt x="68262" y="231271"/>
                  </a:lnTo>
                  <a:lnTo>
                    <a:pt x="72349" y="233046"/>
                  </a:lnTo>
                  <a:lnTo>
                    <a:pt x="89306" y="243246"/>
                  </a:lnTo>
                  <a:lnTo>
                    <a:pt x="94637" y="244718"/>
                  </a:lnTo>
                  <a:lnTo>
                    <a:pt x="108347" y="242176"/>
                  </a:lnTo>
                  <a:lnTo>
                    <a:pt x="112536" y="239183"/>
                  </a:lnTo>
                  <a:lnTo>
                    <a:pt x="130090" y="209891"/>
                  </a:lnTo>
                  <a:lnTo>
                    <a:pt x="138919" y="172512"/>
                  </a:lnTo>
                  <a:lnTo>
                    <a:pt x="141852" y="139903"/>
                  </a:lnTo>
                  <a:lnTo>
                    <a:pt x="143155" y="103538"/>
                  </a:lnTo>
                  <a:lnTo>
                    <a:pt x="143735" y="63857"/>
                  </a:lnTo>
                  <a:lnTo>
                    <a:pt x="140689" y="22077"/>
                  </a:lnTo>
                  <a:lnTo>
                    <a:pt x="138690" y="1936"/>
                  </a:lnTo>
                  <a:lnTo>
                    <a:pt x="137703" y="0"/>
                  </a:lnTo>
                  <a:lnTo>
                    <a:pt x="136340" y="121"/>
                  </a:lnTo>
                  <a:lnTo>
                    <a:pt x="134726" y="1613"/>
                  </a:lnTo>
                  <a:lnTo>
                    <a:pt x="127771" y="45269"/>
                  </a:lnTo>
                  <a:lnTo>
                    <a:pt x="126313" y="78412"/>
                  </a:lnTo>
                  <a:lnTo>
                    <a:pt x="127548" y="114308"/>
                  </a:lnTo>
                  <a:lnTo>
                    <a:pt x="131153" y="150018"/>
                  </a:lnTo>
                  <a:lnTo>
                    <a:pt x="140411" y="197184"/>
                  </a:lnTo>
                  <a:lnTo>
                    <a:pt x="152099" y="243878"/>
                  </a:lnTo>
                  <a:lnTo>
                    <a:pt x="163248" y="2649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587">
              <a:extLst>
                <a:ext uri="{FF2B5EF4-FFF2-40B4-BE49-F238E27FC236}">
                  <a16:creationId xmlns:a16="http://schemas.microsoft.com/office/drawing/2014/main" xmlns="" id="{E8B84A24-0DF3-454F-AE1B-DFF2DC23D9E1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7703432" y="1365250"/>
              <a:ext cx="107069" cy="135544"/>
            </a:xfrm>
            <a:custGeom>
              <a:avLst/>
              <a:gdLst/>
              <a:ahLst/>
              <a:cxnLst/>
              <a:rect l="0" t="0" r="0" b="0"/>
              <a:pathLst>
                <a:path w="107069" h="135544">
                  <a:moveTo>
                    <a:pt x="5468" y="44450"/>
                  </a:moveTo>
                  <a:lnTo>
                    <a:pt x="5468" y="44450"/>
                  </a:lnTo>
                  <a:lnTo>
                    <a:pt x="0" y="38983"/>
                  </a:lnTo>
                  <a:lnTo>
                    <a:pt x="11404" y="53758"/>
                  </a:lnTo>
                  <a:lnTo>
                    <a:pt x="31092" y="94873"/>
                  </a:lnTo>
                  <a:lnTo>
                    <a:pt x="51358" y="130347"/>
                  </a:lnTo>
                  <a:lnTo>
                    <a:pt x="57143" y="135543"/>
                  </a:lnTo>
                  <a:lnTo>
                    <a:pt x="60379" y="135518"/>
                  </a:lnTo>
                  <a:lnTo>
                    <a:pt x="67737" y="131726"/>
                  </a:lnTo>
                  <a:lnTo>
                    <a:pt x="79814" y="111546"/>
                  </a:lnTo>
                  <a:lnTo>
                    <a:pt x="86397" y="73121"/>
                  </a:lnTo>
                  <a:lnTo>
                    <a:pt x="87697" y="33441"/>
                  </a:lnTo>
                  <a:lnTo>
                    <a:pt x="89804" y="10614"/>
                  </a:lnTo>
                  <a:lnTo>
                    <a:pt x="91325" y="4959"/>
                  </a:lnTo>
                  <a:lnTo>
                    <a:pt x="93750" y="1895"/>
                  </a:lnTo>
                  <a:lnTo>
                    <a:pt x="96778" y="558"/>
                  </a:lnTo>
                  <a:lnTo>
                    <a:pt x="10706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588">
              <a:extLst>
                <a:ext uri="{FF2B5EF4-FFF2-40B4-BE49-F238E27FC236}">
                  <a16:creationId xmlns:a16="http://schemas.microsoft.com/office/drawing/2014/main" xmlns="" id="{430E62AD-7887-482B-A078-C41B2CFD2319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7273729" y="1444782"/>
              <a:ext cx="238322" cy="119009"/>
            </a:xfrm>
            <a:custGeom>
              <a:avLst/>
              <a:gdLst/>
              <a:ahLst/>
              <a:cxnLst/>
              <a:rect l="0" t="0" r="0" b="0"/>
              <a:pathLst>
                <a:path w="238322" h="119009">
                  <a:moveTo>
                    <a:pt x="3371" y="15718"/>
                  </a:moveTo>
                  <a:lnTo>
                    <a:pt x="3371" y="15718"/>
                  </a:lnTo>
                  <a:lnTo>
                    <a:pt x="3371" y="10251"/>
                  </a:lnTo>
                  <a:lnTo>
                    <a:pt x="0" y="16372"/>
                  </a:lnTo>
                  <a:lnTo>
                    <a:pt x="226" y="25181"/>
                  </a:lnTo>
                  <a:lnTo>
                    <a:pt x="6557" y="70071"/>
                  </a:lnTo>
                  <a:lnTo>
                    <a:pt x="18281" y="107352"/>
                  </a:lnTo>
                  <a:lnTo>
                    <a:pt x="24344" y="114770"/>
                  </a:lnTo>
                  <a:lnTo>
                    <a:pt x="27935" y="117736"/>
                  </a:lnTo>
                  <a:lnTo>
                    <a:pt x="31741" y="119008"/>
                  </a:lnTo>
                  <a:lnTo>
                    <a:pt x="39734" y="118539"/>
                  </a:lnTo>
                  <a:lnTo>
                    <a:pt x="47989" y="112216"/>
                  </a:lnTo>
                  <a:lnTo>
                    <a:pt x="55657" y="101645"/>
                  </a:lnTo>
                  <a:lnTo>
                    <a:pt x="63235" y="79827"/>
                  </a:lnTo>
                  <a:lnTo>
                    <a:pt x="72196" y="37961"/>
                  </a:lnTo>
                  <a:lnTo>
                    <a:pt x="71832" y="38308"/>
                  </a:lnTo>
                  <a:lnTo>
                    <a:pt x="69546" y="42456"/>
                  </a:lnTo>
                  <a:lnTo>
                    <a:pt x="67663" y="56096"/>
                  </a:lnTo>
                  <a:lnTo>
                    <a:pt x="70476" y="70172"/>
                  </a:lnTo>
                  <a:lnTo>
                    <a:pt x="79149" y="86651"/>
                  </a:lnTo>
                  <a:lnTo>
                    <a:pt x="90656" y="98196"/>
                  </a:lnTo>
                  <a:lnTo>
                    <a:pt x="98843" y="101764"/>
                  </a:lnTo>
                  <a:lnTo>
                    <a:pt x="103003" y="102715"/>
                  </a:lnTo>
                  <a:lnTo>
                    <a:pt x="118913" y="92483"/>
                  </a:lnTo>
                  <a:lnTo>
                    <a:pt x="137273" y="74530"/>
                  </a:lnTo>
                  <a:lnTo>
                    <a:pt x="158676" y="36142"/>
                  </a:lnTo>
                  <a:lnTo>
                    <a:pt x="169907" y="7915"/>
                  </a:lnTo>
                  <a:lnTo>
                    <a:pt x="169428" y="4166"/>
                  </a:lnTo>
                  <a:lnTo>
                    <a:pt x="166992" y="1666"/>
                  </a:lnTo>
                  <a:lnTo>
                    <a:pt x="163252" y="0"/>
                  </a:lnTo>
                  <a:lnTo>
                    <a:pt x="159348" y="1006"/>
                  </a:lnTo>
                  <a:lnTo>
                    <a:pt x="151246" y="7768"/>
                  </a:lnTo>
                  <a:lnTo>
                    <a:pt x="138751" y="26846"/>
                  </a:lnTo>
                  <a:lnTo>
                    <a:pt x="132854" y="50373"/>
                  </a:lnTo>
                  <a:lnTo>
                    <a:pt x="134477" y="71847"/>
                  </a:lnTo>
                  <a:lnTo>
                    <a:pt x="137342" y="77126"/>
                  </a:lnTo>
                  <a:lnTo>
                    <a:pt x="146168" y="84873"/>
                  </a:lnTo>
                  <a:lnTo>
                    <a:pt x="169780" y="89831"/>
                  </a:lnTo>
                  <a:lnTo>
                    <a:pt x="209232" y="84558"/>
                  </a:lnTo>
                  <a:lnTo>
                    <a:pt x="238321" y="792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589">
              <a:extLst>
                <a:ext uri="{FF2B5EF4-FFF2-40B4-BE49-F238E27FC236}">
                  <a16:creationId xmlns:a16="http://schemas.microsoft.com/office/drawing/2014/main" xmlns="" id="{304177CC-125A-421F-8851-BDF0472D0B50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7143750" y="1479550"/>
              <a:ext cx="88901" cy="115901"/>
            </a:xfrm>
            <a:custGeom>
              <a:avLst/>
              <a:gdLst/>
              <a:ahLst/>
              <a:cxnLst/>
              <a:rect l="0" t="0" r="0" b="0"/>
              <a:pathLst>
                <a:path w="88901" h="115901">
                  <a:moveTo>
                    <a:pt x="0" y="0"/>
                  </a:moveTo>
                  <a:lnTo>
                    <a:pt x="0" y="0"/>
                  </a:lnTo>
                  <a:lnTo>
                    <a:pt x="12551" y="1882"/>
                  </a:lnTo>
                  <a:lnTo>
                    <a:pt x="18950" y="3371"/>
                  </a:lnTo>
                  <a:lnTo>
                    <a:pt x="38071" y="15580"/>
                  </a:lnTo>
                  <a:lnTo>
                    <a:pt x="57141" y="32603"/>
                  </a:lnTo>
                  <a:lnTo>
                    <a:pt x="69455" y="54424"/>
                  </a:lnTo>
                  <a:lnTo>
                    <a:pt x="71321" y="72401"/>
                  </a:lnTo>
                  <a:lnTo>
                    <a:pt x="64468" y="114197"/>
                  </a:lnTo>
                  <a:lnTo>
                    <a:pt x="62734" y="115642"/>
                  </a:lnTo>
                  <a:lnTo>
                    <a:pt x="60167" y="115900"/>
                  </a:lnTo>
                  <a:lnTo>
                    <a:pt x="57045" y="115367"/>
                  </a:lnTo>
                  <a:lnTo>
                    <a:pt x="54963" y="112189"/>
                  </a:lnTo>
                  <a:lnTo>
                    <a:pt x="51622" y="86811"/>
                  </a:lnTo>
                  <a:lnTo>
                    <a:pt x="50962" y="54621"/>
                  </a:lnTo>
                  <a:lnTo>
                    <a:pt x="56517" y="39798"/>
                  </a:lnTo>
                  <a:lnTo>
                    <a:pt x="73869" y="13054"/>
                  </a:lnTo>
                  <a:lnTo>
                    <a:pt x="8890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590">
              <a:extLst>
                <a:ext uri="{FF2B5EF4-FFF2-40B4-BE49-F238E27FC236}">
                  <a16:creationId xmlns:a16="http://schemas.microsoft.com/office/drawing/2014/main" xmlns="" id="{BEC38645-9102-4D2B-B65B-F513417E39F0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6985000" y="1473200"/>
              <a:ext cx="114301" cy="50801"/>
            </a:xfrm>
            <a:custGeom>
              <a:avLst/>
              <a:gdLst/>
              <a:ahLst/>
              <a:cxnLst/>
              <a:rect l="0" t="0" r="0" b="0"/>
              <a:pathLst>
                <a:path w="114301" h="50801">
                  <a:moveTo>
                    <a:pt x="0" y="50800"/>
                  </a:moveTo>
                  <a:lnTo>
                    <a:pt x="0" y="50800"/>
                  </a:lnTo>
                  <a:lnTo>
                    <a:pt x="5775" y="45730"/>
                  </a:lnTo>
                  <a:lnTo>
                    <a:pt x="52686" y="21649"/>
                  </a:lnTo>
                  <a:lnTo>
                    <a:pt x="93505" y="772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591">
              <a:extLst>
                <a:ext uri="{FF2B5EF4-FFF2-40B4-BE49-F238E27FC236}">
                  <a16:creationId xmlns:a16="http://schemas.microsoft.com/office/drawing/2014/main" xmlns="" id="{C08FED47-62B4-4569-9FDA-C4F13BD415B2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7029992" y="1352550"/>
              <a:ext cx="94709" cy="276235"/>
            </a:xfrm>
            <a:custGeom>
              <a:avLst/>
              <a:gdLst/>
              <a:ahLst/>
              <a:cxnLst/>
              <a:rect l="0" t="0" r="0" b="0"/>
              <a:pathLst>
                <a:path w="94709" h="276235">
                  <a:moveTo>
                    <a:pt x="18508" y="0"/>
                  </a:moveTo>
                  <a:lnTo>
                    <a:pt x="18508" y="0"/>
                  </a:lnTo>
                  <a:lnTo>
                    <a:pt x="17802" y="38683"/>
                  </a:lnTo>
                  <a:lnTo>
                    <a:pt x="11600" y="82796"/>
                  </a:lnTo>
                  <a:lnTo>
                    <a:pt x="5642" y="127073"/>
                  </a:lnTo>
                  <a:lnTo>
                    <a:pt x="1290" y="171472"/>
                  </a:lnTo>
                  <a:lnTo>
                    <a:pt x="0" y="212143"/>
                  </a:lnTo>
                  <a:lnTo>
                    <a:pt x="1110" y="233986"/>
                  </a:lnTo>
                  <a:lnTo>
                    <a:pt x="13794" y="268716"/>
                  </a:lnTo>
                  <a:lnTo>
                    <a:pt x="16777" y="272277"/>
                  </a:lnTo>
                  <a:lnTo>
                    <a:pt x="23853" y="276234"/>
                  </a:lnTo>
                  <a:lnTo>
                    <a:pt x="33584" y="276112"/>
                  </a:lnTo>
                  <a:lnTo>
                    <a:pt x="44258" y="273000"/>
                  </a:lnTo>
                  <a:lnTo>
                    <a:pt x="70329" y="252182"/>
                  </a:lnTo>
                  <a:lnTo>
                    <a:pt x="94708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592">
              <a:extLst>
                <a:ext uri="{FF2B5EF4-FFF2-40B4-BE49-F238E27FC236}">
                  <a16:creationId xmlns:a16="http://schemas.microsoft.com/office/drawing/2014/main" xmlns="" id="{64080329-5F6A-4D9C-89CC-4B337609BF2D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6896551" y="764637"/>
              <a:ext cx="196400" cy="97841"/>
            </a:xfrm>
            <a:custGeom>
              <a:avLst/>
              <a:gdLst/>
              <a:ahLst/>
              <a:cxnLst/>
              <a:rect l="0" t="0" r="0" b="0"/>
              <a:pathLst>
                <a:path w="196400" h="97841">
                  <a:moveTo>
                    <a:pt x="43999" y="16413"/>
                  </a:moveTo>
                  <a:lnTo>
                    <a:pt x="43999" y="16413"/>
                  </a:lnTo>
                  <a:lnTo>
                    <a:pt x="43999" y="19784"/>
                  </a:lnTo>
                  <a:lnTo>
                    <a:pt x="43293" y="20777"/>
                  </a:lnTo>
                  <a:lnTo>
                    <a:pt x="42117" y="21439"/>
                  </a:lnTo>
                  <a:lnTo>
                    <a:pt x="35160" y="22502"/>
                  </a:lnTo>
                  <a:lnTo>
                    <a:pt x="33168" y="24000"/>
                  </a:lnTo>
                  <a:lnTo>
                    <a:pt x="19428" y="47159"/>
                  </a:lnTo>
                  <a:lnTo>
                    <a:pt x="9303" y="73365"/>
                  </a:lnTo>
                  <a:lnTo>
                    <a:pt x="6202" y="90438"/>
                  </a:lnTo>
                  <a:lnTo>
                    <a:pt x="4690" y="93279"/>
                  </a:lnTo>
                  <a:lnTo>
                    <a:pt x="564" y="97840"/>
                  </a:lnTo>
                  <a:lnTo>
                    <a:pt x="0" y="94701"/>
                  </a:lnTo>
                  <a:lnTo>
                    <a:pt x="454" y="87897"/>
                  </a:lnTo>
                  <a:lnTo>
                    <a:pt x="12426" y="42861"/>
                  </a:lnTo>
                  <a:lnTo>
                    <a:pt x="21608" y="6263"/>
                  </a:lnTo>
                  <a:lnTo>
                    <a:pt x="24133" y="3296"/>
                  </a:lnTo>
                  <a:lnTo>
                    <a:pt x="30701" y="0"/>
                  </a:lnTo>
                  <a:lnTo>
                    <a:pt x="40205" y="416"/>
                  </a:lnTo>
                  <a:lnTo>
                    <a:pt x="51485" y="3659"/>
                  </a:lnTo>
                  <a:lnTo>
                    <a:pt x="93618" y="25246"/>
                  </a:lnTo>
                  <a:lnTo>
                    <a:pt x="135138" y="42724"/>
                  </a:lnTo>
                  <a:lnTo>
                    <a:pt x="178262" y="51057"/>
                  </a:lnTo>
                  <a:lnTo>
                    <a:pt x="196399" y="545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593">
              <a:extLst>
                <a:ext uri="{FF2B5EF4-FFF2-40B4-BE49-F238E27FC236}">
                  <a16:creationId xmlns:a16="http://schemas.microsoft.com/office/drawing/2014/main" xmlns="" id="{85870E0F-F053-4C68-B42B-88D69A113FED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6946900" y="742950"/>
              <a:ext cx="101601" cy="557876"/>
            </a:xfrm>
            <a:custGeom>
              <a:avLst/>
              <a:gdLst/>
              <a:ahLst/>
              <a:cxnLst/>
              <a:rect l="0" t="0" r="0" b="0"/>
              <a:pathLst>
                <a:path w="101601" h="557876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9459" y="50901"/>
                  </a:lnTo>
                  <a:lnTo>
                    <a:pt x="25223" y="94574"/>
                  </a:lnTo>
                  <a:lnTo>
                    <a:pt x="36140" y="137048"/>
                  </a:lnTo>
                  <a:lnTo>
                    <a:pt x="41027" y="161215"/>
                  </a:lnTo>
                  <a:lnTo>
                    <a:pt x="45696" y="187910"/>
                  </a:lnTo>
                  <a:lnTo>
                    <a:pt x="50219" y="216290"/>
                  </a:lnTo>
                  <a:lnTo>
                    <a:pt x="54646" y="245793"/>
                  </a:lnTo>
                  <a:lnTo>
                    <a:pt x="58303" y="274634"/>
                  </a:lnTo>
                  <a:lnTo>
                    <a:pt x="61447" y="303034"/>
                  </a:lnTo>
                  <a:lnTo>
                    <a:pt x="64247" y="331139"/>
                  </a:lnTo>
                  <a:lnTo>
                    <a:pt x="66821" y="356932"/>
                  </a:lnTo>
                  <a:lnTo>
                    <a:pt x="71560" y="404405"/>
                  </a:lnTo>
                  <a:lnTo>
                    <a:pt x="76020" y="445260"/>
                  </a:lnTo>
                  <a:lnTo>
                    <a:pt x="81059" y="480115"/>
                  </a:lnTo>
                  <a:lnTo>
                    <a:pt x="91124" y="518866"/>
                  </a:lnTo>
                  <a:lnTo>
                    <a:pt x="100588" y="557875"/>
                  </a:lnTo>
                  <a:lnTo>
                    <a:pt x="100925" y="557478"/>
                  </a:lnTo>
                  <a:lnTo>
                    <a:pt x="101600" y="552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594">
              <a:extLst>
                <a:ext uri="{FF2B5EF4-FFF2-40B4-BE49-F238E27FC236}">
                  <a16:creationId xmlns:a16="http://schemas.microsoft.com/office/drawing/2014/main" xmlns="" id="{C9724C36-A1E3-4802-9DA2-A7BD62B1C774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6842938" y="711200"/>
              <a:ext cx="180625" cy="18396"/>
            </a:xfrm>
            <a:custGeom>
              <a:avLst/>
              <a:gdLst/>
              <a:ahLst/>
              <a:cxnLst/>
              <a:rect l="0" t="0" r="0" b="0"/>
              <a:pathLst>
                <a:path w="180625" h="18396">
                  <a:moveTo>
                    <a:pt x="21412" y="0"/>
                  </a:moveTo>
                  <a:lnTo>
                    <a:pt x="21412" y="0"/>
                  </a:lnTo>
                  <a:lnTo>
                    <a:pt x="15944" y="0"/>
                  </a:lnTo>
                  <a:lnTo>
                    <a:pt x="15650" y="706"/>
                  </a:lnTo>
                  <a:lnTo>
                    <a:pt x="15323" y="3371"/>
                  </a:lnTo>
                  <a:lnTo>
                    <a:pt x="16648" y="4364"/>
                  </a:lnTo>
                  <a:lnTo>
                    <a:pt x="62599" y="11740"/>
                  </a:lnTo>
                  <a:lnTo>
                    <a:pt x="104415" y="12510"/>
                  </a:lnTo>
                  <a:lnTo>
                    <a:pt x="146659" y="12675"/>
                  </a:lnTo>
                  <a:lnTo>
                    <a:pt x="172913" y="6611"/>
                  </a:lnTo>
                  <a:lnTo>
                    <a:pt x="126392" y="1334"/>
                  </a:lnTo>
                  <a:lnTo>
                    <a:pt x="83071" y="264"/>
                  </a:lnTo>
                  <a:lnTo>
                    <a:pt x="40934" y="758"/>
                  </a:lnTo>
                  <a:lnTo>
                    <a:pt x="18748" y="5474"/>
                  </a:lnTo>
                  <a:lnTo>
                    <a:pt x="19636" y="5766"/>
                  </a:lnTo>
                  <a:lnTo>
                    <a:pt x="59321" y="6299"/>
                  </a:lnTo>
                  <a:lnTo>
                    <a:pt x="97947" y="6335"/>
                  </a:lnTo>
                  <a:lnTo>
                    <a:pt x="138555" y="5640"/>
                  </a:lnTo>
                  <a:lnTo>
                    <a:pt x="180624" y="392"/>
                  </a:lnTo>
                  <a:lnTo>
                    <a:pt x="180470" y="261"/>
                  </a:lnTo>
                  <a:lnTo>
                    <a:pt x="140020" y="1916"/>
                  </a:lnTo>
                  <a:lnTo>
                    <a:pt x="93243" y="6918"/>
                  </a:lnTo>
                  <a:lnTo>
                    <a:pt x="46693" y="10987"/>
                  </a:lnTo>
                  <a:lnTo>
                    <a:pt x="0" y="18067"/>
                  </a:lnTo>
                  <a:lnTo>
                    <a:pt x="787" y="18395"/>
                  </a:lnTo>
                  <a:lnTo>
                    <a:pt x="44653" y="18287"/>
                  </a:lnTo>
                  <a:lnTo>
                    <a:pt x="82547" y="13963"/>
                  </a:lnTo>
                  <a:lnTo>
                    <a:pt x="128521" y="7111"/>
                  </a:lnTo>
                  <a:lnTo>
                    <a:pt x="140140" y="6450"/>
                  </a:lnTo>
                  <a:lnTo>
                    <a:pt x="140075" y="6417"/>
                  </a:lnTo>
                  <a:lnTo>
                    <a:pt x="133055" y="6359"/>
                  </a:lnTo>
                  <a:lnTo>
                    <a:pt x="116662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114">
            <a:extLst>
              <a:ext uri="{FF2B5EF4-FFF2-40B4-BE49-F238E27FC236}">
                <a16:creationId xmlns:a16="http://schemas.microsoft.com/office/drawing/2014/main" xmlns="" id="{0BBFD0AC-F7D9-4730-8521-24429F1DF514}"/>
              </a:ext>
            </a:extLst>
          </p:cNvPr>
          <p:cNvGrpSpPr/>
          <p:nvPr/>
        </p:nvGrpSpPr>
        <p:grpSpPr>
          <a:xfrm>
            <a:off x="4876800" y="2649437"/>
            <a:ext cx="5791201" cy="2557564"/>
            <a:chOff x="4876800" y="2649437"/>
            <a:chExt cx="5791201" cy="2557564"/>
          </a:xfrm>
        </p:grpSpPr>
        <p:sp>
          <p:nvSpPr>
            <p:cNvPr id="93" name="SMARTInkShape-595">
              <a:extLst>
                <a:ext uri="{FF2B5EF4-FFF2-40B4-BE49-F238E27FC236}">
                  <a16:creationId xmlns:a16="http://schemas.microsoft.com/office/drawing/2014/main" xmlns="" id="{BC2A1337-A338-4673-828D-238DFE7E88D0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280149" y="5024072"/>
              <a:ext cx="152402" cy="111363"/>
            </a:xfrm>
            <a:custGeom>
              <a:avLst/>
              <a:gdLst/>
              <a:ahLst/>
              <a:cxnLst/>
              <a:rect l="0" t="0" r="0" b="0"/>
              <a:pathLst>
                <a:path w="152402" h="111363">
                  <a:moveTo>
                    <a:pt x="1" y="17828"/>
                  </a:moveTo>
                  <a:lnTo>
                    <a:pt x="1" y="17828"/>
                  </a:lnTo>
                  <a:lnTo>
                    <a:pt x="0" y="14457"/>
                  </a:lnTo>
                  <a:lnTo>
                    <a:pt x="1883" y="10921"/>
                  </a:lnTo>
                  <a:lnTo>
                    <a:pt x="5776" y="6996"/>
                  </a:lnTo>
                  <a:lnTo>
                    <a:pt x="12210" y="2901"/>
                  </a:lnTo>
                  <a:lnTo>
                    <a:pt x="33879" y="0"/>
                  </a:lnTo>
                  <a:lnTo>
                    <a:pt x="52529" y="2511"/>
                  </a:lnTo>
                  <a:lnTo>
                    <a:pt x="56892" y="5500"/>
                  </a:lnTo>
                  <a:lnTo>
                    <a:pt x="63621" y="14466"/>
                  </a:lnTo>
                  <a:lnTo>
                    <a:pt x="64287" y="20525"/>
                  </a:lnTo>
                  <a:lnTo>
                    <a:pt x="58482" y="42537"/>
                  </a:lnTo>
                  <a:lnTo>
                    <a:pt x="47119" y="66228"/>
                  </a:lnTo>
                  <a:lnTo>
                    <a:pt x="20904" y="103754"/>
                  </a:lnTo>
                  <a:lnTo>
                    <a:pt x="20992" y="105451"/>
                  </a:lnTo>
                  <a:lnTo>
                    <a:pt x="22972" y="109217"/>
                  </a:lnTo>
                  <a:lnTo>
                    <a:pt x="31848" y="111362"/>
                  </a:lnTo>
                  <a:lnTo>
                    <a:pt x="52710" y="110688"/>
                  </a:lnTo>
                  <a:lnTo>
                    <a:pt x="91786" y="104139"/>
                  </a:lnTo>
                  <a:lnTo>
                    <a:pt x="136038" y="96757"/>
                  </a:lnTo>
                  <a:lnTo>
                    <a:pt x="152401" y="94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596">
              <a:extLst>
                <a:ext uri="{FF2B5EF4-FFF2-40B4-BE49-F238E27FC236}">
                  <a16:creationId xmlns:a16="http://schemas.microsoft.com/office/drawing/2014/main" xmlns="" id="{FB1597B0-A437-4F5E-8983-A345A75022E2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178550" y="4905179"/>
              <a:ext cx="133351" cy="225622"/>
            </a:xfrm>
            <a:custGeom>
              <a:avLst/>
              <a:gdLst/>
              <a:ahLst/>
              <a:cxnLst/>
              <a:rect l="0" t="0" r="0" b="0"/>
              <a:pathLst>
                <a:path w="133351" h="225622">
                  <a:moveTo>
                    <a:pt x="133350" y="3371"/>
                  </a:moveTo>
                  <a:lnTo>
                    <a:pt x="133350" y="3371"/>
                  </a:lnTo>
                  <a:lnTo>
                    <a:pt x="133350" y="0"/>
                  </a:lnTo>
                  <a:lnTo>
                    <a:pt x="131938" y="418"/>
                  </a:lnTo>
                  <a:lnTo>
                    <a:pt x="126608" y="4646"/>
                  </a:lnTo>
                  <a:lnTo>
                    <a:pt x="96948" y="47354"/>
                  </a:lnTo>
                  <a:lnTo>
                    <a:pt x="68471" y="87664"/>
                  </a:lnTo>
                  <a:lnTo>
                    <a:pt x="39573" y="132769"/>
                  </a:lnTo>
                  <a:lnTo>
                    <a:pt x="16899" y="180000"/>
                  </a:lnTo>
                  <a:lnTo>
                    <a:pt x="0" y="225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597">
              <a:extLst>
                <a:ext uri="{FF2B5EF4-FFF2-40B4-BE49-F238E27FC236}">
                  <a16:creationId xmlns:a16="http://schemas.microsoft.com/office/drawing/2014/main" xmlns="" id="{ACA2B913-7CE8-4913-AA89-8D97B29121F2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083816" y="4915783"/>
              <a:ext cx="120135" cy="138818"/>
            </a:xfrm>
            <a:custGeom>
              <a:avLst/>
              <a:gdLst/>
              <a:ahLst/>
              <a:cxnLst/>
              <a:rect l="0" t="0" r="0" b="0"/>
              <a:pathLst>
                <a:path w="120135" h="138818">
                  <a:moveTo>
                    <a:pt x="120134" y="5467"/>
                  </a:moveTo>
                  <a:lnTo>
                    <a:pt x="120134" y="5467"/>
                  </a:lnTo>
                  <a:lnTo>
                    <a:pt x="120133" y="2096"/>
                  </a:lnTo>
                  <a:lnTo>
                    <a:pt x="119429" y="1103"/>
                  </a:lnTo>
                  <a:lnTo>
                    <a:pt x="118252" y="441"/>
                  </a:lnTo>
                  <a:lnTo>
                    <a:pt x="116763" y="0"/>
                  </a:lnTo>
                  <a:lnTo>
                    <a:pt x="111345" y="5154"/>
                  </a:lnTo>
                  <a:lnTo>
                    <a:pt x="71798" y="47291"/>
                  </a:lnTo>
                  <a:lnTo>
                    <a:pt x="37908" y="77558"/>
                  </a:lnTo>
                  <a:lnTo>
                    <a:pt x="20511" y="84918"/>
                  </a:lnTo>
                  <a:lnTo>
                    <a:pt x="15619" y="85951"/>
                  </a:lnTo>
                  <a:lnTo>
                    <a:pt x="11652" y="85228"/>
                  </a:lnTo>
                  <a:lnTo>
                    <a:pt x="5363" y="80663"/>
                  </a:lnTo>
                  <a:lnTo>
                    <a:pt x="2097" y="75812"/>
                  </a:lnTo>
                  <a:lnTo>
                    <a:pt x="258" y="69113"/>
                  </a:lnTo>
                  <a:lnTo>
                    <a:pt x="0" y="66948"/>
                  </a:lnTo>
                  <a:lnTo>
                    <a:pt x="1240" y="64799"/>
                  </a:lnTo>
                  <a:lnTo>
                    <a:pt x="6378" y="60530"/>
                  </a:lnTo>
                  <a:lnTo>
                    <a:pt x="20576" y="57530"/>
                  </a:lnTo>
                  <a:lnTo>
                    <a:pt x="41560" y="63383"/>
                  </a:lnTo>
                  <a:lnTo>
                    <a:pt x="62280" y="80796"/>
                  </a:lnTo>
                  <a:lnTo>
                    <a:pt x="78454" y="103830"/>
                  </a:lnTo>
                  <a:lnTo>
                    <a:pt x="88384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598">
              <a:extLst>
                <a:ext uri="{FF2B5EF4-FFF2-40B4-BE49-F238E27FC236}">
                  <a16:creationId xmlns:a16="http://schemas.microsoft.com/office/drawing/2014/main" xmlns="" id="{52A62C76-5642-406E-9D4B-208223259217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921895" y="4763209"/>
              <a:ext cx="164005" cy="227303"/>
            </a:xfrm>
            <a:custGeom>
              <a:avLst/>
              <a:gdLst/>
              <a:ahLst/>
              <a:cxnLst/>
              <a:rect l="0" t="0" r="0" b="0"/>
              <a:pathLst>
                <a:path w="164005" h="227303">
                  <a:moveTo>
                    <a:pt x="34405" y="43741"/>
                  </a:moveTo>
                  <a:lnTo>
                    <a:pt x="34405" y="43741"/>
                  </a:lnTo>
                  <a:lnTo>
                    <a:pt x="31034" y="43741"/>
                  </a:lnTo>
                  <a:lnTo>
                    <a:pt x="30041" y="43035"/>
                  </a:lnTo>
                  <a:lnTo>
                    <a:pt x="29379" y="41859"/>
                  </a:lnTo>
                  <a:lnTo>
                    <a:pt x="28317" y="34902"/>
                  </a:lnTo>
                  <a:lnTo>
                    <a:pt x="30347" y="32909"/>
                  </a:lnTo>
                  <a:lnTo>
                    <a:pt x="72114" y="15366"/>
                  </a:lnTo>
                  <a:lnTo>
                    <a:pt x="109469" y="4681"/>
                  </a:lnTo>
                  <a:lnTo>
                    <a:pt x="155097" y="0"/>
                  </a:lnTo>
                  <a:lnTo>
                    <a:pt x="159317" y="470"/>
                  </a:lnTo>
                  <a:lnTo>
                    <a:pt x="162129" y="1487"/>
                  </a:lnTo>
                  <a:lnTo>
                    <a:pt x="164004" y="2872"/>
                  </a:lnTo>
                  <a:lnTo>
                    <a:pt x="163137" y="6617"/>
                  </a:lnTo>
                  <a:lnTo>
                    <a:pt x="156531" y="18305"/>
                  </a:lnTo>
                  <a:lnTo>
                    <a:pt x="119833" y="55284"/>
                  </a:lnTo>
                  <a:lnTo>
                    <a:pt x="84176" y="93179"/>
                  </a:lnTo>
                  <a:lnTo>
                    <a:pt x="39845" y="138303"/>
                  </a:lnTo>
                  <a:lnTo>
                    <a:pt x="5487" y="181678"/>
                  </a:lnTo>
                  <a:lnTo>
                    <a:pt x="387" y="195357"/>
                  </a:lnTo>
                  <a:lnTo>
                    <a:pt x="0" y="204730"/>
                  </a:lnTo>
                  <a:lnTo>
                    <a:pt x="886" y="208217"/>
                  </a:lnTo>
                  <a:lnTo>
                    <a:pt x="4297" y="211247"/>
                  </a:lnTo>
                  <a:lnTo>
                    <a:pt x="34482" y="223417"/>
                  </a:lnTo>
                  <a:lnTo>
                    <a:pt x="78098" y="227302"/>
                  </a:lnTo>
                  <a:lnTo>
                    <a:pt x="123305" y="221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599">
              <a:extLst>
                <a:ext uri="{FF2B5EF4-FFF2-40B4-BE49-F238E27FC236}">
                  <a16:creationId xmlns:a16="http://schemas.microsoft.com/office/drawing/2014/main" xmlns="" id="{6EC5C9A9-30C5-4ED1-87DA-FF28D08C6665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696833" y="4889500"/>
              <a:ext cx="126118" cy="18168"/>
            </a:xfrm>
            <a:custGeom>
              <a:avLst/>
              <a:gdLst/>
              <a:ahLst/>
              <a:cxnLst/>
              <a:rect l="0" t="0" r="0" b="0"/>
              <a:pathLst>
                <a:path w="126118" h="18168">
                  <a:moveTo>
                    <a:pt x="5467" y="12700"/>
                  </a:moveTo>
                  <a:lnTo>
                    <a:pt x="5467" y="12700"/>
                  </a:lnTo>
                  <a:lnTo>
                    <a:pt x="2096" y="12700"/>
                  </a:lnTo>
                  <a:lnTo>
                    <a:pt x="1103" y="13405"/>
                  </a:lnTo>
                  <a:lnTo>
                    <a:pt x="441" y="14581"/>
                  </a:lnTo>
                  <a:lnTo>
                    <a:pt x="0" y="16071"/>
                  </a:lnTo>
                  <a:lnTo>
                    <a:pt x="411" y="17064"/>
                  </a:lnTo>
                  <a:lnTo>
                    <a:pt x="1390" y="17726"/>
                  </a:lnTo>
                  <a:lnTo>
                    <a:pt x="2749" y="18167"/>
                  </a:lnTo>
                  <a:lnTo>
                    <a:pt x="43953" y="13505"/>
                  </a:lnTo>
                  <a:lnTo>
                    <a:pt x="87936" y="7789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600">
              <a:extLst>
                <a:ext uri="{FF2B5EF4-FFF2-40B4-BE49-F238E27FC236}">
                  <a16:creationId xmlns:a16="http://schemas.microsoft.com/office/drawing/2014/main" xmlns="" id="{4CBE04C2-4531-412E-A6A3-0A42CDA1756F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9645911" y="5061833"/>
              <a:ext cx="152140" cy="145168"/>
            </a:xfrm>
            <a:custGeom>
              <a:avLst/>
              <a:gdLst/>
              <a:ahLst/>
              <a:cxnLst/>
              <a:rect l="0" t="0" r="0" b="0"/>
              <a:pathLst>
                <a:path w="152140" h="145168">
                  <a:moveTo>
                    <a:pt x="6089" y="5467"/>
                  </a:moveTo>
                  <a:lnTo>
                    <a:pt x="6089" y="5467"/>
                  </a:lnTo>
                  <a:lnTo>
                    <a:pt x="0" y="5467"/>
                  </a:lnTo>
                  <a:lnTo>
                    <a:pt x="3188" y="2096"/>
                  </a:lnTo>
                  <a:lnTo>
                    <a:pt x="18713" y="0"/>
                  </a:lnTo>
                  <a:lnTo>
                    <a:pt x="57266" y="5066"/>
                  </a:lnTo>
                  <a:lnTo>
                    <a:pt x="73284" y="11404"/>
                  </a:lnTo>
                  <a:lnTo>
                    <a:pt x="83697" y="20806"/>
                  </a:lnTo>
                  <a:lnTo>
                    <a:pt x="87460" y="26276"/>
                  </a:lnTo>
                  <a:lnTo>
                    <a:pt x="89761" y="37999"/>
                  </a:lnTo>
                  <a:lnTo>
                    <a:pt x="89387" y="44088"/>
                  </a:lnTo>
                  <a:lnTo>
                    <a:pt x="78747" y="66142"/>
                  </a:lnTo>
                  <a:lnTo>
                    <a:pt x="42715" y="107476"/>
                  </a:lnTo>
                  <a:lnTo>
                    <a:pt x="40006" y="113834"/>
                  </a:lnTo>
                  <a:lnTo>
                    <a:pt x="41400" y="116518"/>
                  </a:lnTo>
                  <a:lnTo>
                    <a:pt x="48593" y="121380"/>
                  </a:lnTo>
                  <a:lnTo>
                    <a:pt x="91443" y="134615"/>
                  </a:lnTo>
                  <a:lnTo>
                    <a:pt x="152139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601">
              <a:extLst>
                <a:ext uri="{FF2B5EF4-FFF2-40B4-BE49-F238E27FC236}">
                  <a16:creationId xmlns:a16="http://schemas.microsoft.com/office/drawing/2014/main" xmlns="" id="{B9B1663B-6724-4596-B6C6-8A01C0E167E9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9537700" y="4914900"/>
              <a:ext cx="165101" cy="222251"/>
            </a:xfrm>
            <a:custGeom>
              <a:avLst/>
              <a:gdLst/>
              <a:ahLst/>
              <a:cxnLst/>
              <a:rect l="0" t="0" r="0" b="0"/>
              <a:pathLst>
                <a:path w="165101" h="222251">
                  <a:moveTo>
                    <a:pt x="165100" y="0"/>
                  </a:moveTo>
                  <a:lnTo>
                    <a:pt x="165100" y="0"/>
                  </a:lnTo>
                  <a:lnTo>
                    <a:pt x="161729" y="0"/>
                  </a:lnTo>
                  <a:lnTo>
                    <a:pt x="158193" y="1881"/>
                  </a:lnTo>
                  <a:lnTo>
                    <a:pt x="152857" y="7186"/>
                  </a:lnTo>
                  <a:lnTo>
                    <a:pt x="122853" y="48183"/>
                  </a:lnTo>
                  <a:lnTo>
                    <a:pt x="95511" y="87027"/>
                  </a:lnTo>
                  <a:lnTo>
                    <a:pt x="65067" y="129816"/>
                  </a:lnTo>
                  <a:lnTo>
                    <a:pt x="37074" y="167032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602">
              <a:extLst>
                <a:ext uri="{FF2B5EF4-FFF2-40B4-BE49-F238E27FC236}">
                  <a16:creationId xmlns:a16="http://schemas.microsoft.com/office/drawing/2014/main" xmlns="" id="{A8014D47-B163-4BE4-95FB-6162A32ADB08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9377948" y="4933950"/>
              <a:ext cx="139820" cy="146051"/>
            </a:xfrm>
            <a:custGeom>
              <a:avLst/>
              <a:gdLst/>
              <a:ahLst/>
              <a:cxnLst/>
              <a:rect l="0" t="0" r="0" b="0"/>
              <a:pathLst>
                <a:path w="139820" h="146051">
                  <a:moveTo>
                    <a:pt x="134352" y="0"/>
                  </a:moveTo>
                  <a:lnTo>
                    <a:pt x="134352" y="0"/>
                  </a:lnTo>
                  <a:lnTo>
                    <a:pt x="139819" y="0"/>
                  </a:lnTo>
                  <a:lnTo>
                    <a:pt x="137069" y="3371"/>
                  </a:lnTo>
                  <a:lnTo>
                    <a:pt x="110172" y="27136"/>
                  </a:lnTo>
                  <a:lnTo>
                    <a:pt x="64221" y="49732"/>
                  </a:lnTo>
                  <a:lnTo>
                    <a:pt x="29141" y="57696"/>
                  </a:lnTo>
                  <a:lnTo>
                    <a:pt x="14448" y="54805"/>
                  </a:lnTo>
                  <a:lnTo>
                    <a:pt x="5096" y="48818"/>
                  </a:lnTo>
                  <a:lnTo>
                    <a:pt x="1614" y="45245"/>
                  </a:lnTo>
                  <a:lnTo>
                    <a:pt x="0" y="41452"/>
                  </a:lnTo>
                  <a:lnTo>
                    <a:pt x="87" y="33475"/>
                  </a:lnTo>
                  <a:lnTo>
                    <a:pt x="1803" y="30078"/>
                  </a:lnTo>
                  <a:lnTo>
                    <a:pt x="7472" y="24422"/>
                  </a:lnTo>
                  <a:lnTo>
                    <a:pt x="25340" y="17270"/>
                  </a:lnTo>
                  <a:lnTo>
                    <a:pt x="40512" y="18494"/>
                  </a:lnTo>
                  <a:lnTo>
                    <a:pt x="76618" y="30778"/>
                  </a:lnTo>
                  <a:lnTo>
                    <a:pt x="93169" y="44253"/>
                  </a:lnTo>
                  <a:lnTo>
                    <a:pt x="106171" y="61296"/>
                  </a:lnTo>
                  <a:lnTo>
                    <a:pt x="116752" y="86757"/>
                  </a:lnTo>
                  <a:lnTo>
                    <a:pt x="119495" y="111470"/>
                  </a:lnTo>
                  <a:lnTo>
                    <a:pt x="116152" y="131101"/>
                  </a:lnTo>
                  <a:lnTo>
                    <a:pt x="108952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603">
              <a:extLst>
                <a:ext uri="{FF2B5EF4-FFF2-40B4-BE49-F238E27FC236}">
                  <a16:creationId xmlns:a16="http://schemas.microsoft.com/office/drawing/2014/main" xmlns="" id="{C06C5F91-41BA-43BF-80F7-F091DBA00FAF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9112250" y="4737121"/>
              <a:ext cx="257851" cy="233848"/>
            </a:xfrm>
            <a:custGeom>
              <a:avLst/>
              <a:gdLst/>
              <a:ahLst/>
              <a:cxnLst/>
              <a:rect l="0" t="0" r="0" b="0"/>
              <a:pathLst>
                <a:path w="257851" h="233848">
                  <a:moveTo>
                    <a:pt x="0" y="19029"/>
                  </a:moveTo>
                  <a:lnTo>
                    <a:pt x="0" y="19029"/>
                  </a:lnTo>
                  <a:lnTo>
                    <a:pt x="0" y="15658"/>
                  </a:lnTo>
                  <a:lnTo>
                    <a:pt x="3763" y="12121"/>
                  </a:lnTo>
                  <a:lnTo>
                    <a:pt x="11550" y="8197"/>
                  </a:lnTo>
                  <a:lnTo>
                    <a:pt x="33213" y="2728"/>
                  </a:lnTo>
                  <a:lnTo>
                    <a:pt x="67932" y="793"/>
                  </a:lnTo>
                  <a:lnTo>
                    <a:pt x="100042" y="341"/>
                  </a:lnTo>
                  <a:lnTo>
                    <a:pt x="133599" y="140"/>
                  </a:lnTo>
                  <a:lnTo>
                    <a:pt x="166621" y="50"/>
                  </a:lnTo>
                  <a:lnTo>
                    <a:pt x="211569" y="0"/>
                  </a:lnTo>
                  <a:lnTo>
                    <a:pt x="245033" y="1396"/>
                  </a:lnTo>
                  <a:lnTo>
                    <a:pt x="256600" y="6724"/>
                  </a:lnTo>
                  <a:lnTo>
                    <a:pt x="257850" y="10825"/>
                  </a:lnTo>
                  <a:lnTo>
                    <a:pt x="256567" y="15676"/>
                  </a:lnTo>
                  <a:lnTo>
                    <a:pt x="239003" y="38261"/>
                  </a:lnTo>
                  <a:lnTo>
                    <a:pt x="191770" y="77077"/>
                  </a:lnTo>
                  <a:lnTo>
                    <a:pt x="160020" y="98450"/>
                  </a:lnTo>
                  <a:lnTo>
                    <a:pt x="126153" y="120650"/>
                  </a:lnTo>
                  <a:lnTo>
                    <a:pt x="80731" y="149014"/>
                  </a:lnTo>
                  <a:lnTo>
                    <a:pt x="36826" y="180120"/>
                  </a:lnTo>
                  <a:lnTo>
                    <a:pt x="23423" y="190813"/>
                  </a:lnTo>
                  <a:lnTo>
                    <a:pt x="17466" y="200270"/>
                  </a:lnTo>
                  <a:lnTo>
                    <a:pt x="17993" y="204062"/>
                  </a:lnTo>
                  <a:lnTo>
                    <a:pt x="20462" y="207296"/>
                  </a:lnTo>
                  <a:lnTo>
                    <a:pt x="37813" y="217099"/>
                  </a:lnTo>
                  <a:lnTo>
                    <a:pt x="57728" y="223477"/>
                  </a:lnTo>
                  <a:lnTo>
                    <a:pt x="101379" y="227772"/>
                  </a:lnTo>
                  <a:lnTo>
                    <a:pt x="136074" y="231278"/>
                  </a:lnTo>
                  <a:lnTo>
                    <a:pt x="181194" y="233847"/>
                  </a:lnTo>
                  <a:lnTo>
                    <a:pt x="225768" y="230351"/>
                  </a:lnTo>
                  <a:lnTo>
                    <a:pt x="241300" y="2285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604">
              <a:extLst>
                <a:ext uri="{FF2B5EF4-FFF2-40B4-BE49-F238E27FC236}">
                  <a16:creationId xmlns:a16="http://schemas.microsoft.com/office/drawing/2014/main" xmlns="" id="{78B51C6F-3883-4A1C-96CE-BE87BF4B4D35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5956300" y="4546600"/>
              <a:ext cx="3372" cy="57151"/>
            </a:xfrm>
            <a:custGeom>
              <a:avLst/>
              <a:gdLst/>
              <a:ahLst/>
              <a:cxnLst/>
              <a:rect l="0" t="0" r="0" b="0"/>
              <a:pathLst>
                <a:path w="3372" h="57151">
                  <a:moveTo>
                    <a:pt x="0" y="0"/>
                  </a:moveTo>
                  <a:lnTo>
                    <a:pt x="0" y="0"/>
                  </a:lnTo>
                  <a:lnTo>
                    <a:pt x="3371" y="10113"/>
                  </a:lnTo>
                  <a:lnTo>
                    <a:pt x="3145" y="18841"/>
                  </a:lnTo>
                  <a:lnTo>
                    <a:pt x="122" y="4644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605">
              <a:extLst>
                <a:ext uri="{FF2B5EF4-FFF2-40B4-BE49-F238E27FC236}">
                  <a16:creationId xmlns:a16="http://schemas.microsoft.com/office/drawing/2014/main" xmlns="" id="{A6620AA7-BB90-4570-864D-051B529B7E0D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5943862" y="4419600"/>
              <a:ext cx="12439" cy="11557"/>
            </a:xfrm>
            <a:custGeom>
              <a:avLst/>
              <a:gdLst/>
              <a:ahLst/>
              <a:cxnLst/>
              <a:rect l="0" t="0" r="0" b="0"/>
              <a:pathLst>
                <a:path w="12439" h="11557">
                  <a:moveTo>
                    <a:pt x="6088" y="0"/>
                  </a:moveTo>
                  <a:lnTo>
                    <a:pt x="6088" y="0"/>
                  </a:lnTo>
                  <a:lnTo>
                    <a:pt x="2717" y="3371"/>
                  </a:lnTo>
                  <a:lnTo>
                    <a:pt x="1062" y="6908"/>
                  </a:lnTo>
                  <a:lnTo>
                    <a:pt x="0" y="11556"/>
                  </a:lnTo>
                  <a:lnTo>
                    <a:pt x="1736" y="10310"/>
                  </a:lnTo>
                  <a:lnTo>
                    <a:pt x="3187" y="8990"/>
                  </a:lnTo>
                  <a:lnTo>
                    <a:pt x="6679" y="7524"/>
                  </a:lnTo>
                  <a:lnTo>
                    <a:pt x="1243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606">
              <a:extLst>
                <a:ext uri="{FF2B5EF4-FFF2-40B4-BE49-F238E27FC236}">
                  <a16:creationId xmlns:a16="http://schemas.microsoft.com/office/drawing/2014/main" xmlns="" id="{263E8993-0F65-486E-879F-71FD8CE3F8B2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949950" y="4204583"/>
              <a:ext cx="1" cy="49918"/>
            </a:xfrm>
            <a:custGeom>
              <a:avLst/>
              <a:gdLst/>
              <a:ahLst/>
              <a:cxnLst/>
              <a:rect l="0" t="0" r="0" b="0"/>
              <a:pathLst>
                <a:path w="1" h="499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49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607">
              <a:extLst>
                <a:ext uri="{FF2B5EF4-FFF2-40B4-BE49-F238E27FC236}">
                  <a16:creationId xmlns:a16="http://schemas.microsoft.com/office/drawing/2014/main" xmlns="" id="{A5EA0EE9-D9E5-4696-A797-D186A06C2ABD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9188450" y="45148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608">
              <a:extLst>
                <a:ext uri="{FF2B5EF4-FFF2-40B4-BE49-F238E27FC236}">
                  <a16:creationId xmlns:a16="http://schemas.microsoft.com/office/drawing/2014/main" xmlns="" id="{728BB4A5-15E9-48D2-B2EA-8882FDE672EE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9188450" y="4419600"/>
              <a:ext cx="1" cy="31751"/>
            </a:xfrm>
            <a:custGeom>
              <a:avLst/>
              <a:gdLst/>
              <a:ahLst/>
              <a:cxnLst/>
              <a:rect l="0" t="0" r="0" b="0"/>
              <a:pathLst>
                <a:path w="1" h="31751">
                  <a:moveTo>
                    <a:pt x="0" y="0"/>
                  </a:moveTo>
                  <a:lnTo>
                    <a:pt x="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609">
              <a:extLst>
                <a:ext uri="{FF2B5EF4-FFF2-40B4-BE49-F238E27FC236}">
                  <a16:creationId xmlns:a16="http://schemas.microsoft.com/office/drawing/2014/main" xmlns="" id="{572E04BF-A4C1-4537-B7AE-3AC3042B2DC0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9182100" y="42227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63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610">
              <a:extLst>
                <a:ext uri="{FF2B5EF4-FFF2-40B4-BE49-F238E27FC236}">
                  <a16:creationId xmlns:a16="http://schemas.microsoft.com/office/drawing/2014/main" xmlns="" id="{386B7504-46A8-4F6A-98A0-20332428641B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9188450" y="397510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3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611">
              <a:extLst>
                <a:ext uri="{FF2B5EF4-FFF2-40B4-BE49-F238E27FC236}">
                  <a16:creationId xmlns:a16="http://schemas.microsoft.com/office/drawing/2014/main" xmlns="" id="{C5097FAB-521E-44F4-AEDC-CECC60CE2C89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7566368" y="4641850"/>
              <a:ext cx="165425" cy="229740"/>
            </a:xfrm>
            <a:custGeom>
              <a:avLst/>
              <a:gdLst/>
              <a:ahLst/>
              <a:cxnLst/>
              <a:rect l="0" t="0" r="0" b="0"/>
              <a:pathLst>
                <a:path w="165425" h="229740">
                  <a:moveTo>
                    <a:pt x="123482" y="44450"/>
                  </a:moveTo>
                  <a:lnTo>
                    <a:pt x="123482" y="44450"/>
                  </a:lnTo>
                  <a:lnTo>
                    <a:pt x="123481" y="30144"/>
                  </a:lnTo>
                  <a:lnTo>
                    <a:pt x="122070" y="27857"/>
                  </a:lnTo>
                  <a:lnTo>
                    <a:pt x="116740" y="23435"/>
                  </a:lnTo>
                  <a:lnTo>
                    <a:pt x="109667" y="20999"/>
                  </a:lnTo>
                  <a:lnTo>
                    <a:pt x="105806" y="20349"/>
                  </a:lnTo>
                  <a:lnTo>
                    <a:pt x="90258" y="22806"/>
                  </a:lnTo>
                  <a:lnTo>
                    <a:pt x="68874" y="34744"/>
                  </a:lnTo>
                  <a:lnTo>
                    <a:pt x="33036" y="79590"/>
                  </a:lnTo>
                  <a:lnTo>
                    <a:pt x="12486" y="117186"/>
                  </a:lnTo>
                  <a:lnTo>
                    <a:pt x="1224" y="157723"/>
                  </a:lnTo>
                  <a:lnTo>
                    <a:pt x="0" y="181577"/>
                  </a:lnTo>
                  <a:lnTo>
                    <a:pt x="4161" y="199234"/>
                  </a:lnTo>
                  <a:lnTo>
                    <a:pt x="12595" y="212256"/>
                  </a:lnTo>
                  <a:lnTo>
                    <a:pt x="24104" y="222041"/>
                  </a:lnTo>
                  <a:lnTo>
                    <a:pt x="38627" y="228742"/>
                  </a:lnTo>
                  <a:lnTo>
                    <a:pt x="66041" y="229739"/>
                  </a:lnTo>
                  <a:lnTo>
                    <a:pt x="99877" y="212083"/>
                  </a:lnTo>
                  <a:lnTo>
                    <a:pt x="126601" y="187879"/>
                  </a:lnTo>
                  <a:lnTo>
                    <a:pt x="144554" y="156092"/>
                  </a:lnTo>
                  <a:lnTo>
                    <a:pt x="158809" y="116491"/>
                  </a:lnTo>
                  <a:lnTo>
                    <a:pt x="165424" y="70413"/>
                  </a:lnTo>
                  <a:lnTo>
                    <a:pt x="161622" y="46499"/>
                  </a:lnTo>
                  <a:lnTo>
                    <a:pt x="151873" y="27418"/>
                  </a:lnTo>
                  <a:lnTo>
                    <a:pt x="1171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612">
              <a:extLst>
                <a:ext uri="{FF2B5EF4-FFF2-40B4-BE49-F238E27FC236}">
                  <a16:creationId xmlns:a16="http://schemas.microsoft.com/office/drawing/2014/main" xmlns="" id="{A028BC3F-ADE6-4EC3-A0DB-BE54CE27A423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7645400" y="436245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0"/>
                  </a:moveTo>
                  <a:lnTo>
                    <a:pt x="0" y="0"/>
                  </a:lnTo>
                  <a:lnTo>
                    <a:pt x="705" y="37549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613">
              <a:extLst>
                <a:ext uri="{FF2B5EF4-FFF2-40B4-BE49-F238E27FC236}">
                  <a16:creationId xmlns:a16="http://schemas.microsoft.com/office/drawing/2014/main" xmlns="" id="{7DB17DCE-4473-4740-85CE-4588B4AE1BC2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7651750" y="4057650"/>
              <a:ext cx="12701" cy="107951"/>
            </a:xfrm>
            <a:custGeom>
              <a:avLst/>
              <a:gdLst/>
              <a:ahLst/>
              <a:cxnLst/>
              <a:rect l="0" t="0" r="0" b="0"/>
              <a:pathLst>
                <a:path w="12701" h="107951">
                  <a:moveTo>
                    <a:pt x="0" y="0"/>
                  </a:moveTo>
                  <a:lnTo>
                    <a:pt x="0" y="0"/>
                  </a:lnTo>
                  <a:lnTo>
                    <a:pt x="6907" y="39563"/>
                  </a:lnTo>
                  <a:lnTo>
                    <a:pt x="11556" y="84093"/>
                  </a:lnTo>
                  <a:lnTo>
                    <a:pt x="127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614">
              <a:extLst>
                <a:ext uri="{FF2B5EF4-FFF2-40B4-BE49-F238E27FC236}">
                  <a16:creationId xmlns:a16="http://schemas.microsoft.com/office/drawing/2014/main" xmlns="" id="{43F7BDF0-BCF4-4630-A59C-92BA4C2BA7F3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7607300" y="3594100"/>
              <a:ext cx="1" cy="120651"/>
            </a:xfrm>
            <a:custGeom>
              <a:avLst/>
              <a:gdLst/>
              <a:ahLst/>
              <a:cxnLst/>
              <a:rect l="0" t="0" r="0" b="0"/>
              <a:pathLst>
                <a:path w="1" h="120651">
                  <a:moveTo>
                    <a:pt x="0" y="0"/>
                  </a:moveTo>
                  <a:lnTo>
                    <a:pt x="0" y="0"/>
                  </a:lnTo>
                  <a:lnTo>
                    <a:pt x="0" y="43326"/>
                  </a:lnTo>
                  <a:lnTo>
                    <a:pt x="0" y="82217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615">
              <a:extLst>
                <a:ext uri="{FF2B5EF4-FFF2-40B4-BE49-F238E27FC236}">
                  <a16:creationId xmlns:a16="http://schemas.microsoft.com/office/drawing/2014/main" xmlns="" id="{AFF3834C-8C01-4656-8F16-C2544F9931CC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7600950" y="32575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12700" y="0"/>
                  </a:moveTo>
                  <a:lnTo>
                    <a:pt x="12700" y="0"/>
                  </a:lnTo>
                  <a:lnTo>
                    <a:pt x="11288" y="35487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616">
              <a:extLst>
                <a:ext uri="{FF2B5EF4-FFF2-40B4-BE49-F238E27FC236}">
                  <a16:creationId xmlns:a16="http://schemas.microsoft.com/office/drawing/2014/main" xmlns="" id="{65F2FDDE-AC07-4C07-969B-80AAADD59138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658100" y="2914650"/>
              <a:ext cx="1" cy="50801"/>
            </a:xfrm>
            <a:custGeom>
              <a:avLst/>
              <a:gdLst/>
              <a:ahLst/>
              <a:cxnLst/>
              <a:rect l="0" t="0" r="0" b="0"/>
              <a:pathLst>
                <a:path w="1" h="50801">
                  <a:moveTo>
                    <a:pt x="0" y="0"/>
                  </a:moveTo>
                  <a:lnTo>
                    <a:pt x="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617">
              <a:extLst>
                <a:ext uri="{FF2B5EF4-FFF2-40B4-BE49-F238E27FC236}">
                  <a16:creationId xmlns:a16="http://schemas.microsoft.com/office/drawing/2014/main" xmlns="" id="{3108E8B9-723A-456D-8D4D-09472F88D825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7575550" y="26797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6907"/>
                  </a:lnTo>
                  <a:lnTo>
                    <a:pt x="127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618">
              <a:extLst>
                <a:ext uri="{FF2B5EF4-FFF2-40B4-BE49-F238E27FC236}">
                  <a16:creationId xmlns:a16="http://schemas.microsoft.com/office/drawing/2014/main" xmlns="" id="{4A82E0B7-C59B-405F-8375-6DAFF4D607E0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876800" y="2649437"/>
              <a:ext cx="5791201" cy="1890814"/>
            </a:xfrm>
            <a:custGeom>
              <a:avLst/>
              <a:gdLst/>
              <a:ahLst/>
              <a:cxnLst/>
              <a:rect l="0" t="0" r="0" b="0"/>
              <a:pathLst>
                <a:path w="5791201" h="1890814">
                  <a:moveTo>
                    <a:pt x="0" y="1878113"/>
                  </a:moveTo>
                  <a:lnTo>
                    <a:pt x="0" y="1878113"/>
                  </a:lnTo>
                  <a:lnTo>
                    <a:pt x="21662" y="1878818"/>
                  </a:lnTo>
                  <a:lnTo>
                    <a:pt x="45770" y="1883580"/>
                  </a:lnTo>
                  <a:lnTo>
                    <a:pt x="87044" y="1884347"/>
                  </a:lnTo>
                  <a:lnTo>
                    <a:pt x="123863" y="1882547"/>
                  </a:lnTo>
                  <a:lnTo>
                    <a:pt x="167933" y="1875664"/>
                  </a:lnTo>
                  <a:lnTo>
                    <a:pt x="200226" y="1869263"/>
                  </a:lnTo>
                  <a:lnTo>
                    <a:pt x="233393" y="1864067"/>
                  </a:lnTo>
                  <a:lnTo>
                    <a:pt x="270711" y="1857524"/>
                  </a:lnTo>
                  <a:lnTo>
                    <a:pt x="310816" y="1849912"/>
                  </a:lnTo>
                  <a:lnTo>
                    <a:pt x="352159" y="1841826"/>
                  </a:lnTo>
                  <a:lnTo>
                    <a:pt x="395933" y="1833528"/>
                  </a:lnTo>
                  <a:lnTo>
                    <a:pt x="441965" y="1824431"/>
                  </a:lnTo>
                  <a:lnTo>
                    <a:pt x="466093" y="1819041"/>
                  </a:lnTo>
                  <a:lnTo>
                    <a:pt x="490645" y="1813332"/>
                  </a:lnTo>
                  <a:lnTo>
                    <a:pt x="514774" y="1807409"/>
                  </a:lnTo>
                  <a:lnTo>
                    <a:pt x="562281" y="1795183"/>
                  </a:lnTo>
                  <a:lnTo>
                    <a:pt x="609266" y="1782694"/>
                  </a:lnTo>
                  <a:lnTo>
                    <a:pt x="656018" y="1769382"/>
                  </a:lnTo>
                  <a:lnTo>
                    <a:pt x="702667" y="1754058"/>
                  </a:lnTo>
                  <a:lnTo>
                    <a:pt x="747389" y="1737841"/>
                  </a:lnTo>
                  <a:lnTo>
                    <a:pt x="790784" y="1721225"/>
                  </a:lnTo>
                  <a:lnTo>
                    <a:pt x="833589" y="1704433"/>
                  </a:lnTo>
                  <a:lnTo>
                    <a:pt x="876132" y="1685681"/>
                  </a:lnTo>
                  <a:lnTo>
                    <a:pt x="917148" y="1665588"/>
                  </a:lnTo>
                  <a:lnTo>
                    <a:pt x="954191" y="1644898"/>
                  </a:lnTo>
                  <a:lnTo>
                    <a:pt x="989471" y="1622062"/>
                  </a:lnTo>
                  <a:lnTo>
                    <a:pt x="1023964" y="1597801"/>
                  </a:lnTo>
                  <a:lnTo>
                    <a:pt x="1058110" y="1572908"/>
                  </a:lnTo>
                  <a:lnTo>
                    <a:pt x="1105696" y="1528351"/>
                  </a:lnTo>
                  <a:lnTo>
                    <a:pt x="1137944" y="1499707"/>
                  </a:lnTo>
                  <a:lnTo>
                    <a:pt x="1184070" y="1456018"/>
                  </a:lnTo>
                  <a:lnTo>
                    <a:pt x="1212759" y="1423816"/>
                  </a:lnTo>
                  <a:lnTo>
                    <a:pt x="1244324" y="1390688"/>
                  </a:lnTo>
                  <a:lnTo>
                    <a:pt x="1275288" y="1355269"/>
                  </a:lnTo>
                  <a:lnTo>
                    <a:pt x="1304806" y="1318360"/>
                  </a:lnTo>
                  <a:lnTo>
                    <a:pt x="1332035" y="1280789"/>
                  </a:lnTo>
                  <a:lnTo>
                    <a:pt x="1360131" y="1244806"/>
                  </a:lnTo>
                  <a:lnTo>
                    <a:pt x="1388375" y="1208588"/>
                  </a:lnTo>
                  <a:lnTo>
                    <a:pt x="1415038" y="1168972"/>
                  </a:lnTo>
                  <a:lnTo>
                    <a:pt x="1441001" y="1129728"/>
                  </a:lnTo>
                  <a:lnTo>
                    <a:pt x="1465945" y="1091825"/>
                  </a:lnTo>
                  <a:lnTo>
                    <a:pt x="1488790" y="1056165"/>
                  </a:lnTo>
                  <a:lnTo>
                    <a:pt x="1510703" y="1017738"/>
                  </a:lnTo>
                  <a:lnTo>
                    <a:pt x="1531495" y="977846"/>
                  </a:lnTo>
                  <a:lnTo>
                    <a:pt x="1550144" y="938950"/>
                  </a:lnTo>
                  <a:lnTo>
                    <a:pt x="1569720" y="900496"/>
                  </a:lnTo>
                  <a:lnTo>
                    <a:pt x="1589476" y="860828"/>
                  </a:lnTo>
                  <a:lnTo>
                    <a:pt x="1607663" y="817327"/>
                  </a:lnTo>
                  <a:lnTo>
                    <a:pt x="1627036" y="777767"/>
                  </a:lnTo>
                  <a:lnTo>
                    <a:pt x="1647404" y="739959"/>
                  </a:lnTo>
                  <a:lnTo>
                    <a:pt x="1668217" y="699637"/>
                  </a:lnTo>
                  <a:lnTo>
                    <a:pt x="1689226" y="661960"/>
                  </a:lnTo>
                  <a:lnTo>
                    <a:pt x="1710323" y="625695"/>
                  </a:lnTo>
                  <a:lnTo>
                    <a:pt x="1731458" y="588411"/>
                  </a:lnTo>
                  <a:lnTo>
                    <a:pt x="1756374" y="548792"/>
                  </a:lnTo>
                  <a:lnTo>
                    <a:pt x="1783205" y="508370"/>
                  </a:lnTo>
                  <a:lnTo>
                    <a:pt x="1809241" y="469239"/>
                  </a:lnTo>
                  <a:lnTo>
                    <a:pt x="1836806" y="430680"/>
                  </a:lnTo>
                  <a:lnTo>
                    <a:pt x="1866225" y="393082"/>
                  </a:lnTo>
                  <a:lnTo>
                    <a:pt x="1898114" y="357557"/>
                  </a:lnTo>
                  <a:lnTo>
                    <a:pt x="1932984" y="322953"/>
                  </a:lnTo>
                  <a:lnTo>
                    <a:pt x="1970354" y="288758"/>
                  </a:lnTo>
                  <a:lnTo>
                    <a:pt x="2010481" y="254746"/>
                  </a:lnTo>
                  <a:lnTo>
                    <a:pt x="2049952" y="224578"/>
                  </a:lnTo>
                  <a:lnTo>
                    <a:pt x="2090072" y="196353"/>
                  </a:lnTo>
                  <a:lnTo>
                    <a:pt x="2133774" y="167346"/>
                  </a:lnTo>
                  <a:lnTo>
                    <a:pt x="2177186" y="141753"/>
                  </a:lnTo>
                  <a:lnTo>
                    <a:pt x="2220705" y="118620"/>
                  </a:lnTo>
                  <a:lnTo>
                    <a:pt x="2265916" y="96579"/>
                  </a:lnTo>
                  <a:lnTo>
                    <a:pt x="2311881" y="76905"/>
                  </a:lnTo>
                  <a:lnTo>
                    <a:pt x="2358886" y="59459"/>
                  </a:lnTo>
                  <a:lnTo>
                    <a:pt x="2383274" y="51844"/>
                  </a:lnTo>
                  <a:lnTo>
                    <a:pt x="2407999" y="44650"/>
                  </a:lnTo>
                  <a:lnTo>
                    <a:pt x="2432949" y="37738"/>
                  </a:lnTo>
                  <a:lnTo>
                    <a:pt x="2458049" y="31013"/>
                  </a:lnTo>
                  <a:lnTo>
                    <a:pt x="2483249" y="24413"/>
                  </a:lnTo>
                  <a:lnTo>
                    <a:pt x="2507810" y="19308"/>
                  </a:lnTo>
                  <a:lnTo>
                    <a:pt x="2531945" y="15198"/>
                  </a:lnTo>
                  <a:lnTo>
                    <a:pt x="2555797" y="11753"/>
                  </a:lnTo>
                  <a:lnTo>
                    <a:pt x="2580165" y="8751"/>
                  </a:lnTo>
                  <a:lnTo>
                    <a:pt x="2604876" y="6044"/>
                  </a:lnTo>
                  <a:lnTo>
                    <a:pt x="2629818" y="3534"/>
                  </a:lnTo>
                  <a:lnTo>
                    <a:pt x="2654912" y="1860"/>
                  </a:lnTo>
                  <a:lnTo>
                    <a:pt x="2680108" y="744"/>
                  </a:lnTo>
                  <a:lnTo>
                    <a:pt x="2705371" y="0"/>
                  </a:lnTo>
                  <a:lnTo>
                    <a:pt x="2729975" y="210"/>
                  </a:lnTo>
                  <a:lnTo>
                    <a:pt x="2754139" y="1056"/>
                  </a:lnTo>
                  <a:lnTo>
                    <a:pt x="2801684" y="4582"/>
                  </a:lnTo>
                  <a:lnTo>
                    <a:pt x="2848685" y="10853"/>
                  </a:lnTo>
                  <a:lnTo>
                    <a:pt x="2872791" y="14500"/>
                  </a:lnTo>
                  <a:lnTo>
                    <a:pt x="2897327" y="18343"/>
                  </a:lnTo>
                  <a:lnTo>
                    <a:pt x="2922151" y="22317"/>
                  </a:lnTo>
                  <a:lnTo>
                    <a:pt x="2968549" y="32376"/>
                  </a:lnTo>
                  <a:lnTo>
                    <a:pt x="3013394" y="44607"/>
                  </a:lnTo>
                  <a:lnTo>
                    <a:pt x="3059195" y="59451"/>
                  </a:lnTo>
                  <a:lnTo>
                    <a:pt x="3103540" y="75456"/>
                  </a:lnTo>
                  <a:lnTo>
                    <a:pt x="3146768" y="91976"/>
                  </a:lnTo>
                  <a:lnTo>
                    <a:pt x="3189498" y="108726"/>
                  </a:lnTo>
                  <a:lnTo>
                    <a:pt x="3230126" y="127460"/>
                  </a:lnTo>
                  <a:lnTo>
                    <a:pt x="3269350" y="147545"/>
                  </a:lnTo>
                  <a:lnTo>
                    <a:pt x="3307950" y="168231"/>
                  </a:lnTo>
                  <a:lnTo>
                    <a:pt x="3346272" y="191065"/>
                  </a:lnTo>
                  <a:lnTo>
                    <a:pt x="3383766" y="215325"/>
                  </a:lnTo>
                  <a:lnTo>
                    <a:pt x="3419243" y="240219"/>
                  </a:lnTo>
                  <a:lnTo>
                    <a:pt x="3453826" y="267275"/>
                  </a:lnTo>
                  <a:lnTo>
                    <a:pt x="3487307" y="295057"/>
                  </a:lnTo>
                  <a:lnTo>
                    <a:pt x="3533922" y="335909"/>
                  </a:lnTo>
                  <a:lnTo>
                    <a:pt x="3579013" y="382429"/>
                  </a:lnTo>
                  <a:lnTo>
                    <a:pt x="3622948" y="428512"/>
                  </a:lnTo>
                  <a:lnTo>
                    <a:pt x="3649960" y="461027"/>
                  </a:lnTo>
                  <a:lnTo>
                    <a:pt x="3676076" y="496175"/>
                  </a:lnTo>
                  <a:lnTo>
                    <a:pt x="3701795" y="532257"/>
                  </a:lnTo>
                  <a:lnTo>
                    <a:pt x="3727337" y="567109"/>
                  </a:lnTo>
                  <a:lnTo>
                    <a:pt x="3752800" y="603294"/>
                  </a:lnTo>
                  <a:lnTo>
                    <a:pt x="3778228" y="639838"/>
                  </a:lnTo>
                  <a:lnTo>
                    <a:pt x="3803640" y="674895"/>
                  </a:lnTo>
                  <a:lnTo>
                    <a:pt x="3829045" y="713053"/>
                  </a:lnTo>
                  <a:lnTo>
                    <a:pt x="3854448" y="752825"/>
                  </a:lnTo>
                  <a:lnTo>
                    <a:pt x="3879849" y="791668"/>
                  </a:lnTo>
                  <a:lnTo>
                    <a:pt x="3903369" y="830098"/>
                  </a:lnTo>
                  <a:lnTo>
                    <a:pt x="3926991" y="869051"/>
                  </a:lnTo>
                  <a:lnTo>
                    <a:pt x="3953954" y="909882"/>
                  </a:lnTo>
                  <a:lnTo>
                    <a:pt x="3980518" y="947784"/>
                  </a:lnTo>
                  <a:lnTo>
                    <a:pt x="4006437" y="984150"/>
                  </a:lnTo>
                  <a:lnTo>
                    <a:pt x="4032066" y="1021480"/>
                  </a:lnTo>
                  <a:lnTo>
                    <a:pt x="4059449" y="1057355"/>
                  </a:lnTo>
                  <a:lnTo>
                    <a:pt x="4088082" y="1092115"/>
                  </a:lnTo>
                  <a:lnTo>
                    <a:pt x="4117272" y="1126379"/>
                  </a:lnTo>
                  <a:lnTo>
                    <a:pt x="4146707" y="1160422"/>
                  </a:lnTo>
                  <a:lnTo>
                    <a:pt x="4176253" y="1193661"/>
                  </a:lnTo>
                  <a:lnTo>
                    <a:pt x="4220653" y="1240847"/>
                  </a:lnTo>
                  <a:lnTo>
                    <a:pt x="4250275" y="1273620"/>
                  </a:lnTo>
                  <a:lnTo>
                    <a:pt x="4281785" y="1305120"/>
                  </a:lnTo>
                  <a:lnTo>
                    <a:pt x="4315309" y="1335583"/>
                  </a:lnTo>
                  <a:lnTo>
                    <a:pt x="4351376" y="1365585"/>
                  </a:lnTo>
                  <a:lnTo>
                    <a:pt x="4386691" y="1393500"/>
                  </a:lnTo>
                  <a:lnTo>
                    <a:pt x="4422613" y="1420018"/>
                  </a:lnTo>
                  <a:lnTo>
                    <a:pt x="4462097" y="1445915"/>
                  </a:lnTo>
                  <a:lnTo>
                    <a:pt x="4501281" y="1471536"/>
                  </a:lnTo>
                  <a:lnTo>
                    <a:pt x="4539864" y="1496329"/>
                  </a:lnTo>
                  <a:lnTo>
                    <a:pt x="4578179" y="1519107"/>
                  </a:lnTo>
                  <a:lnTo>
                    <a:pt x="4618255" y="1540990"/>
                  </a:lnTo>
                  <a:lnTo>
                    <a:pt x="4659586" y="1562475"/>
                  </a:lnTo>
                  <a:lnTo>
                    <a:pt x="4701473" y="1583783"/>
                  </a:lnTo>
                  <a:lnTo>
                    <a:pt x="4741727" y="1605013"/>
                  </a:lnTo>
                  <a:lnTo>
                    <a:pt x="4782900" y="1625502"/>
                  </a:lnTo>
                  <a:lnTo>
                    <a:pt x="4829421" y="1644015"/>
                  </a:lnTo>
                  <a:lnTo>
                    <a:pt x="4874558" y="1661651"/>
                  </a:lnTo>
                  <a:lnTo>
                    <a:pt x="4918842" y="1678896"/>
                  </a:lnTo>
                  <a:lnTo>
                    <a:pt x="4964395" y="1695969"/>
                  </a:lnTo>
                  <a:lnTo>
                    <a:pt x="4988113" y="1704472"/>
                  </a:lnTo>
                  <a:lnTo>
                    <a:pt x="5012392" y="1712964"/>
                  </a:lnTo>
                  <a:lnTo>
                    <a:pt x="5037044" y="1721447"/>
                  </a:lnTo>
                  <a:lnTo>
                    <a:pt x="5062651" y="1729924"/>
                  </a:lnTo>
                  <a:lnTo>
                    <a:pt x="5088895" y="1738399"/>
                  </a:lnTo>
                  <a:lnTo>
                    <a:pt x="5115563" y="1746870"/>
                  </a:lnTo>
                  <a:lnTo>
                    <a:pt x="5142515" y="1755339"/>
                  </a:lnTo>
                  <a:lnTo>
                    <a:pt x="5169654" y="1763809"/>
                  </a:lnTo>
                  <a:lnTo>
                    <a:pt x="5196920" y="1772277"/>
                  </a:lnTo>
                  <a:lnTo>
                    <a:pt x="5224974" y="1780745"/>
                  </a:lnTo>
                  <a:lnTo>
                    <a:pt x="5253555" y="1789212"/>
                  </a:lnTo>
                  <a:lnTo>
                    <a:pt x="5282487" y="1797679"/>
                  </a:lnTo>
                  <a:lnTo>
                    <a:pt x="5313769" y="1805440"/>
                  </a:lnTo>
                  <a:lnTo>
                    <a:pt x="5346618" y="1812731"/>
                  </a:lnTo>
                  <a:lnTo>
                    <a:pt x="5380512" y="1819708"/>
                  </a:lnTo>
                  <a:lnTo>
                    <a:pt x="5415807" y="1827182"/>
                  </a:lnTo>
                  <a:lnTo>
                    <a:pt x="5452038" y="1834987"/>
                  </a:lnTo>
                  <a:lnTo>
                    <a:pt x="5488891" y="1843012"/>
                  </a:lnTo>
                  <a:lnTo>
                    <a:pt x="5526866" y="1850479"/>
                  </a:lnTo>
                  <a:lnTo>
                    <a:pt x="5565589" y="1857574"/>
                  </a:lnTo>
                  <a:lnTo>
                    <a:pt x="5604809" y="1864420"/>
                  </a:lnTo>
                  <a:lnTo>
                    <a:pt x="5642951" y="1870395"/>
                  </a:lnTo>
                  <a:lnTo>
                    <a:pt x="5680373" y="1875790"/>
                  </a:lnTo>
                  <a:lnTo>
                    <a:pt x="5717315" y="1880798"/>
                  </a:lnTo>
                  <a:lnTo>
                    <a:pt x="5791200" y="1890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619">
              <a:extLst>
                <a:ext uri="{FF2B5EF4-FFF2-40B4-BE49-F238E27FC236}">
                  <a16:creationId xmlns:a16="http://schemas.microsoft.com/office/drawing/2014/main" xmlns="" id="{0006A265-55BA-4F76-896E-C1098B3B1ECD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895850" y="4483862"/>
              <a:ext cx="5187951" cy="189739"/>
            </a:xfrm>
            <a:custGeom>
              <a:avLst/>
              <a:gdLst/>
              <a:ahLst/>
              <a:cxnLst/>
              <a:rect l="0" t="0" r="0" b="0"/>
              <a:pathLst>
                <a:path w="5187951" h="189739">
                  <a:moveTo>
                    <a:pt x="0" y="189738"/>
                  </a:moveTo>
                  <a:lnTo>
                    <a:pt x="0" y="189738"/>
                  </a:lnTo>
                  <a:lnTo>
                    <a:pt x="43823" y="186367"/>
                  </a:lnTo>
                  <a:lnTo>
                    <a:pt x="69432" y="184669"/>
                  </a:lnTo>
                  <a:lnTo>
                    <a:pt x="99205" y="182830"/>
                  </a:lnTo>
                  <a:lnTo>
                    <a:pt x="131753" y="180899"/>
                  </a:lnTo>
                  <a:lnTo>
                    <a:pt x="168974" y="178906"/>
                  </a:lnTo>
                  <a:lnTo>
                    <a:pt x="209310" y="176873"/>
                  </a:lnTo>
                  <a:lnTo>
                    <a:pt x="251723" y="174811"/>
                  </a:lnTo>
                  <a:lnTo>
                    <a:pt x="298343" y="171320"/>
                  </a:lnTo>
                  <a:lnTo>
                    <a:pt x="347768" y="166876"/>
                  </a:lnTo>
                  <a:lnTo>
                    <a:pt x="399062" y="161796"/>
                  </a:lnTo>
                  <a:lnTo>
                    <a:pt x="456541" y="156294"/>
                  </a:lnTo>
                  <a:lnTo>
                    <a:pt x="518144" y="150509"/>
                  </a:lnTo>
                  <a:lnTo>
                    <a:pt x="582496" y="144535"/>
                  </a:lnTo>
                  <a:lnTo>
                    <a:pt x="651502" y="138436"/>
                  </a:lnTo>
                  <a:lnTo>
                    <a:pt x="723613" y="132254"/>
                  </a:lnTo>
                  <a:lnTo>
                    <a:pt x="797792" y="126015"/>
                  </a:lnTo>
                  <a:lnTo>
                    <a:pt x="875467" y="119033"/>
                  </a:lnTo>
                  <a:lnTo>
                    <a:pt x="955472" y="111557"/>
                  </a:lnTo>
                  <a:lnTo>
                    <a:pt x="1037032" y="103751"/>
                  </a:lnTo>
                  <a:lnTo>
                    <a:pt x="1125271" y="95724"/>
                  </a:lnTo>
                  <a:lnTo>
                    <a:pt x="1217964" y="87551"/>
                  </a:lnTo>
                  <a:lnTo>
                    <a:pt x="1313626" y="79280"/>
                  </a:lnTo>
                  <a:lnTo>
                    <a:pt x="1411973" y="70944"/>
                  </a:lnTo>
                  <a:lnTo>
                    <a:pt x="1512110" y="62564"/>
                  </a:lnTo>
                  <a:lnTo>
                    <a:pt x="1613440" y="54155"/>
                  </a:lnTo>
                  <a:lnTo>
                    <a:pt x="1717682" y="47138"/>
                  </a:lnTo>
                  <a:lnTo>
                    <a:pt x="1823865" y="41049"/>
                  </a:lnTo>
                  <a:lnTo>
                    <a:pt x="1931343" y="35579"/>
                  </a:lnTo>
                  <a:lnTo>
                    <a:pt x="2039685" y="30521"/>
                  </a:lnTo>
                  <a:lnTo>
                    <a:pt x="2148601" y="25738"/>
                  </a:lnTo>
                  <a:lnTo>
                    <a:pt x="2257900" y="21137"/>
                  </a:lnTo>
                  <a:lnTo>
                    <a:pt x="2369572" y="16660"/>
                  </a:lnTo>
                  <a:lnTo>
                    <a:pt x="2482826" y="12264"/>
                  </a:lnTo>
                  <a:lnTo>
                    <a:pt x="2597134" y="7922"/>
                  </a:lnTo>
                  <a:lnTo>
                    <a:pt x="2711439" y="5028"/>
                  </a:lnTo>
                  <a:lnTo>
                    <a:pt x="2825742" y="3098"/>
                  </a:lnTo>
                  <a:lnTo>
                    <a:pt x="2940045" y="1811"/>
                  </a:lnTo>
                  <a:lnTo>
                    <a:pt x="3054346" y="953"/>
                  </a:lnTo>
                  <a:lnTo>
                    <a:pt x="3168647" y="382"/>
                  </a:lnTo>
                  <a:lnTo>
                    <a:pt x="3282948" y="0"/>
                  </a:lnTo>
                  <a:lnTo>
                    <a:pt x="3395132" y="451"/>
                  </a:lnTo>
                  <a:lnTo>
                    <a:pt x="3505905" y="1458"/>
                  </a:lnTo>
                  <a:lnTo>
                    <a:pt x="3615737" y="2835"/>
                  </a:lnTo>
                  <a:lnTo>
                    <a:pt x="3724941" y="4458"/>
                  </a:lnTo>
                  <a:lnTo>
                    <a:pt x="3833727" y="6246"/>
                  </a:lnTo>
                  <a:lnTo>
                    <a:pt x="3942235" y="8143"/>
                  </a:lnTo>
                  <a:lnTo>
                    <a:pt x="4047734" y="10819"/>
                  </a:lnTo>
                  <a:lnTo>
                    <a:pt x="4151228" y="14014"/>
                  </a:lnTo>
                  <a:lnTo>
                    <a:pt x="4253385" y="17555"/>
                  </a:lnTo>
                  <a:lnTo>
                    <a:pt x="4349007" y="21327"/>
                  </a:lnTo>
                  <a:lnTo>
                    <a:pt x="4440271" y="25253"/>
                  </a:lnTo>
                  <a:lnTo>
                    <a:pt x="4528631" y="29282"/>
                  </a:lnTo>
                  <a:lnTo>
                    <a:pt x="4612231" y="33379"/>
                  </a:lnTo>
                  <a:lnTo>
                    <a:pt x="4692659" y="37520"/>
                  </a:lnTo>
                  <a:lnTo>
                    <a:pt x="4770972" y="41693"/>
                  </a:lnTo>
                  <a:lnTo>
                    <a:pt x="4840820" y="45886"/>
                  </a:lnTo>
                  <a:lnTo>
                    <a:pt x="4905025" y="50091"/>
                  </a:lnTo>
                  <a:lnTo>
                    <a:pt x="4965467" y="54307"/>
                  </a:lnTo>
                  <a:lnTo>
                    <a:pt x="5017050" y="57117"/>
                  </a:lnTo>
                  <a:lnTo>
                    <a:pt x="5062728" y="58991"/>
                  </a:lnTo>
                  <a:lnTo>
                    <a:pt x="5104468" y="60240"/>
                  </a:lnTo>
                  <a:lnTo>
                    <a:pt x="5187950" y="62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115">
            <a:extLst>
              <a:ext uri="{FF2B5EF4-FFF2-40B4-BE49-F238E27FC236}">
                <a16:creationId xmlns:a16="http://schemas.microsoft.com/office/drawing/2014/main" xmlns="" id="{EB39807E-BDC5-411B-BD4F-B5DFAB4B01CB}"/>
              </a:ext>
            </a:extLst>
          </p:cNvPr>
          <p:cNvGrpSpPr/>
          <p:nvPr/>
        </p:nvGrpSpPr>
        <p:grpSpPr>
          <a:xfrm>
            <a:off x="6242050" y="2927689"/>
            <a:ext cx="3102504" cy="1472862"/>
            <a:chOff x="6242050" y="2927689"/>
            <a:chExt cx="3102504" cy="1472862"/>
          </a:xfrm>
        </p:grpSpPr>
        <p:sp>
          <p:nvSpPr>
            <p:cNvPr id="119" name="SMARTInkShape-620">
              <a:extLst>
                <a:ext uri="{FF2B5EF4-FFF2-40B4-BE49-F238E27FC236}">
                  <a16:creationId xmlns:a16="http://schemas.microsoft.com/office/drawing/2014/main" xmlns="" id="{32105C03-9FC0-44DE-B5D6-7F6C12D19F07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9125832" y="3062169"/>
              <a:ext cx="218722" cy="233482"/>
            </a:xfrm>
            <a:custGeom>
              <a:avLst/>
              <a:gdLst/>
              <a:ahLst/>
              <a:cxnLst/>
              <a:rect l="0" t="0" r="0" b="0"/>
              <a:pathLst>
                <a:path w="218722" h="233482">
                  <a:moveTo>
                    <a:pt x="5468" y="11231"/>
                  </a:moveTo>
                  <a:lnTo>
                    <a:pt x="5468" y="11231"/>
                  </a:lnTo>
                  <a:lnTo>
                    <a:pt x="2097" y="7860"/>
                  </a:lnTo>
                  <a:lnTo>
                    <a:pt x="441" y="4324"/>
                  </a:lnTo>
                  <a:lnTo>
                    <a:pt x="0" y="2393"/>
                  </a:lnTo>
                  <a:lnTo>
                    <a:pt x="2528" y="1105"/>
                  </a:lnTo>
                  <a:lnTo>
                    <a:pt x="22392" y="0"/>
                  </a:lnTo>
                  <a:lnTo>
                    <a:pt x="62772" y="5238"/>
                  </a:lnTo>
                  <a:lnTo>
                    <a:pt x="109779" y="20979"/>
                  </a:lnTo>
                  <a:lnTo>
                    <a:pt x="153889" y="48065"/>
                  </a:lnTo>
                  <a:lnTo>
                    <a:pt x="199233" y="92904"/>
                  </a:lnTo>
                  <a:lnTo>
                    <a:pt x="208728" y="103779"/>
                  </a:lnTo>
                  <a:lnTo>
                    <a:pt x="217397" y="129034"/>
                  </a:lnTo>
                  <a:lnTo>
                    <a:pt x="218721" y="142683"/>
                  </a:lnTo>
                  <a:lnTo>
                    <a:pt x="212665" y="169137"/>
                  </a:lnTo>
                  <a:lnTo>
                    <a:pt x="199155" y="193595"/>
                  </a:lnTo>
                  <a:lnTo>
                    <a:pt x="157868" y="2334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621">
              <a:extLst>
                <a:ext uri="{FF2B5EF4-FFF2-40B4-BE49-F238E27FC236}">
                  <a16:creationId xmlns:a16="http://schemas.microsoft.com/office/drawing/2014/main" xmlns="" id="{D408292E-A95F-473F-A4ED-ABC9218BD21B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477250" y="3149600"/>
              <a:ext cx="806451" cy="641351"/>
            </a:xfrm>
            <a:custGeom>
              <a:avLst/>
              <a:gdLst/>
              <a:ahLst/>
              <a:cxnLst/>
              <a:rect l="0" t="0" r="0" b="0"/>
              <a:pathLst>
                <a:path w="806451" h="641351">
                  <a:moveTo>
                    <a:pt x="0" y="641350"/>
                  </a:moveTo>
                  <a:lnTo>
                    <a:pt x="0" y="641350"/>
                  </a:lnTo>
                  <a:lnTo>
                    <a:pt x="0" y="611464"/>
                  </a:lnTo>
                  <a:lnTo>
                    <a:pt x="13484" y="570876"/>
                  </a:lnTo>
                  <a:lnTo>
                    <a:pt x="33275" y="532888"/>
                  </a:lnTo>
                  <a:lnTo>
                    <a:pt x="59944" y="488016"/>
                  </a:lnTo>
                  <a:lnTo>
                    <a:pt x="75947" y="462222"/>
                  </a:lnTo>
                  <a:lnTo>
                    <a:pt x="92964" y="435148"/>
                  </a:lnTo>
                  <a:lnTo>
                    <a:pt x="113481" y="406515"/>
                  </a:lnTo>
                  <a:lnTo>
                    <a:pt x="136332" y="376843"/>
                  </a:lnTo>
                  <a:lnTo>
                    <a:pt x="160738" y="346478"/>
                  </a:lnTo>
                  <a:lnTo>
                    <a:pt x="187592" y="316358"/>
                  </a:lnTo>
                  <a:lnTo>
                    <a:pt x="216078" y="286400"/>
                  </a:lnTo>
                  <a:lnTo>
                    <a:pt x="245652" y="256550"/>
                  </a:lnTo>
                  <a:lnTo>
                    <a:pt x="278068" y="228889"/>
                  </a:lnTo>
                  <a:lnTo>
                    <a:pt x="312379" y="202687"/>
                  </a:lnTo>
                  <a:lnTo>
                    <a:pt x="347952" y="177458"/>
                  </a:lnTo>
                  <a:lnTo>
                    <a:pt x="384367" y="154994"/>
                  </a:lnTo>
                  <a:lnTo>
                    <a:pt x="421344" y="134374"/>
                  </a:lnTo>
                  <a:lnTo>
                    <a:pt x="458696" y="114983"/>
                  </a:lnTo>
                  <a:lnTo>
                    <a:pt x="493475" y="98527"/>
                  </a:lnTo>
                  <a:lnTo>
                    <a:pt x="526539" y="84029"/>
                  </a:lnTo>
                  <a:lnTo>
                    <a:pt x="558459" y="70836"/>
                  </a:lnTo>
                  <a:lnTo>
                    <a:pt x="588206" y="59924"/>
                  </a:lnTo>
                  <a:lnTo>
                    <a:pt x="616504" y="50533"/>
                  </a:lnTo>
                  <a:lnTo>
                    <a:pt x="643835" y="42155"/>
                  </a:lnTo>
                  <a:lnTo>
                    <a:pt x="669113" y="34453"/>
                  </a:lnTo>
                  <a:lnTo>
                    <a:pt x="716012" y="20252"/>
                  </a:lnTo>
                  <a:lnTo>
                    <a:pt x="754731" y="10647"/>
                  </a:lnTo>
                  <a:lnTo>
                    <a:pt x="8064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622">
              <a:extLst>
                <a:ext uri="{FF2B5EF4-FFF2-40B4-BE49-F238E27FC236}">
                  <a16:creationId xmlns:a16="http://schemas.microsoft.com/office/drawing/2014/main" xmlns="" id="{EAA61B85-D9CC-4416-AA50-67D7700F5D4B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457950" y="4301918"/>
              <a:ext cx="2393951" cy="98633"/>
            </a:xfrm>
            <a:custGeom>
              <a:avLst/>
              <a:gdLst/>
              <a:ahLst/>
              <a:cxnLst/>
              <a:rect l="0" t="0" r="0" b="0"/>
              <a:pathLst>
                <a:path w="2393951" h="98633">
                  <a:moveTo>
                    <a:pt x="0" y="98632"/>
                  </a:moveTo>
                  <a:lnTo>
                    <a:pt x="0" y="98632"/>
                  </a:lnTo>
                  <a:lnTo>
                    <a:pt x="37342" y="92857"/>
                  </a:lnTo>
                  <a:lnTo>
                    <a:pt x="66522" y="89843"/>
                  </a:lnTo>
                  <a:lnTo>
                    <a:pt x="101498" y="86423"/>
                  </a:lnTo>
                  <a:lnTo>
                    <a:pt x="146687" y="81320"/>
                  </a:lnTo>
                  <a:lnTo>
                    <a:pt x="198686" y="75096"/>
                  </a:lnTo>
                  <a:lnTo>
                    <a:pt x="255224" y="68125"/>
                  </a:lnTo>
                  <a:lnTo>
                    <a:pt x="322549" y="60655"/>
                  </a:lnTo>
                  <a:lnTo>
                    <a:pt x="397066" y="52853"/>
                  </a:lnTo>
                  <a:lnTo>
                    <a:pt x="476377" y="44829"/>
                  </a:lnTo>
                  <a:lnTo>
                    <a:pt x="567351" y="37364"/>
                  </a:lnTo>
                  <a:lnTo>
                    <a:pt x="666101" y="30270"/>
                  </a:lnTo>
                  <a:lnTo>
                    <a:pt x="770034" y="23424"/>
                  </a:lnTo>
                  <a:lnTo>
                    <a:pt x="884478" y="17449"/>
                  </a:lnTo>
                  <a:lnTo>
                    <a:pt x="1005929" y="12054"/>
                  </a:lnTo>
                  <a:lnTo>
                    <a:pt x="1132053" y="7047"/>
                  </a:lnTo>
                  <a:lnTo>
                    <a:pt x="1257763" y="3709"/>
                  </a:lnTo>
                  <a:lnTo>
                    <a:pt x="1383197" y="1483"/>
                  </a:lnTo>
                  <a:lnTo>
                    <a:pt x="1508448" y="0"/>
                  </a:lnTo>
                  <a:lnTo>
                    <a:pt x="1632165" y="1127"/>
                  </a:lnTo>
                  <a:lnTo>
                    <a:pt x="1754860" y="3995"/>
                  </a:lnTo>
                  <a:lnTo>
                    <a:pt x="1876874" y="8024"/>
                  </a:lnTo>
                  <a:lnTo>
                    <a:pt x="1988555" y="11416"/>
                  </a:lnTo>
                  <a:lnTo>
                    <a:pt x="2093347" y="14382"/>
                  </a:lnTo>
                  <a:lnTo>
                    <a:pt x="2193548" y="17065"/>
                  </a:lnTo>
                  <a:lnTo>
                    <a:pt x="2260349" y="18854"/>
                  </a:lnTo>
                  <a:lnTo>
                    <a:pt x="2393950" y="224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623">
              <a:extLst>
                <a:ext uri="{FF2B5EF4-FFF2-40B4-BE49-F238E27FC236}">
                  <a16:creationId xmlns:a16="http://schemas.microsoft.com/office/drawing/2014/main" xmlns="" id="{3E1C090E-DED9-4728-BBA2-777FFA5B4457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242050" y="3890626"/>
              <a:ext cx="2184401" cy="65425"/>
            </a:xfrm>
            <a:custGeom>
              <a:avLst/>
              <a:gdLst/>
              <a:ahLst/>
              <a:cxnLst/>
              <a:rect l="0" t="0" r="0" b="0"/>
              <a:pathLst>
                <a:path w="2184401" h="65425">
                  <a:moveTo>
                    <a:pt x="0" y="65424"/>
                  </a:moveTo>
                  <a:lnTo>
                    <a:pt x="0" y="65424"/>
                  </a:lnTo>
                  <a:lnTo>
                    <a:pt x="6742" y="62053"/>
                  </a:lnTo>
                  <a:lnTo>
                    <a:pt x="48015" y="56586"/>
                  </a:lnTo>
                  <a:lnTo>
                    <a:pt x="72227" y="56004"/>
                  </a:lnTo>
                  <a:lnTo>
                    <a:pt x="101067" y="56322"/>
                  </a:lnTo>
                  <a:lnTo>
                    <a:pt x="132995" y="57239"/>
                  </a:lnTo>
                  <a:lnTo>
                    <a:pt x="173330" y="56440"/>
                  </a:lnTo>
                  <a:lnTo>
                    <a:pt x="219269" y="54495"/>
                  </a:lnTo>
                  <a:lnTo>
                    <a:pt x="268946" y="51788"/>
                  </a:lnTo>
                  <a:lnTo>
                    <a:pt x="327464" y="48572"/>
                  </a:lnTo>
                  <a:lnTo>
                    <a:pt x="391876" y="45017"/>
                  </a:lnTo>
                  <a:lnTo>
                    <a:pt x="460218" y="41236"/>
                  </a:lnTo>
                  <a:lnTo>
                    <a:pt x="536118" y="36599"/>
                  </a:lnTo>
                  <a:lnTo>
                    <a:pt x="617055" y="31390"/>
                  </a:lnTo>
                  <a:lnTo>
                    <a:pt x="701354" y="25802"/>
                  </a:lnTo>
                  <a:lnTo>
                    <a:pt x="795652" y="20665"/>
                  </a:lnTo>
                  <a:lnTo>
                    <a:pt x="896619" y="15829"/>
                  </a:lnTo>
                  <a:lnTo>
                    <a:pt x="1002029" y="11194"/>
                  </a:lnTo>
                  <a:lnTo>
                    <a:pt x="1106875" y="7398"/>
                  </a:lnTo>
                  <a:lnTo>
                    <a:pt x="1211344" y="4163"/>
                  </a:lnTo>
                  <a:lnTo>
                    <a:pt x="1315563" y="1300"/>
                  </a:lnTo>
                  <a:lnTo>
                    <a:pt x="1416792" y="97"/>
                  </a:lnTo>
                  <a:lnTo>
                    <a:pt x="1516028" y="0"/>
                  </a:lnTo>
                  <a:lnTo>
                    <a:pt x="1613936" y="642"/>
                  </a:lnTo>
                  <a:lnTo>
                    <a:pt x="1703902" y="1775"/>
                  </a:lnTo>
                  <a:lnTo>
                    <a:pt x="1788574" y="3235"/>
                  </a:lnTo>
                  <a:lnTo>
                    <a:pt x="1869715" y="4915"/>
                  </a:lnTo>
                  <a:lnTo>
                    <a:pt x="1940744" y="7445"/>
                  </a:lnTo>
                  <a:lnTo>
                    <a:pt x="2005029" y="10544"/>
                  </a:lnTo>
                  <a:lnTo>
                    <a:pt x="2064819" y="14021"/>
                  </a:lnTo>
                  <a:lnTo>
                    <a:pt x="2104679" y="16338"/>
                  </a:lnTo>
                  <a:lnTo>
                    <a:pt x="2184400" y="209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624">
              <a:extLst>
                <a:ext uri="{FF2B5EF4-FFF2-40B4-BE49-F238E27FC236}">
                  <a16:creationId xmlns:a16="http://schemas.microsoft.com/office/drawing/2014/main" xmlns="" id="{B2DC28C5-1EF0-462A-A300-34927E739849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356350" y="3644900"/>
              <a:ext cx="2120901" cy="57151"/>
            </a:xfrm>
            <a:custGeom>
              <a:avLst/>
              <a:gdLst/>
              <a:ahLst/>
              <a:cxnLst/>
              <a:rect l="0" t="0" r="0" b="0"/>
              <a:pathLst>
                <a:path w="2120901" h="57151">
                  <a:moveTo>
                    <a:pt x="0" y="0"/>
                  </a:moveTo>
                  <a:lnTo>
                    <a:pt x="0" y="0"/>
                  </a:lnTo>
                  <a:lnTo>
                    <a:pt x="44644" y="6742"/>
                  </a:lnTo>
                  <a:lnTo>
                    <a:pt x="69979" y="8728"/>
                  </a:lnTo>
                  <a:lnTo>
                    <a:pt x="101686" y="10052"/>
                  </a:lnTo>
                  <a:lnTo>
                    <a:pt x="137641" y="10935"/>
                  </a:lnTo>
                  <a:lnTo>
                    <a:pt x="183483" y="11523"/>
                  </a:lnTo>
                  <a:lnTo>
                    <a:pt x="235916" y="11915"/>
                  </a:lnTo>
                  <a:lnTo>
                    <a:pt x="292744" y="12177"/>
                  </a:lnTo>
                  <a:lnTo>
                    <a:pt x="358146" y="11645"/>
                  </a:lnTo>
                  <a:lnTo>
                    <a:pt x="429264" y="10586"/>
                  </a:lnTo>
                  <a:lnTo>
                    <a:pt x="504192" y="9174"/>
                  </a:lnTo>
                  <a:lnTo>
                    <a:pt x="585894" y="8233"/>
                  </a:lnTo>
                  <a:lnTo>
                    <a:pt x="672113" y="7605"/>
                  </a:lnTo>
                  <a:lnTo>
                    <a:pt x="761343" y="7186"/>
                  </a:lnTo>
                  <a:lnTo>
                    <a:pt x="853989" y="6908"/>
                  </a:lnTo>
                  <a:lnTo>
                    <a:pt x="948915" y="6722"/>
                  </a:lnTo>
                  <a:lnTo>
                    <a:pt x="1045360" y="6598"/>
                  </a:lnTo>
                  <a:lnTo>
                    <a:pt x="1142112" y="7926"/>
                  </a:lnTo>
                  <a:lnTo>
                    <a:pt x="1239069" y="10223"/>
                  </a:lnTo>
                  <a:lnTo>
                    <a:pt x="1336163" y="13165"/>
                  </a:lnTo>
                  <a:lnTo>
                    <a:pt x="1427703" y="15832"/>
                  </a:lnTo>
                  <a:lnTo>
                    <a:pt x="1515540" y="18316"/>
                  </a:lnTo>
                  <a:lnTo>
                    <a:pt x="1600910" y="20677"/>
                  </a:lnTo>
                  <a:lnTo>
                    <a:pt x="1678991" y="23663"/>
                  </a:lnTo>
                  <a:lnTo>
                    <a:pt x="1752210" y="27064"/>
                  </a:lnTo>
                  <a:lnTo>
                    <a:pt x="1822190" y="30743"/>
                  </a:lnTo>
                  <a:lnTo>
                    <a:pt x="1881543" y="34606"/>
                  </a:lnTo>
                  <a:lnTo>
                    <a:pt x="1933812" y="38593"/>
                  </a:lnTo>
                  <a:lnTo>
                    <a:pt x="1981358" y="42662"/>
                  </a:lnTo>
                  <a:lnTo>
                    <a:pt x="2017995" y="46080"/>
                  </a:lnTo>
                  <a:lnTo>
                    <a:pt x="2047358" y="49064"/>
                  </a:lnTo>
                  <a:lnTo>
                    <a:pt x="2088214" y="53556"/>
                  </a:lnTo>
                  <a:lnTo>
                    <a:pt x="2120900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625">
              <a:extLst>
                <a:ext uri="{FF2B5EF4-FFF2-40B4-BE49-F238E27FC236}">
                  <a16:creationId xmlns:a16="http://schemas.microsoft.com/office/drawing/2014/main" xmlns="" id="{01282636-D83D-4C92-A910-1A036C5BE9D0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527800" y="3252167"/>
              <a:ext cx="1803401" cy="24434"/>
            </a:xfrm>
            <a:custGeom>
              <a:avLst/>
              <a:gdLst/>
              <a:ahLst/>
              <a:cxnLst/>
              <a:rect l="0" t="0" r="0" b="0"/>
              <a:pathLst>
                <a:path w="1803401" h="24434">
                  <a:moveTo>
                    <a:pt x="0" y="24433"/>
                  </a:moveTo>
                  <a:lnTo>
                    <a:pt x="0" y="24433"/>
                  </a:lnTo>
                  <a:lnTo>
                    <a:pt x="33709" y="21062"/>
                  </a:lnTo>
                  <a:lnTo>
                    <a:pt x="55634" y="20069"/>
                  </a:lnTo>
                  <a:lnTo>
                    <a:pt x="82245" y="19407"/>
                  </a:lnTo>
                  <a:lnTo>
                    <a:pt x="111980" y="18966"/>
                  </a:lnTo>
                  <a:lnTo>
                    <a:pt x="147325" y="18671"/>
                  </a:lnTo>
                  <a:lnTo>
                    <a:pt x="186411" y="18475"/>
                  </a:lnTo>
                  <a:lnTo>
                    <a:pt x="227991" y="18344"/>
                  </a:lnTo>
                  <a:lnTo>
                    <a:pt x="277582" y="17552"/>
                  </a:lnTo>
                  <a:lnTo>
                    <a:pt x="332516" y="16318"/>
                  </a:lnTo>
                  <a:lnTo>
                    <a:pt x="391010" y="14789"/>
                  </a:lnTo>
                  <a:lnTo>
                    <a:pt x="453996" y="13770"/>
                  </a:lnTo>
                  <a:lnTo>
                    <a:pt x="519974" y="13091"/>
                  </a:lnTo>
                  <a:lnTo>
                    <a:pt x="587949" y="12638"/>
                  </a:lnTo>
                  <a:lnTo>
                    <a:pt x="658666" y="11631"/>
                  </a:lnTo>
                  <a:lnTo>
                    <a:pt x="731210" y="10254"/>
                  </a:lnTo>
                  <a:lnTo>
                    <a:pt x="804973" y="8630"/>
                  </a:lnTo>
                  <a:lnTo>
                    <a:pt x="880255" y="7548"/>
                  </a:lnTo>
                  <a:lnTo>
                    <a:pt x="956548" y="6826"/>
                  </a:lnTo>
                  <a:lnTo>
                    <a:pt x="1033514" y="6345"/>
                  </a:lnTo>
                  <a:lnTo>
                    <a:pt x="1107404" y="5319"/>
                  </a:lnTo>
                  <a:lnTo>
                    <a:pt x="1179241" y="3929"/>
                  </a:lnTo>
                  <a:lnTo>
                    <a:pt x="1249711" y="2297"/>
                  </a:lnTo>
                  <a:lnTo>
                    <a:pt x="1316446" y="1209"/>
                  </a:lnTo>
                  <a:lnTo>
                    <a:pt x="1380692" y="483"/>
                  </a:lnTo>
                  <a:lnTo>
                    <a:pt x="1443278" y="0"/>
                  </a:lnTo>
                  <a:lnTo>
                    <a:pt x="1500524" y="383"/>
                  </a:lnTo>
                  <a:lnTo>
                    <a:pt x="1554210" y="1344"/>
                  </a:lnTo>
                  <a:lnTo>
                    <a:pt x="1605523" y="2691"/>
                  </a:lnTo>
                  <a:lnTo>
                    <a:pt x="1650315" y="4999"/>
                  </a:lnTo>
                  <a:lnTo>
                    <a:pt x="1690760" y="7949"/>
                  </a:lnTo>
                  <a:lnTo>
                    <a:pt x="1728306" y="11327"/>
                  </a:lnTo>
                  <a:lnTo>
                    <a:pt x="1803400" y="180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626">
              <a:extLst>
                <a:ext uri="{FF2B5EF4-FFF2-40B4-BE49-F238E27FC236}">
                  <a16:creationId xmlns:a16="http://schemas.microsoft.com/office/drawing/2014/main" xmlns="" id="{9414BF55-9D7C-446D-BC80-B811248A3B86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902450" y="2927689"/>
              <a:ext cx="1346201" cy="37762"/>
            </a:xfrm>
            <a:custGeom>
              <a:avLst/>
              <a:gdLst/>
              <a:ahLst/>
              <a:cxnLst/>
              <a:rect l="0" t="0" r="0" b="0"/>
              <a:pathLst>
                <a:path w="1346201" h="37762">
                  <a:moveTo>
                    <a:pt x="0" y="12361"/>
                  </a:moveTo>
                  <a:lnTo>
                    <a:pt x="0" y="12361"/>
                  </a:lnTo>
                  <a:lnTo>
                    <a:pt x="43945" y="12361"/>
                  </a:lnTo>
                  <a:lnTo>
                    <a:pt x="85147" y="11655"/>
                  </a:lnTo>
                  <a:lnTo>
                    <a:pt x="113915" y="10479"/>
                  </a:lnTo>
                  <a:lnTo>
                    <a:pt x="145793" y="8990"/>
                  </a:lnTo>
                  <a:lnTo>
                    <a:pt x="183979" y="7291"/>
                  </a:lnTo>
                  <a:lnTo>
                    <a:pt x="226369" y="5454"/>
                  </a:lnTo>
                  <a:lnTo>
                    <a:pt x="271563" y="3523"/>
                  </a:lnTo>
                  <a:lnTo>
                    <a:pt x="320742" y="2235"/>
                  </a:lnTo>
                  <a:lnTo>
                    <a:pt x="372578" y="1378"/>
                  </a:lnTo>
                  <a:lnTo>
                    <a:pt x="426186" y="806"/>
                  </a:lnTo>
                  <a:lnTo>
                    <a:pt x="482385" y="424"/>
                  </a:lnTo>
                  <a:lnTo>
                    <a:pt x="540312" y="170"/>
                  </a:lnTo>
                  <a:lnTo>
                    <a:pt x="599391" y="0"/>
                  </a:lnTo>
                  <a:lnTo>
                    <a:pt x="658533" y="592"/>
                  </a:lnTo>
                  <a:lnTo>
                    <a:pt x="717716" y="1693"/>
                  </a:lnTo>
                  <a:lnTo>
                    <a:pt x="776928" y="3132"/>
                  </a:lnTo>
                  <a:lnTo>
                    <a:pt x="834040" y="5503"/>
                  </a:lnTo>
                  <a:lnTo>
                    <a:pt x="889754" y="8495"/>
                  </a:lnTo>
                  <a:lnTo>
                    <a:pt x="944536" y="11900"/>
                  </a:lnTo>
                  <a:lnTo>
                    <a:pt x="996579" y="14876"/>
                  </a:lnTo>
                  <a:lnTo>
                    <a:pt x="1046797" y="17565"/>
                  </a:lnTo>
                  <a:lnTo>
                    <a:pt x="1095797" y="20064"/>
                  </a:lnTo>
                  <a:lnTo>
                    <a:pt x="1139048" y="22435"/>
                  </a:lnTo>
                  <a:lnTo>
                    <a:pt x="1178466" y="24722"/>
                  </a:lnTo>
                  <a:lnTo>
                    <a:pt x="1215327" y="26952"/>
                  </a:lnTo>
                  <a:lnTo>
                    <a:pt x="1246252" y="29144"/>
                  </a:lnTo>
                  <a:lnTo>
                    <a:pt x="1273218" y="31311"/>
                  </a:lnTo>
                  <a:lnTo>
                    <a:pt x="1313763" y="34894"/>
                  </a:lnTo>
                  <a:lnTo>
                    <a:pt x="1346200" y="377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116">
            <a:extLst>
              <a:ext uri="{FF2B5EF4-FFF2-40B4-BE49-F238E27FC236}">
                <a16:creationId xmlns:a16="http://schemas.microsoft.com/office/drawing/2014/main" xmlns="" id="{991D30E2-EA05-4104-B5B9-0DD046DCD212}"/>
              </a:ext>
            </a:extLst>
          </p:cNvPr>
          <p:cNvGrpSpPr/>
          <p:nvPr/>
        </p:nvGrpSpPr>
        <p:grpSpPr>
          <a:xfrm>
            <a:off x="9604590" y="2940050"/>
            <a:ext cx="983104" cy="406401"/>
            <a:chOff x="9604590" y="2940050"/>
            <a:chExt cx="983104" cy="406401"/>
          </a:xfrm>
        </p:grpSpPr>
        <p:sp>
          <p:nvSpPr>
            <p:cNvPr id="127" name="SMARTInkShape-627">
              <a:extLst>
                <a:ext uri="{FF2B5EF4-FFF2-40B4-BE49-F238E27FC236}">
                  <a16:creationId xmlns:a16="http://schemas.microsoft.com/office/drawing/2014/main" xmlns="" id="{B959861C-EE4E-40B2-8BB7-8EC1303574DB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0407650" y="2940050"/>
              <a:ext cx="180044" cy="406401"/>
            </a:xfrm>
            <a:custGeom>
              <a:avLst/>
              <a:gdLst/>
              <a:ahLst/>
              <a:cxnLst/>
              <a:rect l="0" t="0" r="0" b="0"/>
              <a:pathLst>
                <a:path w="180044" h="406401">
                  <a:moveTo>
                    <a:pt x="158750" y="0"/>
                  </a:moveTo>
                  <a:lnTo>
                    <a:pt x="158750" y="0"/>
                  </a:lnTo>
                  <a:lnTo>
                    <a:pt x="162121" y="3371"/>
                  </a:lnTo>
                  <a:lnTo>
                    <a:pt x="170959" y="22322"/>
                  </a:lnTo>
                  <a:lnTo>
                    <a:pt x="179144" y="63764"/>
                  </a:lnTo>
                  <a:lnTo>
                    <a:pt x="180043" y="105715"/>
                  </a:lnTo>
                  <a:lnTo>
                    <a:pt x="179295" y="129744"/>
                  </a:lnTo>
                  <a:lnTo>
                    <a:pt x="177386" y="154229"/>
                  </a:lnTo>
                  <a:lnTo>
                    <a:pt x="174703" y="179019"/>
                  </a:lnTo>
                  <a:lnTo>
                    <a:pt x="171502" y="204013"/>
                  </a:lnTo>
                  <a:lnTo>
                    <a:pt x="166546" y="228436"/>
                  </a:lnTo>
                  <a:lnTo>
                    <a:pt x="160419" y="252480"/>
                  </a:lnTo>
                  <a:lnTo>
                    <a:pt x="143264" y="297774"/>
                  </a:lnTo>
                  <a:lnTo>
                    <a:pt x="116825" y="336720"/>
                  </a:lnTo>
                  <a:lnTo>
                    <a:pt x="74971" y="367200"/>
                  </a:lnTo>
                  <a:lnTo>
                    <a:pt x="33320" y="388977"/>
                  </a:lnTo>
                  <a:lnTo>
                    <a:pt x="0" y="406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628">
              <a:extLst>
                <a:ext uri="{FF2B5EF4-FFF2-40B4-BE49-F238E27FC236}">
                  <a16:creationId xmlns:a16="http://schemas.microsoft.com/office/drawing/2014/main" xmlns="" id="{E96CAEDA-68CE-42BD-837B-B066C22C77CF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0191888" y="3035455"/>
              <a:ext cx="209413" cy="196696"/>
            </a:xfrm>
            <a:custGeom>
              <a:avLst/>
              <a:gdLst/>
              <a:ahLst/>
              <a:cxnLst/>
              <a:rect l="0" t="0" r="0" b="0"/>
              <a:pathLst>
                <a:path w="209413" h="196696">
                  <a:moveTo>
                    <a:pt x="171312" y="12545"/>
                  </a:moveTo>
                  <a:lnTo>
                    <a:pt x="171312" y="12545"/>
                  </a:lnTo>
                  <a:lnTo>
                    <a:pt x="190129" y="0"/>
                  </a:lnTo>
                  <a:lnTo>
                    <a:pt x="154988" y="41954"/>
                  </a:lnTo>
                  <a:lnTo>
                    <a:pt x="117165" y="80604"/>
                  </a:lnTo>
                  <a:lnTo>
                    <a:pt x="80323" y="116593"/>
                  </a:lnTo>
                  <a:lnTo>
                    <a:pt x="47064" y="136115"/>
                  </a:lnTo>
                  <a:lnTo>
                    <a:pt x="29307" y="139667"/>
                  </a:lnTo>
                  <a:lnTo>
                    <a:pt x="15066" y="138188"/>
                  </a:lnTo>
                  <a:lnTo>
                    <a:pt x="4032" y="132827"/>
                  </a:lnTo>
                  <a:lnTo>
                    <a:pt x="1230" y="127305"/>
                  </a:lnTo>
                  <a:lnTo>
                    <a:pt x="0" y="111762"/>
                  </a:lnTo>
                  <a:lnTo>
                    <a:pt x="3274" y="86550"/>
                  </a:lnTo>
                  <a:lnTo>
                    <a:pt x="10550" y="73423"/>
                  </a:lnTo>
                  <a:lnTo>
                    <a:pt x="15454" y="67947"/>
                  </a:lnTo>
                  <a:lnTo>
                    <a:pt x="20840" y="65002"/>
                  </a:lnTo>
                  <a:lnTo>
                    <a:pt x="32469" y="63611"/>
                  </a:lnTo>
                  <a:lnTo>
                    <a:pt x="57657" y="70166"/>
                  </a:lnTo>
                  <a:lnTo>
                    <a:pt x="94821" y="95162"/>
                  </a:lnTo>
                  <a:lnTo>
                    <a:pt x="132106" y="119731"/>
                  </a:lnTo>
                  <a:lnTo>
                    <a:pt x="173261" y="155517"/>
                  </a:lnTo>
                  <a:lnTo>
                    <a:pt x="209412" y="1966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629">
              <a:extLst>
                <a:ext uri="{FF2B5EF4-FFF2-40B4-BE49-F238E27FC236}">
                  <a16:creationId xmlns:a16="http://schemas.microsoft.com/office/drawing/2014/main" xmlns="" id="{803D6596-5FFD-45D2-822D-6831184CB3DD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9906000" y="3166063"/>
              <a:ext cx="215901" cy="47038"/>
            </a:xfrm>
            <a:custGeom>
              <a:avLst/>
              <a:gdLst/>
              <a:ahLst/>
              <a:cxnLst/>
              <a:rect l="0" t="0" r="0" b="0"/>
              <a:pathLst>
                <a:path w="215901" h="47038">
                  <a:moveTo>
                    <a:pt x="0" y="47037"/>
                  </a:moveTo>
                  <a:lnTo>
                    <a:pt x="0" y="47037"/>
                  </a:lnTo>
                  <a:lnTo>
                    <a:pt x="8789" y="33222"/>
                  </a:lnTo>
                  <a:lnTo>
                    <a:pt x="12209" y="29360"/>
                  </a:lnTo>
                  <a:lnTo>
                    <a:pt x="33878" y="17183"/>
                  </a:lnTo>
                  <a:lnTo>
                    <a:pt x="69383" y="8010"/>
                  </a:lnTo>
                  <a:lnTo>
                    <a:pt x="100687" y="3115"/>
                  </a:lnTo>
                  <a:lnTo>
                    <a:pt x="136472" y="0"/>
                  </a:lnTo>
                  <a:lnTo>
                    <a:pt x="175895" y="966"/>
                  </a:lnTo>
                  <a:lnTo>
                    <a:pt x="215900" y="25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630">
              <a:extLst>
                <a:ext uri="{FF2B5EF4-FFF2-40B4-BE49-F238E27FC236}">
                  <a16:creationId xmlns:a16="http://schemas.microsoft.com/office/drawing/2014/main" xmlns="" id="{E6C5431E-5955-476D-A898-83A6F3B4BB06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9858480" y="3041650"/>
              <a:ext cx="15771" cy="209551"/>
            </a:xfrm>
            <a:custGeom>
              <a:avLst/>
              <a:gdLst/>
              <a:ahLst/>
              <a:cxnLst/>
              <a:rect l="0" t="0" r="0" b="0"/>
              <a:pathLst>
                <a:path w="15771" h="209551">
                  <a:moveTo>
                    <a:pt x="9420" y="0"/>
                  </a:moveTo>
                  <a:lnTo>
                    <a:pt x="9420" y="0"/>
                  </a:lnTo>
                  <a:lnTo>
                    <a:pt x="4351" y="12961"/>
                  </a:lnTo>
                  <a:lnTo>
                    <a:pt x="0" y="41940"/>
                  </a:lnTo>
                  <a:lnTo>
                    <a:pt x="1846" y="78043"/>
                  </a:lnTo>
                  <a:lnTo>
                    <a:pt x="2707" y="119706"/>
                  </a:lnTo>
                  <a:lnTo>
                    <a:pt x="4375" y="161920"/>
                  </a:lnTo>
                  <a:lnTo>
                    <a:pt x="15770" y="209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631">
              <a:extLst>
                <a:ext uri="{FF2B5EF4-FFF2-40B4-BE49-F238E27FC236}">
                  <a16:creationId xmlns:a16="http://schemas.microsoft.com/office/drawing/2014/main" xmlns="" id="{3D931605-F45A-4C45-952C-1323EF52B8D2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9604590" y="2970405"/>
              <a:ext cx="153595" cy="293496"/>
            </a:xfrm>
            <a:custGeom>
              <a:avLst/>
              <a:gdLst/>
              <a:ahLst/>
              <a:cxnLst/>
              <a:rect l="0" t="0" r="0" b="0"/>
              <a:pathLst>
                <a:path w="153595" h="293496">
                  <a:moveTo>
                    <a:pt x="142660" y="45845"/>
                  </a:moveTo>
                  <a:lnTo>
                    <a:pt x="142660" y="45845"/>
                  </a:lnTo>
                  <a:lnTo>
                    <a:pt x="153594" y="20605"/>
                  </a:lnTo>
                  <a:lnTo>
                    <a:pt x="152693" y="13225"/>
                  </a:lnTo>
                  <a:lnTo>
                    <a:pt x="151466" y="9282"/>
                  </a:lnTo>
                  <a:lnTo>
                    <a:pt x="146338" y="3019"/>
                  </a:lnTo>
                  <a:lnTo>
                    <a:pt x="142996" y="361"/>
                  </a:lnTo>
                  <a:lnTo>
                    <a:pt x="137946" y="0"/>
                  </a:lnTo>
                  <a:lnTo>
                    <a:pt x="124807" y="3362"/>
                  </a:lnTo>
                  <a:lnTo>
                    <a:pt x="91431" y="23301"/>
                  </a:lnTo>
                  <a:lnTo>
                    <a:pt x="57004" y="58294"/>
                  </a:lnTo>
                  <a:lnTo>
                    <a:pt x="37092" y="89478"/>
                  </a:lnTo>
                  <a:lnTo>
                    <a:pt x="20246" y="124504"/>
                  </a:lnTo>
                  <a:lnTo>
                    <a:pt x="8056" y="161238"/>
                  </a:lnTo>
                  <a:lnTo>
                    <a:pt x="0" y="207506"/>
                  </a:lnTo>
                  <a:lnTo>
                    <a:pt x="3762" y="232935"/>
                  </a:lnTo>
                  <a:lnTo>
                    <a:pt x="7728" y="244655"/>
                  </a:lnTo>
                  <a:lnTo>
                    <a:pt x="25304" y="265203"/>
                  </a:lnTo>
                  <a:lnTo>
                    <a:pt x="49580" y="280921"/>
                  </a:lnTo>
                  <a:lnTo>
                    <a:pt x="104560" y="2934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3" name="SMARTInkShape-632">
            <a:extLst>
              <a:ext uri="{FF2B5EF4-FFF2-40B4-BE49-F238E27FC236}">
                <a16:creationId xmlns:a16="http://schemas.microsoft.com/office/drawing/2014/main" xmlns="" id="{4ED71EDC-883F-44C9-B5AD-5D61F6F63E0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15950" y="2168123"/>
            <a:ext cx="4743451" cy="92478"/>
          </a:xfrm>
          <a:custGeom>
            <a:avLst/>
            <a:gdLst/>
            <a:ahLst/>
            <a:cxnLst/>
            <a:rect l="0" t="0" r="0" b="0"/>
            <a:pathLst>
              <a:path w="4743451" h="92478">
                <a:moveTo>
                  <a:pt x="0" y="92477"/>
                </a:moveTo>
                <a:lnTo>
                  <a:pt x="0" y="92477"/>
                </a:lnTo>
                <a:lnTo>
                  <a:pt x="31393" y="80544"/>
                </a:lnTo>
                <a:lnTo>
                  <a:pt x="72802" y="75536"/>
                </a:lnTo>
                <a:lnTo>
                  <a:pt x="114201" y="72953"/>
                </a:lnTo>
                <a:lnTo>
                  <a:pt x="141045" y="70289"/>
                </a:lnTo>
                <a:lnTo>
                  <a:pt x="170230" y="67101"/>
                </a:lnTo>
                <a:lnTo>
                  <a:pt x="204503" y="63565"/>
                </a:lnTo>
                <a:lnTo>
                  <a:pt x="242169" y="59797"/>
                </a:lnTo>
                <a:lnTo>
                  <a:pt x="282096" y="55874"/>
                </a:lnTo>
                <a:lnTo>
                  <a:pt x="327764" y="51141"/>
                </a:lnTo>
                <a:lnTo>
                  <a:pt x="377259" y="45870"/>
                </a:lnTo>
                <a:lnTo>
                  <a:pt x="429306" y="40239"/>
                </a:lnTo>
                <a:lnTo>
                  <a:pt x="486582" y="35074"/>
                </a:lnTo>
                <a:lnTo>
                  <a:pt x="547343" y="30219"/>
                </a:lnTo>
                <a:lnTo>
                  <a:pt x="610429" y="25572"/>
                </a:lnTo>
                <a:lnTo>
                  <a:pt x="679297" y="21768"/>
                </a:lnTo>
                <a:lnTo>
                  <a:pt x="752020" y="18526"/>
                </a:lnTo>
                <a:lnTo>
                  <a:pt x="827313" y="15660"/>
                </a:lnTo>
                <a:lnTo>
                  <a:pt x="907142" y="13043"/>
                </a:lnTo>
                <a:lnTo>
                  <a:pt x="989995" y="10593"/>
                </a:lnTo>
                <a:lnTo>
                  <a:pt x="1074863" y="8255"/>
                </a:lnTo>
                <a:lnTo>
                  <a:pt x="1167425" y="6695"/>
                </a:lnTo>
                <a:lnTo>
                  <a:pt x="1265117" y="5656"/>
                </a:lnTo>
                <a:lnTo>
                  <a:pt x="1366228" y="4963"/>
                </a:lnTo>
                <a:lnTo>
                  <a:pt x="1471030" y="4501"/>
                </a:lnTo>
                <a:lnTo>
                  <a:pt x="1578292" y="4193"/>
                </a:lnTo>
                <a:lnTo>
                  <a:pt x="1687195" y="3987"/>
                </a:lnTo>
                <a:lnTo>
                  <a:pt x="1801424" y="3145"/>
                </a:lnTo>
                <a:lnTo>
                  <a:pt x="1919205" y="1878"/>
                </a:lnTo>
                <a:lnTo>
                  <a:pt x="2039353" y="328"/>
                </a:lnTo>
                <a:lnTo>
                  <a:pt x="2161080" y="0"/>
                </a:lnTo>
                <a:lnTo>
                  <a:pt x="2283858" y="486"/>
                </a:lnTo>
                <a:lnTo>
                  <a:pt x="2407339" y="1517"/>
                </a:lnTo>
                <a:lnTo>
                  <a:pt x="2534110" y="3615"/>
                </a:lnTo>
                <a:lnTo>
                  <a:pt x="2663073" y="6424"/>
                </a:lnTo>
                <a:lnTo>
                  <a:pt x="2793498" y="9709"/>
                </a:lnTo>
                <a:lnTo>
                  <a:pt x="2922077" y="14015"/>
                </a:lnTo>
                <a:lnTo>
                  <a:pt x="3049423" y="19002"/>
                </a:lnTo>
                <a:lnTo>
                  <a:pt x="3175949" y="24444"/>
                </a:lnTo>
                <a:lnTo>
                  <a:pt x="3299810" y="30188"/>
                </a:lnTo>
                <a:lnTo>
                  <a:pt x="3421895" y="36134"/>
                </a:lnTo>
                <a:lnTo>
                  <a:pt x="3542797" y="42215"/>
                </a:lnTo>
                <a:lnTo>
                  <a:pt x="3659381" y="48386"/>
                </a:lnTo>
                <a:lnTo>
                  <a:pt x="3773088" y="54616"/>
                </a:lnTo>
                <a:lnTo>
                  <a:pt x="3884875" y="60886"/>
                </a:lnTo>
                <a:lnTo>
                  <a:pt x="3991856" y="65772"/>
                </a:lnTo>
                <a:lnTo>
                  <a:pt x="4095631" y="69735"/>
                </a:lnTo>
                <a:lnTo>
                  <a:pt x="4197271" y="73082"/>
                </a:lnTo>
                <a:lnTo>
                  <a:pt x="4287609" y="76019"/>
                </a:lnTo>
                <a:lnTo>
                  <a:pt x="4370411" y="78683"/>
                </a:lnTo>
                <a:lnTo>
                  <a:pt x="4448191" y="81165"/>
                </a:lnTo>
                <a:lnTo>
                  <a:pt x="4515566" y="82819"/>
                </a:lnTo>
                <a:lnTo>
                  <a:pt x="4576005" y="83922"/>
                </a:lnTo>
                <a:lnTo>
                  <a:pt x="4631820" y="84657"/>
                </a:lnTo>
                <a:lnTo>
                  <a:pt x="4669030" y="85147"/>
                </a:lnTo>
                <a:lnTo>
                  <a:pt x="4743450" y="8612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6" name="SMARTInkShape-Group118">
            <a:extLst>
              <a:ext uri="{FF2B5EF4-FFF2-40B4-BE49-F238E27FC236}">
                <a16:creationId xmlns:a16="http://schemas.microsoft.com/office/drawing/2014/main" xmlns="" id="{A989BE96-BE18-49B2-994F-FB560C5C258B}"/>
              </a:ext>
            </a:extLst>
          </p:cNvPr>
          <p:cNvGrpSpPr/>
          <p:nvPr/>
        </p:nvGrpSpPr>
        <p:grpSpPr>
          <a:xfrm>
            <a:off x="525687" y="2598976"/>
            <a:ext cx="2035852" cy="651346"/>
            <a:chOff x="525687" y="2598976"/>
            <a:chExt cx="2035852" cy="651346"/>
          </a:xfrm>
        </p:grpSpPr>
        <p:sp>
          <p:nvSpPr>
            <p:cNvPr id="134" name="SMARTInkShape-633">
              <a:extLst>
                <a:ext uri="{FF2B5EF4-FFF2-40B4-BE49-F238E27FC236}">
                  <a16:creationId xmlns:a16="http://schemas.microsoft.com/office/drawing/2014/main" xmlns="" id="{0E838170-1C63-443C-A273-BD92A2F77A35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495550" y="3084279"/>
              <a:ext cx="65989" cy="97072"/>
            </a:xfrm>
            <a:custGeom>
              <a:avLst/>
              <a:gdLst/>
              <a:ahLst/>
              <a:cxnLst/>
              <a:rect l="0" t="0" r="0" b="0"/>
              <a:pathLst>
                <a:path w="65989" h="97072">
                  <a:moveTo>
                    <a:pt x="57150" y="8171"/>
                  </a:moveTo>
                  <a:lnTo>
                    <a:pt x="57150" y="8171"/>
                  </a:lnTo>
                  <a:lnTo>
                    <a:pt x="60521" y="1429"/>
                  </a:lnTo>
                  <a:lnTo>
                    <a:pt x="62219" y="148"/>
                  </a:lnTo>
                  <a:lnTo>
                    <a:pt x="64058" y="0"/>
                  </a:lnTo>
                  <a:lnTo>
                    <a:pt x="65988" y="607"/>
                  </a:lnTo>
                  <a:lnTo>
                    <a:pt x="65865" y="3128"/>
                  </a:lnTo>
                  <a:lnTo>
                    <a:pt x="49882" y="29910"/>
                  </a:lnTo>
                  <a:lnTo>
                    <a:pt x="16752" y="75180"/>
                  </a:lnTo>
                  <a:lnTo>
                    <a:pt x="0" y="97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634">
              <a:extLst>
                <a:ext uri="{FF2B5EF4-FFF2-40B4-BE49-F238E27FC236}">
                  <a16:creationId xmlns:a16="http://schemas.microsoft.com/office/drawing/2014/main" xmlns="" id="{B74125A4-7950-42F6-A5FD-9B6DCABDE05C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25687" y="2679700"/>
              <a:ext cx="191864" cy="527051"/>
            </a:xfrm>
            <a:custGeom>
              <a:avLst/>
              <a:gdLst/>
              <a:ahLst/>
              <a:cxnLst/>
              <a:rect l="0" t="0" r="0" b="0"/>
              <a:pathLst>
                <a:path w="191864" h="527051">
                  <a:moveTo>
                    <a:pt x="96613" y="0"/>
                  </a:moveTo>
                  <a:lnTo>
                    <a:pt x="96613" y="0"/>
                  </a:lnTo>
                  <a:lnTo>
                    <a:pt x="89871" y="0"/>
                  </a:lnTo>
                  <a:lnTo>
                    <a:pt x="75565" y="6742"/>
                  </a:lnTo>
                  <a:lnTo>
                    <a:pt x="57921" y="27790"/>
                  </a:lnTo>
                  <a:lnTo>
                    <a:pt x="43669" y="59623"/>
                  </a:lnTo>
                  <a:lnTo>
                    <a:pt x="28632" y="103405"/>
                  </a:lnTo>
                  <a:lnTo>
                    <a:pt x="21659" y="128909"/>
                  </a:lnTo>
                  <a:lnTo>
                    <a:pt x="14894" y="155789"/>
                  </a:lnTo>
                  <a:lnTo>
                    <a:pt x="9678" y="185704"/>
                  </a:lnTo>
                  <a:lnTo>
                    <a:pt x="5495" y="217642"/>
                  </a:lnTo>
                  <a:lnTo>
                    <a:pt x="2001" y="250928"/>
                  </a:lnTo>
                  <a:lnTo>
                    <a:pt x="377" y="282996"/>
                  </a:lnTo>
                  <a:lnTo>
                    <a:pt x="0" y="314253"/>
                  </a:lnTo>
                  <a:lnTo>
                    <a:pt x="455" y="344968"/>
                  </a:lnTo>
                  <a:lnTo>
                    <a:pt x="5696" y="373206"/>
                  </a:lnTo>
                  <a:lnTo>
                    <a:pt x="14130" y="399793"/>
                  </a:lnTo>
                  <a:lnTo>
                    <a:pt x="38787" y="446503"/>
                  </a:lnTo>
                  <a:lnTo>
                    <a:pt x="73264" y="481374"/>
                  </a:lnTo>
                  <a:lnTo>
                    <a:pt x="117751" y="503457"/>
                  </a:lnTo>
                  <a:lnTo>
                    <a:pt x="158924" y="516564"/>
                  </a:lnTo>
                  <a:lnTo>
                    <a:pt x="191863" y="527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635">
              <a:extLst>
                <a:ext uri="{FF2B5EF4-FFF2-40B4-BE49-F238E27FC236}">
                  <a16:creationId xmlns:a16="http://schemas.microsoft.com/office/drawing/2014/main" xmlns="" id="{17D84A97-8D80-4A1A-9CFB-54CB6C73D56B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2238318" y="2885476"/>
              <a:ext cx="123883" cy="149825"/>
            </a:xfrm>
            <a:custGeom>
              <a:avLst/>
              <a:gdLst/>
              <a:ahLst/>
              <a:cxnLst/>
              <a:rect l="0" t="0" r="0" b="0"/>
              <a:pathLst>
                <a:path w="123883" h="149825">
                  <a:moveTo>
                    <a:pt x="3232" y="67274"/>
                  </a:moveTo>
                  <a:lnTo>
                    <a:pt x="3232" y="67274"/>
                  </a:lnTo>
                  <a:lnTo>
                    <a:pt x="19133" y="66568"/>
                  </a:lnTo>
                  <a:lnTo>
                    <a:pt x="44249" y="55737"/>
                  </a:lnTo>
                  <a:lnTo>
                    <a:pt x="60541" y="44492"/>
                  </a:lnTo>
                  <a:lnTo>
                    <a:pt x="73207" y="28774"/>
                  </a:lnTo>
                  <a:lnTo>
                    <a:pt x="76666" y="19353"/>
                  </a:lnTo>
                  <a:lnTo>
                    <a:pt x="76321" y="10463"/>
                  </a:lnTo>
                  <a:lnTo>
                    <a:pt x="75241" y="6117"/>
                  </a:lnTo>
                  <a:lnTo>
                    <a:pt x="72405" y="3219"/>
                  </a:lnTo>
                  <a:lnTo>
                    <a:pt x="63609" y="0"/>
                  </a:lnTo>
                  <a:lnTo>
                    <a:pt x="46756" y="1558"/>
                  </a:lnTo>
                  <a:lnTo>
                    <a:pt x="32689" y="12197"/>
                  </a:lnTo>
                  <a:lnTo>
                    <a:pt x="18441" y="28684"/>
                  </a:lnTo>
                  <a:lnTo>
                    <a:pt x="3897" y="57800"/>
                  </a:lnTo>
                  <a:lnTo>
                    <a:pt x="0" y="78350"/>
                  </a:lnTo>
                  <a:lnTo>
                    <a:pt x="4548" y="109753"/>
                  </a:lnTo>
                  <a:lnTo>
                    <a:pt x="14871" y="125194"/>
                  </a:lnTo>
                  <a:lnTo>
                    <a:pt x="28866" y="136055"/>
                  </a:lnTo>
                  <a:lnTo>
                    <a:pt x="44493" y="143234"/>
                  </a:lnTo>
                  <a:lnTo>
                    <a:pt x="82591" y="148522"/>
                  </a:lnTo>
                  <a:lnTo>
                    <a:pt x="123882" y="149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636">
              <a:extLst>
                <a:ext uri="{FF2B5EF4-FFF2-40B4-BE49-F238E27FC236}">
                  <a16:creationId xmlns:a16="http://schemas.microsoft.com/office/drawing/2014/main" xmlns="" id="{424119A0-A41D-436C-94B1-33AB06DD713D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107374" y="2850784"/>
              <a:ext cx="83377" cy="193708"/>
            </a:xfrm>
            <a:custGeom>
              <a:avLst/>
              <a:gdLst/>
              <a:ahLst/>
              <a:cxnLst/>
              <a:rect l="0" t="0" r="0" b="0"/>
              <a:pathLst>
                <a:path w="83377" h="193708">
                  <a:moveTo>
                    <a:pt x="83376" y="63866"/>
                  </a:moveTo>
                  <a:lnTo>
                    <a:pt x="83376" y="63866"/>
                  </a:lnTo>
                  <a:lnTo>
                    <a:pt x="83376" y="16368"/>
                  </a:lnTo>
                  <a:lnTo>
                    <a:pt x="81259" y="11740"/>
                  </a:lnTo>
                  <a:lnTo>
                    <a:pt x="73263" y="2834"/>
                  </a:lnTo>
                  <a:lnTo>
                    <a:pt x="67462" y="600"/>
                  </a:lnTo>
                  <a:lnTo>
                    <a:pt x="53490" y="0"/>
                  </a:lnTo>
                  <a:lnTo>
                    <a:pt x="37873" y="5847"/>
                  </a:lnTo>
                  <a:lnTo>
                    <a:pt x="22936" y="16208"/>
                  </a:lnTo>
                  <a:lnTo>
                    <a:pt x="7299" y="37202"/>
                  </a:lnTo>
                  <a:lnTo>
                    <a:pt x="645" y="50604"/>
                  </a:lnTo>
                  <a:lnTo>
                    <a:pt x="0" y="57142"/>
                  </a:lnTo>
                  <a:lnTo>
                    <a:pt x="3046" y="70049"/>
                  </a:lnTo>
                  <a:lnTo>
                    <a:pt x="42167" y="111672"/>
                  </a:lnTo>
                  <a:lnTo>
                    <a:pt x="72854" y="146021"/>
                  </a:lnTo>
                  <a:lnTo>
                    <a:pt x="76361" y="152503"/>
                  </a:lnTo>
                  <a:lnTo>
                    <a:pt x="77288" y="158235"/>
                  </a:lnTo>
                  <a:lnTo>
                    <a:pt x="76495" y="163467"/>
                  </a:lnTo>
                  <a:lnTo>
                    <a:pt x="74555" y="168367"/>
                  </a:lnTo>
                  <a:lnTo>
                    <a:pt x="58341" y="185376"/>
                  </a:lnTo>
                  <a:lnTo>
                    <a:pt x="47320" y="191954"/>
                  </a:lnTo>
                  <a:lnTo>
                    <a:pt x="42405" y="193707"/>
                  </a:lnTo>
                  <a:lnTo>
                    <a:pt x="39129" y="192760"/>
                  </a:lnTo>
                  <a:lnTo>
                    <a:pt x="36945" y="190012"/>
                  </a:lnTo>
                  <a:lnTo>
                    <a:pt x="35488" y="186064"/>
                  </a:lnTo>
                  <a:lnTo>
                    <a:pt x="35752" y="176031"/>
                  </a:lnTo>
                  <a:lnTo>
                    <a:pt x="38926" y="159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637">
              <a:extLst>
                <a:ext uri="{FF2B5EF4-FFF2-40B4-BE49-F238E27FC236}">
                  <a16:creationId xmlns:a16="http://schemas.microsoft.com/office/drawing/2014/main" xmlns="" id="{9D13F43D-D213-4422-8AD7-7657808A3E21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968500" y="30099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638">
              <a:extLst>
                <a:ext uri="{FF2B5EF4-FFF2-40B4-BE49-F238E27FC236}">
                  <a16:creationId xmlns:a16="http://schemas.microsoft.com/office/drawing/2014/main" xmlns="" id="{CFB12A77-5850-4554-AF16-CF2B065EDC11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774342" y="3153314"/>
              <a:ext cx="124309" cy="97008"/>
            </a:xfrm>
            <a:custGeom>
              <a:avLst/>
              <a:gdLst/>
              <a:ahLst/>
              <a:cxnLst/>
              <a:rect l="0" t="0" r="0" b="0"/>
              <a:pathLst>
                <a:path w="124309" h="97008">
                  <a:moveTo>
                    <a:pt x="3658" y="15336"/>
                  </a:moveTo>
                  <a:lnTo>
                    <a:pt x="3658" y="15336"/>
                  </a:lnTo>
                  <a:lnTo>
                    <a:pt x="0" y="15336"/>
                  </a:lnTo>
                  <a:lnTo>
                    <a:pt x="1562" y="15336"/>
                  </a:lnTo>
                  <a:lnTo>
                    <a:pt x="45666" y="409"/>
                  </a:lnTo>
                  <a:lnTo>
                    <a:pt x="57841" y="0"/>
                  </a:lnTo>
                  <a:lnTo>
                    <a:pt x="63063" y="879"/>
                  </a:lnTo>
                  <a:lnTo>
                    <a:pt x="66545" y="2876"/>
                  </a:lnTo>
                  <a:lnTo>
                    <a:pt x="68866" y="5618"/>
                  </a:lnTo>
                  <a:lnTo>
                    <a:pt x="70413" y="8857"/>
                  </a:lnTo>
                  <a:lnTo>
                    <a:pt x="68369" y="19982"/>
                  </a:lnTo>
                  <a:lnTo>
                    <a:pt x="57404" y="42113"/>
                  </a:lnTo>
                  <a:lnTo>
                    <a:pt x="33835" y="87874"/>
                  </a:lnTo>
                  <a:lnTo>
                    <a:pt x="30473" y="94920"/>
                  </a:lnTo>
                  <a:lnTo>
                    <a:pt x="30707" y="95908"/>
                  </a:lnTo>
                  <a:lnTo>
                    <a:pt x="31569" y="96567"/>
                  </a:lnTo>
                  <a:lnTo>
                    <a:pt x="32848" y="97007"/>
                  </a:lnTo>
                  <a:lnTo>
                    <a:pt x="77279" y="88971"/>
                  </a:lnTo>
                  <a:lnTo>
                    <a:pt x="124308" y="72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639">
              <a:extLst>
                <a:ext uri="{FF2B5EF4-FFF2-40B4-BE49-F238E27FC236}">
                  <a16:creationId xmlns:a16="http://schemas.microsoft.com/office/drawing/2014/main" xmlns="" id="{9149A65C-A254-496D-8524-FB1FAABB789D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727200" y="3048000"/>
              <a:ext cx="69851" cy="171451"/>
            </a:xfrm>
            <a:custGeom>
              <a:avLst/>
              <a:gdLst/>
              <a:ahLst/>
              <a:cxnLst/>
              <a:rect l="0" t="0" r="0" b="0"/>
              <a:pathLst>
                <a:path w="69851" h="171451">
                  <a:moveTo>
                    <a:pt x="69850" y="0"/>
                  </a:moveTo>
                  <a:lnTo>
                    <a:pt x="69850" y="0"/>
                  </a:lnTo>
                  <a:lnTo>
                    <a:pt x="64075" y="7186"/>
                  </a:lnTo>
                  <a:lnTo>
                    <a:pt x="38354" y="54569"/>
                  </a:lnTo>
                  <a:lnTo>
                    <a:pt x="24405" y="97458"/>
                  </a:lnTo>
                  <a:lnTo>
                    <a:pt x="12405" y="134004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640">
              <a:extLst>
                <a:ext uri="{FF2B5EF4-FFF2-40B4-BE49-F238E27FC236}">
                  <a16:creationId xmlns:a16="http://schemas.microsoft.com/office/drawing/2014/main" xmlns="" id="{92111D14-F19C-4E65-89C8-46976992338E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616987" y="3054350"/>
              <a:ext cx="103864" cy="101601"/>
            </a:xfrm>
            <a:custGeom>
              <a:avLst/>
              <a:gdLst/>
              <a:ahLst/>
              <a:cxnLst/>
              <a:rect l="0" t="0" r="0" b="0"/>
              <a:pathLst>
                <a:path w="103864" h="101601">
                  <a:moveTo>
                    <a:pt x="91163" y="0"/>
                  </a:moveTo>
                  <a:lnTo>
                    <a:pt x="91163" y="0"/>
                  </a:lnTo>
                  <a:lnTo>
                    <a:pt x="87792" y="3371"/>
                  </a:lnTo>
                  <a:lnTo>
                    <a:pt x="86137" y="8789"/>
                  </a:lnTo>
                  <a:lnTo>
                    <a:pt x="81703" y="27136"/>
                  </a:lnTo>
                  <a:lnTo>
                    <a:pt x="68258" y="51143"/>
                  </a:lnTo>
                  <a:lnTo>
                    <a:pt x="51921" y="68541"/>
                  </a:lnTo>
                  <a:lnTo>
                    <a:pt x="39855" y="75853"/>
                  </a:lnTo>
                  <a:lnTo>
                    <a:pt x="21162" y="80566"/>
                  </a:lnTo>
                  <a:lnTo>
                    <a:pt x="16274" y="79816"/>
                  </a:lnTo>
                  <a:lnTo>
                    <a:pt x="12309" y="77905"/>
                  </a:lnTo>
                  <a:lnTo>
                    <a:pt x="8960" y="75220"/>
                  </a:lnTo>
                  <a:lnTo>
                    <a:pt x="876" y="61328"/>
                  </a:lnTo>
                  <a:lnTo>
                    <a:pt x="0" y="51716"/>
                  </a:lnTo>
                  <a:lnTo>
                    <a:pt x="1963" y="43446"/>
                  </a:lnTo>
                  <a:lnTo>
                    <a:pt x="5187" y="37419"/>
                  </a:lnTo>
                  <a:lnTo>
                    <a:pt x="14340" y="30058"/>
                  </a:lnTo>
                  <a:lnTo>
                    <a:pt x="19486" y="29917"/>
                  </a:lnTo>
                  <a:lnTo>
                    <a:pt x="39508" y="36459"/>
                  </a:lnTo>
                  <a:lnTo>
                    <a:pt x="65594" y="53193"/>
                  </a:lnTo>
                  <a:lnTo>
                    <a:pt x="87758" y="76672"/>
                  </a:lnTo>
                  <a:lnTo>
                    <a:pt x="103863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641">
              <a:extLst>
                <a:ext uri="{FF2B5EF4-FFF2-40B4-BE49-F238E27FC236}">
                  <a16:creationId xmlns:a16="http://schemas.microsoft.com/office/drawing/2014/main" xmlns="" id="{F333CEE5-341D-43CB-A037-1D4FB27AB348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401116" y="2889329"/>
              <a:ext cx="195881" cy="209472"/>
            </a:xfrm>
            <a:custGeom>
              <a:avLst/>
              <a:gdLst/>
              <a:ahLst/>
              <a:cxnLst/>
              <a:rect l="0" t="0" r="0" b="0"/>
              <a:pathLst>
                <a:path w="195881" h="209472">
                  <a:moveTo>
                    <a:pt x="8584" y="12621"/>
                  </a:moveTo>
                  <a:lnTo>
                    <a:pt x="8584" y="12621"/>
                  </a:lnTo>
                  <a:lnTo>
                    <a:pt x="3117" y="12621"/>
                  </a:lnTo>
                  <a:lnTo>
                    <a:pt x="14902" y="10739"/>
                  </a:lnTo>
                  <a:lnTo>
                    <a:pt x="50441" y="7154"/>
                  </a:lnTo>
                  <a:lnTo>
                    <a:pt x="89268" y="6532"/>
                  </a:lnTo>
                  <a:lnTo>
                    <a:pt x="128681" y="2977"/>
                  </a:lnTo>
                  <a:lnTo>
                    <a:pt x="172739" y="524"/>
                  </a:lnTo>
                  <a:lnTo>
                    <a:pt x="195336" y="0"/>
                  </a:lnTo>
                  <a:lnTo>
                    <a:pt x="195880" y="680"/>
                  </a:lnTo>
                  <a:lnTo>
                    <a:pt x="195537" y="1838"/>
                  </a:lnTo>
                  <a:lnTo>
                    <a:pt x="186546" y="12137"/>
                  </a:lnTo>
                  <a:lnTo>
                    <a:pt x="139811" y="46316"/>
                  </a:lnTo>
                  <a:lnTo>
                    <a:pt x="94251" y="86516"/>
                  </a:lnTo>
                  <a:lnTo>
                    <a:pt x="54695" y="125421"/>
                  </a:lnTo>
                  <a:lnTo>
                    <a:pt x="13050" y="170682"/>
                  </a:lnTo>
                  <a:lnTo>
                    <a:pt x="1000" y="193264"/>
                  </a:lnTo>
                  <a:lnTo>
                    <a:pt x="0" y="197255"/>
                  </a:lnTo>
                  <a:lnTo>
                    <a:pt x="39" y="200622"/>
                  </a:lnTo>
                  <a:lnTo>
                    <a:pt x="771" y="203572"/>
                  </a:lnTo>
                  <a:lnTo>
                    <a:pt x="2670" y="205538"/>
                  </a:lnTo>
                  <a:lnTo>
                    <a:pt x="8542" y="207723"/>
                  </a:lnTo>
                  <a:lnTo>
                    <a:pt x="29586" y="208420"/>
                  </a:lnTo>
                  <a:lnTo>
                    <a:pt x="71757" y="200587"/>
                  </a:lnTo>
                  <a:lnTo>
                    <a:pt x="112654" y="198230"/>
                  </a:lnTo>
                  <a:lnTo>
                    <a:pt x="158522" y="205708"/>
                  </a:lnTo>
                  <a:lnTo>
                    <a:pt x="173684" y="209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642">
              <a:extLst>
                <a:ext uri="{FF2B5EF4-FFF2-40B4-BE49-F238E27FC236}">
                  <a16:creationId xmlns:a16="http://schemas.microsoft.com/office/drawing/2014/main" xmlns="" id="{4CD3CD35-35C8-4E76-8BBA-E3D5B9B1D9EB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117600" y="3009900"/>
              <a:ext cx="165101" cy="6351"/>
            </a:xfrm>
            <a:custGeom>
              <a:avLst/>
              <a:gdLst/>
              <a:ahLst/>
              <a:cxnLst/>
              <a:rect l="0" t="0" r="0" b="0"/>
              <a:pathLst>
                <a:path w="165101" h="6351">
                  <a:moveTo>
                    <a:pt x="0" y="6350"/>
                  </a:moveTo>
                  <a:lnTo>
                    <a:pt x="0" y="6350"/>
                  </a:lnTo>
                  <a:lnTo>
                    <a:pt x="38682" y="6350"/>
                  </a:lnTo>
                  <a:lnTo>
                    <a:pt x="79033" y="6350"/>
                  </a:lnTo>
                  <a:lnTo>
                    <a:pt x="124865" y="6350"/>
                  </a:lnTo>
                  <a:lnTo>
                    <a:pt x="158432" y="5644"/>
                  </a:lnTo>
                  <a:lnTo>
                    <a:pt x="160655" y="4468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643">
              <a:extLst>
                <a:ext uri="{FF2B5EF4-FFF2-40B4-BE49-F238E27FC236}">
                  <a16:creationId xmlns:a16="http://schemas.microsoft.com/office/drawing/2014/main" xmlns="" id="{AC4B6632-F8BF-481E-BE4D-10E6BB1940CB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06466" y="2598976"/>
              <a:ext cx="126985" cy="123115"/>
            </a:xfrm>
            <a:custGeom>
              <a:avLst/>
              <a:gdLst/>
              <a:ahLst/>
              <a:cxnLst/>
              <a:rect l="0" t="0" r="0" b="0"/>
              <a:pathLst>
                <a:path w="126985" h="123115">
                  <a:moveTo>
                    <a:pt x="25384" y="42624"/>
                  </a:moveTo>
                  <a:lnTo>
                    <a:pt x="25384" y="42624"/>
                  </a:lnTo>
                  <a:lnTo>
                    <a:pt x="7086" y="84687"/>
                  </a:lnTo>
                  <a:lnTo>
                    <a:pt x="919" y="114747"/>
                  </a:lnTo>
                  <a:lnTo>
                    <a:pt x="169" y="123114"/>
                  </a:lnTo>
                  <a:lnTo>
                    <a:pt x="0" y="103946"/>
                  </a:lnTo>
                  <a:lnTo>
                    <a:pt x="10126" y="71566"/>
                  </a:lnTo>
                  <a:lnTo>
                    <a:pt x="33998" y="26576"/>
                  </a:lnTo>
                  <a:lnTo>
                    <a:pt x="55514" y="0"/>
                  </a:lnTo>
                  <a:lnTo>
                    <a:pt x="56759" y="97"/>
                  </a:lnTo>
                  <a:lnTo>
                    <a:pt x="60025" y="2086"/>
                  </a:lnTo>
                  <a:lnTo>
                    <a:pt x="84238" y="48398"/>
                  </a:lnTo>
                  <a:lnTo>
                    <a:pt x="96616" y="72378"/>
                  </a:lnTo>
                  <a:lnTo>
                    <a:pt x="118874" y="100862"/>
                  </a:lnTo>
                  <a:lnTo>
                    <a:pt x="126984" y="106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644">
              <a:extLst>
                <a:ext uri="{FF2B5EF4-FFF2-40B4-BE49-F238E27FC236}">
                  <a16:creationId xmlns:a16="http://schemas.microsoft.com/office/drawing/2014/main" xmlns="" id="{22082563-35FA-4577-ADC4-B00BB82B084C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57922" y="2844922"/>
              <a:ext cx="207279" cy="264349"/>
            </a:xfrm>
            <a:custGeom>
              <a:avLst/>
              <a:gdLst/>
              <a:ahLst/>
              <a:cxnLst/>
              <a:rect l="0" t="0" r="0" b="0"/>
              <a:pathLst>
                <a:path w="207279" h="264349">
                  <a:moveTo>
                    <a:pt x="118378" y="31628"/>
                  </a:moveTo>
                  <a:lnTo>
                    <a:pt x="118378" y="31628"/>
                  </a:lnTo>
                  <a:lnTo>
                    <a:pt x="115007" y="28257"/>
                  </a:lnTo>
                  <a:lnTo>
                    <a:pt x="111470" y="26602"/>
                  </a:lnTo>
                  <a:lnTo>
                    <a:pt x="100080" y="25539"/>
                  </a:lnTo>
                  <a:lnTo>
                    <a:pt x="92372" y="29157"/>
                  </a:lnTo>
                  <a:lnTo>
                    <a:pt x="45633" y="70719"/>
                  </a:lnTo>
                  <a:lnTo>
                    <a:pt x="20781" y="110395"/>
                  </a:lnTo>
                  <a:lnTo>
                    <a:pt x="5656" y="151157"/>
                  </a:lnTo>
                  <a:lnTo>
                    <a:pt x="0" y="197787"/>
                  </a:lnTo>
                  <a:lnTo>
                    <a:pt x="1795" y="219541"/>
                  </a:lnTo>
                  <a:lnTo>
                    <a:pt x="8708" y="237206"/>
                  </a:lnTo>
                  <a:lnTo>
                    <a:pt x="13514" y="244880"/>
                  </a:lnTo>
                  <a:lnTo>
                    <a:pt x="26381" y="255288"/>
                  </a:lnTo>
                  <a:lnTo>
                    <a:pt x="41507" y="261560"/>
                  </a:lnTo>
                  <a:lnTo>
                    <a:pt x="57637" y="264348"/>
                  </a:lnTo>
                  <a:lnTo>
                    <a:pt x="74214" y="261824"/>
                  </a:lnTo>
                  <a:lnTo>
                    <a:pt x="91694" y="254587"/>
                  </a:lnTo>
                  <a:lnTo>
                    <a:pt x="111222" y="241963"/>
                  </a:lnTo>
                  <a:lnTo>
                    <a:pt x="135308" y="212248"/>
                  </a:lnTo>
                  <a:lnTo>
                    <a:pt x="160998" y="164986"/>
                  </a:lnTo>
                  <a:lnTo>
                    <a:pt x="172449" y="120948"/>
                  </a:lnTo>
                  <a:lnTo>
                    <a:pt x="171549" y="78277"/>
                  </a:lnTo>
                  <a:lnTo>
                    <a:pt x="159507" y="37289"/>
                  </a:lnTo>
                  <a:lnTo>
                    <a:pt x="146949" y="14961"/>
                  </a:lnTo>
                  <a:lnTo>
                    <a:pt x="136015" y="3994"/>
                  </a:lnTo>
                  <a:lnTo>
                    <a:pt x="129431" y="1211"/>
                  </a:lnTo>
                  <a:lnTo>
                    <a:pt x="114588" y="0"/>
                  </a:lnTo>
                  <a:lnTo>
                    <a:pt x="90366" y="6656"/>
                  </a:lnTo>
                  <a:lnTo>
                    <a:pt x="61943" y="27678"/>
                  </a:lnTo>
                  <a:lnTo>
                    <a:pt x="37921" y="56250"/>
                  </a:lnTo>
                  <a:lnTo>
                    <a:pt x="29703" y="74791"/>
                  </a:lnTo>
                  <a:lnTo>
                    <a:pt x="27511" y="83686"/>
                  </a:lnTo>
                  <a:lnTo>
                    <a:pt x="28839" y="101097"/>
                  </a:lnTo>
                  <a:lnTo>
                    <a:pt x="34133" y="116831"/>
                  </a:lnTo>
                  <a:lnTo>
                    <a:pt x="41189" y="128528"/>
                  </a:lnTo>
                  <a:lnTo>
                    <a:pt x="47869" y="132211"/>
                  </a:lnTo>
                  <a:lnTo>
                    <a:pt x="66579" y="136304"/>
                  </a:lnTo>
                  <a:lnTo>
                    <a:pt x="104285" y="135237"/>
                  </a:lnTo>
                  <a:lnTo>
                    <a:pt x="143365" y="127081"/>
                  </a:lnTo>
                  <a:lnTo>
                    <a:pt x="189646" y="109457"/>
                  </a:lnTo>
                  <a:lnTo>
                    <a:pt x="207278" y="101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119">
            <a:extLst>
              <a:ext uri="{FF2B5EF4-FFF2-40B4-BE49-F238E27FC236}">
                <a16:creationId xmlns:a16="http://schemas.microsoft.com/office/drawing/2014/main" xmlns="" id="{45005687-5911-42C9-BFD0-3D7CA8917427}"/>
              </a:ext>
            </a:extLst>
          </p:cNvPr>
          <p:cNvGrpSpPr/>
          <p:nvPr/>
        </p:nvGrpSpPr>
        <p:grpSpPr>
          <a:xfrm>
            <a:off x="2841841" y="2629298"/>
            <a:ext cx="1730075" cy="708355"/>
            <a:chOff x="2841841" y="2629298"/>
            <a:chExt cx="1730075" cy="708355"/>
          </a:xfrm>
        </p:grpSpPr>
        <p:sp>
          <p:nvSpPr>
            <p:cNvPr id="147" name="SMARTInkShape-645">
              <a:extLst>
                <a:ext uri="{FF2B5EF4-FFF2-40B4-BE49-F238E27FC236}">
                  <a16:creationId xmlns:a16="http://schemas.microsoft.com/office/drawing/2014/main" xmlns="" id="{C7620347-9A78-4FB1-845B-D14B4C0DCCD2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438650" y="2822048"/>
              <a:ext cx="133266" cy="397403"/>
            </a:xfrm>
            <a:custGeom>
              <a:avLst/>
              <a:gdLst/>
              <a:ahLst/>
              <a:cxnLst/>
              <a:rect l="0" t="0" r="0" b="0"/>
              <a:pathLst>
                <a:path w="133266" h="397403">
                  <a:moveTo>
                    <a:pt x="101600" y="16402"/>
                  </a:moveTo>
                  <a:lnTo>
                    <a:pt x="101600" y="16402"/>
                  </a:lnTo>
                  <a:lnTo>
                    <a:pt x="85198" y="0"/>
                  </a:lnTo>
                  <a:lnTo>
                    <a:pt x="84315" y="1234"/>
                  </a:lnTo>
                  <a:lnTo>
                    <a:pt x="83334" y="8250"/>
                  </a:lnTo>
                  <a:lnTo>
                    <a:pt x="102983" y="52395"/>
                  </a:lnTo>
                  <a:lnTo>
                    <a:pt x="117972" y="87667"/>
                  </a:lnTo>
                  <a:lnTo>
                    <a:pt x="128397" y="130625"/>
                  </a:lnTo>
                  <a:lnTo>
                    <a:pt x="133265" y="177940"/>
                  </a:lnTo>
                  <a:lnTo>
                    <a:pt x="132588" y="202411"/>
                  </a:lnTo>
                  <a:lnTo>
                    <a:pt x="130725" y="227191"/>
                  </a:lnTo>
                  <a:lnTo>
                    <a:pt x="119249" y="273539"/>
                  </a:lnTo>
                  <a:lnTo>
                    <a:pt x="100977" y="314836"/>
                  </a:lnTo>
                  <a:lnTo>
                    <a:pt x="76393" y="347300"/>
                  </a:lnTo>
                  <a:lnTo>
                    <a:pt x="31416" y="379264"/>
                  </a:lnTo>
                  <a:lnTo>
                    <a:pt x="0" y="397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646">
              <a:extLst>
                <a:ext uri="{FF2B5EF4-FFF2-40B4-BE49-F238E27FC236}">
                  <a16:creationId xmlns:a16="http://schemas.microsoft.com/office/drawing/2014/main" xmlns="" id="{042CDDEB-63B5-472E-9962-41D890E24473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337493" y="2993607"/>
              <a:ext cx="145608" cy="129414"/>
            </a:xfrm>
            <a:custGeom>
              <a:avLst/>
              <a:gdLst/>
              <a:ahLst/>
              <a:cxnLst/>
              <a:rect l="0" t="0" r="0" b="0"/>
              <a:pathLst>
                <a:path w="145608" h="129414">
                  <a:moveTo>
                    <a:pt x="5907" y="60743"/>
                  </a:moveTo>
                  <a:lnTo>
                    <a:pt x="5907" y="60743"/>
                  </a:lnTo>
                  <a:lnTo>
                    <a:pt x="24417" y="58861"/>
                  </a:lnTo>
                  <a:lnTo>
                    <a:pt x="43847" y="51954"/>
                  </a:lnTo>
                  <a:lnTo>
                    <a:pt x="66004" y="36978"/>
                  </a:lnTo>
                  <a:lnTo>
                    <a:pt x="71422" y="26898"/>
                  </a:lnTo>
                  <a:lnTo>
                    <a:pt x="72867" y="21246"/>
                  </a:lnTo>
                  <a:lnTo>
                    <a:pt x="72419" y="16067"/>
                  </a:lnTo>
                  <a:lnTo>
                    <a:pt x="68159" y="6550"/>
                  </a:lnTo>
                  <a:lnTo>
                    <a:pt x="63636" y="3448"/>
                  </a:lnTo>
                  <a:lnTo>
                    <a:pt x="51084" y="0"/>
                  </a:lnTo>
                  <a:lnTo>
                    <a:pt x="34217" y="5994"/>
                  </a:lnTo>
                  <a:lnTo>
                    <a:pt x="24780" y="11544"/>
                  </a:lnTo>
                  <a:lnTo>
                    <a:pt x="10532" y="28999"/>
                  </a:lnTo>
                  <a:lnTo>
                    <a:pt x="1613" y="50162"/>
                  </a:lnTo>
                  <a:lnTo>
                    <a:pt x="0" y="71328"/>
                  </a:lnTo>
                  <a:lnTo>
                    <a:pt x="2675" y="80500"/>
                  </a:lnTo>
                  <a:lnTo>
                    <a:pt x="13172" y="96335"/>
                  </a:lnTo>
                  <a:lnTo>
                    <a:pt x="41691" y="117150"/>
                  </a:lnTo>
                  <a:lnTo>
                    <a:pt x="76952" y="126610"/>
                  </a:lnTo>
                  <a:lnTo>
                    <a:pt x="110840" y="129413"/>
                  </a:lnTo>
                  <a:lnTo>
                    <a:pt x="126862" y="126306"/>
                  </a:lnTo>
                  <a:lnTo>
                    <a:pt x="145607" y="117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647">
              <a:extLst>
                <a:ext uri="{FF2B5EF4-FFF2-40B4-BE49-F238E27FC236}">
                  <a16:creationId xmlns:a16="http://schemas.microsoft.com/office/drawing/2014/main" xmlns="" id="{6A3D5DFE-60F9-4701-856B-697FA400AD1C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180277" y="2961312"/>
              <a:ext cx="96594" cy="188063"/>
            </a:xfrm>
            <a:custGeom>
              <a:avLst/>
              <a:gdLst/>
              <a:ahLst/>
              <a:cxnLst/>
              <a:rect l="0" t="0" r="0" b="0"/>
              <a:pathLst>
                <a:path w="96594" h="188063">
                  <a:moveTo>
                    <a:pt x="74223" y="35888"/>
                  </a:moveTo>
                  <a:lnTo>
                    <a:pt x="74223" y="35888"/>
                  </a:lnTo>
                  <a:lnTo>
                    <a:pt x="67316" y="18929"/>
                  </a:lnTo>
                  <a:lnTo>
                    <a:pt x="61981" y="12828"/>
                  </a:lnTo>
                  <a:lnTo>
                    <a:pt x="52554" y="5413"/>
                  </a:lnTo>
                  <a:lnTo>
                    <a:pt x="41309" y="1177"/>
                  </a:lnTo>
                  <a:lnTo>
                    <a:pt x="29256" y="0"/>
                  </a:lnTo>
                  <a:lnTo>
                    <a:pt x="16843" y="1828"/>
                  </a:lnTo>
                  <a:lnTo>
                    <a:pt x="8034" y="6874"/>
                  </a:lnTo>
                  <a:lnTo>
                    <a:pt x="4697" y="10196"/>
                  </a:lnTo>
                  <a:lnTo>
                    <a:pt x="989" y="19530"/>
                  </a:lnTo>
                  <a:lnTo>
                    <a:pt x="0" y="24982"/>
                  </a:lnTo>
                  <a:lnTo>
                    <a:pt x="752" y="30029"/>
                  </a:lnTo>
                  <a:lnTo>
                    <a:pt x="5350" y="39399"/>
                  </a:lnTo>
                  <a:lnTo>
                    <a:pt x="26281" y="61982"/>
                  </a:lnTo>
                  <a:lnTo>
                    <a:pt x="73040" y="99872"/>
                  </a:lnTo>
                  <a:lnTo>
                    <a:pt x="94020" y="126421"/>
                  </a:lnTo>
                  <a:lnTo>
                    <a:pt x="96593" y="134343"/>
                  </a:lnTo>
                  <a:lnTo>
                    <a:pt x="95689" y="148790"/>
                  </a:lnTo>
                  <a:lnTo>
                    <a:pt x="83058" y="164148"/>
                  </a:lnTo>
                  <a:lnTo>
                    <a:pt x="50568" y="186891"/>
                  </a:lnTo>
                  <a:lnTo>
                    <a:pt x="45753" y="188062"/>
                  </a:lnTo>
                  <a:lnTo>
                    <a:pt x="42543" y="187432"/>
                  </a:lnTo>
                  <a:lnTo>
                    <a:pt x="36123" y="181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648">
              <a:extLst>
                <a:ext uri="{FF2B5EF4-FFF2-40B4-BE49-F238E27FC236}">
                  <a16:creationId xmlns:a16="http://schemas.microsoft.com/office/drawing/2014/main" xmlns="" id="{E2164A2B-1CB8-45E8-BEFA-B2A5AE309265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038600" y="3111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649">
              <a:extLst>
                <a:ext uri="{FF2B5EF4-FFF2-40B4-BE49-F238E27FC236}">
                  <a16:creationId xmlns:a16="http://schemas.microsoft.com/office/drawing/2014/main" xmlns="" id="{B7A3B5FC-8F95-455A-9CB0-F84282553C47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854450" y="3248564"/>
              <a:ext cx="127001" cy="89089"/>
            </a:xfrm>
            <a:custGeom>
              <a:avLst/>
              <a:gdLst/>
              <a:ahLst/>
              <a:cxnLst/>
              <a:rect l="0" t="0" r="0" b="0"/>
              <a:pathLst>
                <a:path w="127001" h="89089">
                  <a:moveTo>
                    <a:pt x="0" y="15336"/>
                  </a:moveTo>
                  <a:lnTo>
                    <a:pt x="0" y="15336"/>
                  </a:lnTo>
                  <a:lnTo>
                    <a:pt x="0" y="11965"/>
                  </a:lnTo>
                  <a:lnTo>
                    <a:pt x="3763" y="8429"/>
                  </a:lnTo>
                  <a:lnTo>
                    <a:pt x="17676" y="409"/>
                  </a:lnTo>
                  <a:lnTo>
                    <a:pt x="27612" y="0"/>
                  </a:lnTo>
                  <a:lnTo>
                    <a:pt x="37672" y="2170"/>
                  </a:lnTo>
                  <a:lnTo>
                    <a:pt x="44495" y="5486"/>
                  </a:lnTo>
                  <a:lnTo>
                    <a:pt x="46596" y="8770"/>
                  </a:lnTo>
                  <a:lnTo>
                    <a:pt x="48932" y="18062"/>
                  </a:lnTo>
                  <a:lnTo>
                    <a:pt x="47437" y="23503"/>
                  </a:lnTo>
                  <a:lnTo>
                    <a:pt x="27492" y="53675"/>
                  </a:lnTo>
                  <a:lnTo>
                    <a:pt x="5083" y="78310"/>
                  </a:lnTo>
                  <a:lnTo>
                    <a:pt x="1004" y="88923"/>
                  </a:lnTo>
                  <a:lnTo>
                    <a:pt x="2081" y="89088"/>
                  </a:lnTo>
                  <a:lnTo>
                    <a:pt x="38340" y="80552"/>
                  </a:lnTo>
                  <a:lnTo>
                    <a:pt x="75957" y="75190"/>
                  </a:lnTo>
                  <a:lnTo>
                    <a:pt x="127000" y="72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650">
              <a:extLst>
                <a:ext uri="{FF2B5EF4-FFF2-40B4-BE49-F238E27FC236}">
                  <a16:creationId xmlns:a16="http://schemas.microsoft.com/office/drawing/2014/main" xmlns="" id="{58BD9154-B606-4D3E-8A8B-E5DC43021BC0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803650" y="3124200"/>
              <a:ext cx="69851" cy="152401"/>
            </a:xfrm>
            <a:custGeom>
              <a:avLst/>
              <a:gdLst/>
              <a:ahLst/>
              <a:cxnLst/>
              <a:rect l="0" t="0" r="0" b="0"/>
              <a:pathLst>
                <a:path w="69851" h="152401">
                  <a:moveTo>
                    <a:pt x="69850" y="0"/>
                  </a:moveTo>
                  <a:lnTo>
                    <a:pt x="69850" y="0"/>
                  </a:lnTo>
                  <a:lnTo>
                    <a:pt x="66479" y="0"/>
                  </a:lnTo>
                  <a:lnTo>
                    <a:pt x="62943" y="3763"/>
                  </a:lnTo>
                  <a:lnTo>
                    <a:pt x="43843" y="43308"/>
                  </a:lnTo>
                  <a:lnTo>
                    <a:pt x="27396" y="89929"/>
                  </a:lnTo>
                  <a:lnTo>
                    <a:pt x="7607" y="135670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651">
              <a:extLst>
                <a:ext uri="{FF2B5EF4-FFF2-40B4-BE49-F238E27FC236}">
                  <a16:creationId xmlns:a16="http://schemas.microsoft.com/office/drawing/2014/main" xmlns="" id="{1E6261DE-2BC3-4CF6-8BDC-A89F85723E68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681094" y="3149600"/>
              <a:ext cx="103507" cy="72667"/>
            </a:xfrm>
            <a:custGeom>
              <a:avLst/>
              <a:gdLst/>
              <a:ahLst/>
              <a:cxnLst/>
              <a:rect l="0" t="0" r="0" b="0"/>
              <a:pathLst>
                <a:path w="103507" h="72667">
                  <a:moveTo>
                    <a:pt x="71756" y="0"/>
                  </a:moveTo>
                  <a:lnTo>
                    <a:pt x="71756" y="0"/>
                  </a:lnTo>
                  <a:lnTo>
                    <a:pt x="75127" y="0"/>
                  </a:lnTo>
                  <a:lnTo>
                    <a:pt x="76120" y="706"/>
                  </a:lnTo>
                  <a:lnTo>
                    <a:pt x="76782" y="1881"/>
                  </a:lnTo>
                  <a:lnTo>
                    <a:pt x="77714" y="8789"/>
                  </a:lnTo>
                  <a:lnTo>
                    <a:pt x="78028" y="27136"/>
                  </a:lnTo>
                  <a:lnTo>
                    <a:pt x="71341" y="44964"/>
                  </a:lnTo>
                  <a:lnTo>
                    <a:pt x="57051" y="63652"/>
                  </a:lnTo>
                  <a:lnTo>
                    <a:pt x="47347" y="70623"/>
                  </a:lnTo>
                  <a:lnTo>
                    <a:pt x="42783" y="72482"/>
                  </a:lnTo>
                  <a:lnTo>
                    <a:pt x="32068" y="72666"/>
                  </a:lnTo>
                  <a:lnTo>
                    <a:pt x="20956" y="69691"/>
                  </a:lnTo>
                  <a:lnTo>
                    <a:pt x="11313" y="63664"/>
                  </a:lnTo>
                  <a:lnTo>
                    <a:pt x="1322" y="52338"/>
                  </a:lnTo>
                  <a:lnTo>
                    <a:pt x="106" y="49003"/>
                  </a:lnTo>
                  <a:lnTo>
                    <a:pt x="0" y="46074"/>
                  </a:lnTo>
                  <a:lnTo>
                    <a:pt x="635" y="43416"/>
                  </a:lnTo>
                  <a:lnTo>
                    <a:pt x="2470" y="41644"/>
                  </a:lnTo>
                  <a:lnTo>
                    <a:pt x="8272" y="39675"/>
                  </a:lnTo>
                  <a:lnTo>
                    <a:pt x="22842" y="38566"/>
                  </a:lnTo>
                  <a:lnTo>
                    <a:pt x="68060" y="52447"/>
                  </a:lnTo>
                  <a:lnTo>
                    <a:pt x="103506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652">
              <a:extLst>
                <a:ext uri="{FF2B5EF4-FFF2-40B4-BE49-F238E27FC236}">
                  <a16:creationId xmlns:a16="http://schemas.microsoft.com/office/drawing/2014/main" xmlns="" id="{B8DA4BFD-007C-48F0-BB8C-FFE7D048B5E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496112" y="2959646"/>
              <a:ext cx="193239" cy="213579"/>
            </a:xfrm>
            <a:custGeom>
              <a:avLst/>
              <a:gdLst/>
              <a:ahLst/>
              <a:cxnLst/>
              <a:rect l="0" t="0" r="0" b="0"/>
              <a:pathLst>
                <a:path w="193239" h="213579">
                  <a:moveTo>
                    <a:pt x="21788" y="24854"/>
                  </a:moveTo>
                  <a:lnTo>
                    <a:pt x="21788" y="24854"/>
                  </a:lnTo>
                  <a:lnTo>
                    <a:pt x="18417" y="21483"/>
                  </a:lnTo>
                  <a:lnTo>
                    <a:pt x="14881" y="19828"/>
                  </a:lnTo>
                  <a:lnTo>
                    <a:pt x="12950" y="19387"/>
                  </a:lnTo>
                  <a:lnTo>
                    <a:pt x="12368" y="18387"/>
                  </a:lnTo>
                  <a:lnTo>
                    <a:pt x="12686" y="17015"/>
                  </a:lnTo>
                  <a:lnTo>
                    <a:pt x="13603" y="15394"/>
                  </a:lnTo>
                  <a:lnTo>
                    <a:pt x="21636" y="9743"/>
                  </a:lnTo>
                  <a:lnTo>
                    <a:pt x="52201" y="2218"/>
                  </a:lnTo>
                  <a:lnTo>
                    <a:pt x="94091" y="0"/>
                  </a:lnTo>
                  <a:lnTo>
                    <a:pt x="130465" y="1497"/>
                  </a:lnTo>
                  <a:lnTo>
                    <a:pt x="158646" y="6409"/>
                  </a:lnTo>
                  <a:lnTo>
                    <a:pt x="167280" y="10306"/>
                  </a:lnTo>
                  <a:lnTo>
                    <a:pt x="171118" y="14390"/>
                  </a:lnTo>
                  <a:lnTo>
                    <a:pt x="170024" y="17878"/>
                  </a:lnTo>
                  <a:lnTo>
                    <a:pt x="163165" y="27398"/>
                  </a:lnTo>
                  <a:lnTo>
                    <a:pt x="120489" y="57710"/>
                  </a:lnTo>
                  <a:lnTo>
                    <a:pt x="82180" y="87292"/>
                  </a:lnTo>
                  <a:lnTo>
                    <a:pt x="40642" y="122194"/>
                  </a:lnTo>
                  <a:lnTo>
                    <a:pt x="8579" y="159479"/>
                  </a:lnTo>
                  <a:lnTo>
                    <a:pt x="0" y="182101"/>
                  </a:lnTo>
                  <a:lnTo>
                    <a:pt x="207" y="188246"/>
                  </a:lnTo>
                  <a:lnTo>
                    <a:pt x="4200" y="198838"/>
                  </a:lnTo>
                  <a:lnTo>
                    <a:pt x="12560" y="206367"/>
                  </a:lnTo>
                  <a:lnTo>
                    <a:pt x="17753" y="209363"/>
                  </a:lnTo>
                  <a:lnTo>
                    <a:pt x="45287" y="213578"/>
                  </a:lnTo>
                  <a:lnTo>
                    <a:pt x="91811" y="209934"/>
                  </a:lnTo>
                  <a:lnTo>
                    <a:pt x="135704" y="204301"/>
                  </a:lnTo>
                  <a:lnTo>
                    <a:pt x="181062" y="207235"/>
                  </a:lnTo>
                  <a:lnTo>
                    <a:pt x="193238" y="209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653">
              <a:extLst>
                <a:ext uri="{FF2B5EF4-FFF2-40B4-BE49-F238E27FC236}">
                  <a16:creationId xmlns:a16="http://schemas.microsoft.com/office/drawing/2014/main" xmlns="" id="{16302FB0-88B7-4A9D-8A42-0DC0A14511DA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324861" y="2971800"/>
              <a:ext cx="8890" cy="171451"/>
            </a:xfrm>
            <a:custGeom>
              <a:avLst/>
              <a:gdLst/>
              <a:ahLst/>
              <a:cxnLst/>
              <a:rect l="0" t="0" r="0" b="0"/>
              <a:pathLst>
                <a:path w="8890" h="171451">
                  <a:moveTo>
                    <a:pt x="2539" y="0"/>
                  </a:moveTo>
                  <a:lnTo>
                    <a:pt x="2539" y="0"/>
                  </a:lnTo>
                  <a:lnTo>
                    <a:pt x="4421" y="42358"/>
                  </a:lnTo>
                  <a:lnTo>
                    <a:pt x="5683" y="72993"/>
                  </a:lnTo>
                  <a:lnTo>
                    <a:pt x="1589" y="108881"/>
                  </a:lnTo>
                  <a:lnTo>
                    <a:pt x="0" y="132353"/>
                  </a:lnTo>
                  <a:lnTo>
                    <a:pt x="8889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654">
              <a:extLst>
                <a:ext uri="{FF2B5EF4-FFF2-40B4-BE49-F238E27FC236}">
                  <a16:creationId xmlns:a16="http://schemas.microsoft.com/office/drawing/2014/main" xmlns="" id="{F4FADBEF-C960-42C3-9980-029614C9F549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239383" y="3048000"/>
              <a:ext cx="176918" cy="38101"/>
            </a:xfrm>
            <a:custGeom>
              <a:avLst/>
              <a:gdLst/>
              <a:ahLst/>
              <a:cxnLst/>
              <a:rect l="0" t="0" r="0" b="0"/>
              <a:pathLst>
                <a:path w="176918" h="38101">
                  <a:moveTo>
                    <a:pt x="5467" y="38100"/>
                  </a:moveTo>
                  <a:lnTo>
                    <a:pt x="5467" y="38100"/>
                  </a:lnTo>
                  <a:lnTo>
                    <a:pt x="0" y="38100"/>
                  </a:lnTo>
                  <a:lnTo>
                    <a:pt x="6120" y="31358"/>
                  </a:lnTo>
                  <a:lnTo>
                    <a:pt x="18693" y="28048"/>
                  </a:lnTo>
                  <a:lnTo>
                    <a:pt x="65621" y="22552"/>
                  </a:lnTo>
                  <a:lnTo>
                    <a:pt x="109447" y="16717"/>
                  </a:lnTo>
                  <a:lnTo>
                    <a:pt x="151882" y="8424"/>
                  </a:lnTo>
                  <a:lnTo>
                    <a:pt x="176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655">
              <a:extLst>
                <a:ext uri="{FF2B5EF4-FFF2-40B4-BE49-F238E27FC236}">
                  <a16:creationId xmlns:a16="http://schemas.microsoft.com/office/drawing/2014/main" xmlns="" id="{4016FE69-144E-42EC-9AEE-60E96D37A7E4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890650" y="2629298"/>
              <a:ext cx="144651" cy="120253"/>
            </a:xfrm>
            <a:custGeom>
              <a:avLst/>
              <a:gdLst/>
              <a:ahLst/>
              <a:cxnLst/>
              <a:rect l="0" t="0" r="0" b="0"/>
              <a:pathLst>
                <a:path w="144651" h="120253">
                  <a:moveTo>
                    <a:pt x="36700" y="37702"/>
                  </a:moveTo>
                  <a:lnTo>
                    <a:pt x="36700" y="37702"/>
                  </a:lnTo>
                  <a:lnTo>
                    <a:pt x="36700" y="20058"/>
                  </a:lnTo>
                  <a:lnTo>
                    <a:pt x="17141" y="54899"/>
                  </a:lnTo>
                  <a:lnTo>
                    <a:pt x="0" y="97961"/>
                  </a:lnTo>
                  <a:lnTo>
                    <a:pt x="5757" y="90129"/>
                  </a:lnTo>
                  <a:lnTo>
                    <a:pt x="28148" y="50547"/>
                  </a:lnTo>
                  <a:lnTo>
                    <a:pt x="61349" y="5259"/>
                  </a:lnTo>
                  <a:lnTo>
                    <a:pt x="65832" y="1257"/>
                  </a:lnTo>
                  <a:lnTo>
                    <a:pt x="70233" y="0"/>
                  </a:lnTo>
                  <a:lnTo>
                    <a:pt x="74578" y="573"/>
                  </a:lnTo>
                  <a:lnTo>
                    <a:pt x="78885" y="2366"/>
                  </a:lnTo>
                  <a:lnTo>
                    <a:pt x="87434" y="11884"/>
                  </a:lnTo>
                  <a:lnTo>
                    <a:pt x="95232" y="26227"/>
                  </a:lnTo>
                  <a:lnTo>
                    <a:pt x="111662" y="71033"/>
                  </a:lnTo>
                  <a:lnTo>
                    <a:pt x="144650" y="120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656">
              <a:extLst>
                <a:ext uri="{FF2B5EF4-FFF2-40B4-BE49-F238E27FC236}">
                  <a16:creationId xmlns:a16="http://schemas.microsoft.com/office/drawing/2014/main" xmlns="" id="{D800C291-F00A-4352-9AC2-71B1AED23CD7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841841" y="2861409"/>
              <a:ext cx="244260" cy="277110"/>
            </a:xfrm>
            <a:custGeom>
              <a:avLst/>
              <a:gdLst/>
              <a:ahLst/>
              <a:cxnLst/>
              <a:rect l="0" t="0" r="0" b="0"/>
              <a:pathLst>
                <a:path w="244260" h="277110">
                  <a:moveTo>
                    <a:pt x="123609" y="21491"/>
                  </a:moveTo>
                  <a:lnTo>
                    <a:pt x="123609" y="21491"/>
                  </a:lnTo>
                  <a:lnTo>
                    <a:pt x="126980" y="14749"/>
                  </a:lnTo>
                  <a:lnTo>
                    <a:pt x="127267" y="12057"/>
                  </a:lnTo>
                  <a:lnTo>
                    <a:pt x="125705" y="7185"/>
                  </a:lnTo>
                  <a:lnTo>
                    <a:pt x="124301" y="5604"/>
                  </a:lnTo>
                  <a:lnTo>
                    <a:pt x="120859" y="3847"/>
                  </a:lnTo>
                  <a:lnTo>
                    <a:pt x="113215" y="6829"/>
                  </a:lnTo>
                  <a:lnTo>
                    <a:pt x="95129" y="20204"/>
                  </a:lnTo>
                  <a:lnTo>
                    <a:pt x="56992" y="63492"/>
                  </a:lnTo>
                  <a:lnTo>
                    <a:pt x="27827" y="110057"/>
                  </a:lnTo>
                  <a:lnTo>
                    <a:pt x="8054" y="156231"/>
                  </a:lnTo>
                  <a:lnTo>
                    <a:pt x="0" y="201193"/>
                  </a:lnTo>
                  <a:lnTo>
                    <a:pt x="4356" y="239052"/>
                  </a:lnTo>
                  <a:lnTo>
                    <a:pt x="14583" y="265870"/>
                  </a:lnTo>
                  <a:lnTo>
                    <a:pt x="20586" y="271194"/>
                  </a:lnTo>
                  <a:lnTo>
                    <a:pt x="36664" y="277109"/>
                  </a:lnTo>
                  <a:lnTo>
                    <a:pt x="53687" y="274093"/>
                  </a:lnTo>
                  <a:lnTo>
                    <a:pt x="71365" y="264286"/>
                  </a:lnTo>
                  <a:lnTo>
                    <a:pt x="100447" y="237520"/>
                  </a:lnTo>
                  <a:lnTo>
                    <a:pt x="126546" y="197526"/>
                  </a:lnTo>
                  <a:lnTo>
                    <a:pt x="141142" y="163934"/>
                  </a:lnTo>
                  <a:lnTo>
                    <a:pt x="150922" y="131601"/>
                  </a:lnTo>
                  <a:lnTo>
                    <a:pt x="155504" y="100062"/>
                  </a:lnTo>
                  <a:lnTo>
                    <a:pt x="149444" y="52689"/>
                  </a:lnTo>
                  <a:lnTo>
                    <a:pt x="140030" y="27125"/>
                  </a:lnTo>
                  <a:lnTo>
                    <a:pt x="126909" y="9649"/>
                  </a:lnTo>
                  <a:lnTo>
                    <a:pt x="119459" y="3013"/>
                  </a:lnTo>
                  <a:lnTo>
                    <a:pt x="109553" y="0"/>
                  </a:lnTo>
                  <a:lnTo>
                    <a:pt x="85377" y="415"/>
                  </a:lnTo>
                  <a:lnTo>
                    <a:pt x="54112" y="11954"/>
                  </a:lnTo>
                  <a:lnTo>
                    <a:pt x="41451" y="24778"/>
                  </a:lnTo>
                  <a:lnTo>
                    <a:pt x="34178" y="40591"/>
                  </a:lnTo>
                  <a:lnTo>
                    <a:pt x="30945" y="59378"/>
                  </a:lnTo>
                  <a:lnTo>
                    <a:pt x="33611" y="68621"/>
                  </a:lnTo>
                  <a:lnTo>
                    <a:pt x="45980" y="86417"/>
                  </a:lnTo>
                  <a:lnTo>
                    <a:pt x="68881" y="96208"/>
                  </a:lnTo>
                  <a:lnTo>
                    <a:pt x="113508" y="101720"/>
                  </a:lnTo>
                  <a:lnTo>
                    <a:pt x="145931" y="102304"/>
                  </a:lnTo>
                  <a:lnTo>
                    <a:pt x="179156" y="100211"/>
                  </a:lnTo>
                  <a:lnTo>
                    <a:pt x="219481" y="91696"/>
                  </a:lnTo>
                  <a:lnTo>
                    <a:pt x="244259" y="84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120">
            <a:extLst>
              <a:ext uri="{FF2B5EF4-FFF2-40B4-BE49-F238E27FC236}">
                <a16:creationId xmlns:a16="http://schemas.microsoft.com/office/drawing/2014/main" xmlns="" id="{6C764E4A-8851-4BD6-BB9F-C12284562C85}"/>
              </a:ext>
            </a:extLst>
          </p:cNvPr>
          <p:cNvGrpSpPr/>
          <p:nvPr/>
        </p:nvGrpSpPr>
        <p:grpSpPr>
          <a:xfrm>
            <a:off x="581114" y="3763067"/>
            <a:ext cx="663487" cy="334998"/>
            <a:chOff x="581114" y="3763067"/>
            <a:chExt cx="663487" cy="334998"/>
          </a:xfrm>
        </p:grpSpPr>
        <p:sp>
          <p:nvSpPr>
            <p:cNvPr id="160" name="SMARTInkShape-657">
              <a:extLst>
                <a:ext uri="{FF2B5EF4-FFF2-40B4-BE49-F238E27FC236}">
                  <a16:creationId xmlns:a16="http://schemas.microsoft.com/office/drawing/2014/main" xmlns="" id="{36010D02-0A12-49A1-B992-2A4013A60308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60530" y="3879850"/>
              <a:ext cx="9421" cy="44451"/>
            </a:xfrm>
            <a:custGeom>
              <a:avLst/>
              <a:gdLst/>
              <a:ahLst/>
              <a:cxnLst/>
              <a:rect l="0" t="0" r="0" b="0"/>
              <a:pathLst>
                <a:path w="9421" h="44451">
                  <a:moveTo>
                    <a:pt x="9420" y="44450"/>
                  </a:moveTo>
                  <a:lnTo>
                    <a:pt x="9420" y="44450"/>
                  </a:lnTo>
                  <a:lnTo>
                    <a:pt x="0" y="11970"/>
                  </a:lnTo>
                  <a:lnTo>
                    <a:pt x="30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658">
              <a:extLst>
                <a:ext uri="{FF2B5EF4-FFF2-40B4-BE49-F238E27FC236}">
                  <a16:creationId xmlns:a16="http://schemas.microsoft.com/office/drawing/2014/main" xmlns="" id="{9E697A8E-7380-43CB-9649-F97C3C400D79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923580" y="3767039"/>
              <a:ext cx="98771" cy="278691"/>
            </a:xfrm>
            <a:custGeom>
              <a:avLst/>
              <a:gdLst/>
              <a:ahLst/>
              <a:cxnLst/>
              <a:rect l="0" t="0" r="0" b="0"/>
              <a:pathLst>
                <a:path w="98771" h="278691">
                  <a:moveTo>
                    <a:pt x="60670" y="189011"/>
                  </a:moveTo>
                  <a:lnTo>
                    <a:pt x="60670" y="189011"/>
                  </a:lnTo>
                  <a:lnTo>
                    <a:pt x="60670" y="182269"/>
                  </a:lnTo>
                  <a:lnTo>
                    <a:pt x="62551" y="177077"/>
                  </a:lnTo>
                  <a:lnTo>
                    <a:pt x="64041" y="174705"/>
                  </a:lnTo>
                  <a:lnTo>
                    <a:pt x="64328" y="172418"/>
                  </a:lnTo>
                  <a:lnTo>
                    <a:pt x="61291" y="161539"/>
                  </a:lnTo>
                  <a:lnTo>
                    <a:pt x="59673" y="160113"/>
                  </a:lnTo>
                  <a:lnTo>
                    <a:pt x="54112" y="158528"/>
                  </a:lnTo>
                  <a:lnTo>
                    <a:pt x="45055" y="161587"/>
                  </a:lnTo>
                  <a:lnTo>
                    <a:pt x="33975" y="169061"/>
                  </a:lnTo>
                  <a:lnTo>
                    <a:pt x="16542" y="189842"/>
                  </a:lnTo>
                  <a:lnTo>
                    <a:pt x="3537" y="218028"/>
                  </a:lnTo>
                  <a:lnTo>
                    <a:pt x="0" y="238361"/>
                  </a:lnTo>
                  <a:lnTo>
                    <a:pt x="2191" y="255395"/>
                  </a:lnTo>
                  <a:lnTo>
                    <a:pt x="7868" y="268609"/>
                  </a:lnTo>
                  <a:lnTo>
                    <a:pt x="15095" y="276834"/>
                  </a:lnTo>
                  <a:lnTo>
                    <a:pt x="18998" y="278604"/>
                  </a:lnTo>
                  <a:lnTo>
                    <a:pt x="27097" y="278690"/>
                  </a:lnTo>
                  <a:lnTo>
                    <a:pt x="37282" y="268850"/>
                  </a:lnTo>
                  <a:lnTo>
                    <a:pt x="57696" y="233788"/>
                  </a:lnTo>
                  <a:lnTo>
                    <a:pt x="64758" y="202326"/>
                  </a:lnTo>
                  <a:lnTo>
                    <a:pt x="70953" y="163179"/>
                  </a:lnTo>
                  <a:lnTo>
                    <a:pt x="78411" y="122262"/>
                  </a:lnTo>
                  <a:lnTo>
                    <a:pt x="84547" y="82439"/>
                  </a:lnTo>
                  <a:lnTo>
                    <a:pt x="89627" y="46396"/>
                  </a:lnTo>
                  <a:lnTo>
                    <a:pt x="97427" y="0"/>
                  </a:lnTo>
                  <a:lnTo>
                    <a:pt x="97169" y="209"/>
                  </a:lnTo>
                  <a:lnTo>
                    <a:pt x="86443" y="41686"/>
                  </a:lnTo>
                  <a:lnTo>
                    <a:pt x="84589" y="75321"/>
                  </a:lnTo>
                  <a:lnTo>
                    <a:pt x="85412" y="113082"/>
                  </a:lnTo>
                  <a:lnTo>
                    <a:pt x="85777" y="151031"/>
                  </a:lnTo>
                  <a:lnTo>
                    <a:pt x="85940" y="187183"/>
                  </a:lnTo>
                  <a:lnTo>
                    <a:pt x="87913" y="231744"/>
                  </a:lnTo>
                  <a:lnTo>
                    <a:pt x="98770" y="277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659">
              <a:extLst>
                <a:ext uri="{FF2B5EF4-FFF2-40B4-BE49-F238E27FC236}">
                  <a16:creationId xmlns:a16="http://schemas.microsoft.com/office/drawing/2014/main" xmlns="" id="{1C9F3950-E8C1-4BDE-97D1-719521B78F1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056490" y="3763067"/>
              <a:ext cx="188111" cy="296365"/>
            </a:xfrm>
            <a:custGeom>
              <a:avLst/>
              <a:gdLst/>
              <a:ahLst/>
              <a:cxnLst/>
              <a:rect l="0" t="0" r="0" b="0"/>
              <a:pathLst>
                <a:path w="188111" h="296365">
                  <a:moveTo>
                    <a:pt x="61110" y="15183"/>
                  </a:moveTo>
                  <a:lnTo>
                    <a:pt x="61110" y="15183"/>
                  </a:lnTo>
                  <a:lnTo>
                    <a:pt x="60404" y="21664"/>
                  </a:lnTo>
                  <a:lnTo>
                    <a:pt x="52272" y="57899"/>
                  </a:lnTo>
                  <a:lnTo>
                    <a:pt x="42812" y="99493"/>
                  </a:lnTo>
                  <a:lnTo>
                    <a:pt x="38866" y="133087"/>
                  </a:lnTo>
                  <a:lnTo>
                    <a:pt x="36407" y="169185"/>
                  </a:lnTo>
                  <a:lnTo>
                    <a:pt x="32962" y="206395"/>
                  </a:lnTo>
                  <a:lnTo>
                    <a:pt x="29080" y="240336"/>
                  </a:lnTo>
                  <a:lnTo>
                    <a:pt x="26690" y="277805"/>
                  </a:lnTo>
                  <a:lnTo>
                    <a:pt x="28879" y="290654"/>
                  </a:lnTo>
                  <a:lnTo>
                    <a:pt x="30450" y="294080"/>
                  </a:lnTo>
                  <a:lnTo>
                    <a:pt x="32204" y="296364"/>
                  </a:lnTo>
                  <a:lnTo>
                    <a:pt x="34078" y="295065"/>
                  </a:lnTo>
                  <a:lnTo>
                    <a:pt x="38042" y="286096"/>
                  </a:lnTo>
                  <a:lnTo>
                    <a:pt x="36902" y="242133"/>
                  </a:lnTo>
                  <a:lnTo>
                    <a:pt x="35358" y="202450"/>
                  </a:lnTo>
                  <a:lnTo>
                    <a:pt x="26918" y="157105"/>
                  </a:lnTo>
                  <a:lnTo>
                    <a:pt x="24204" y="152837"/>
                  </a:lnTo>
                  <a:lnTo>
                    <a:pt x="20984" y="150696"/>
                  </a:lnTo>
                  <a:lnTo>
                    <a:pt x="17426" y="149975"/>
                  </a:lnTo>
                  <a:lnTo>
                    <a:pt x="9710" y="151055"/>
                  </a:lnTo>
                  <a:lnTo>
                    <a:pt x="5676" y="152331"/>
                  </a:lnTo>
                  <a:lnTo>
                    <a:pt x="2988" y="154593"/>
                  </a:lnTo>
                  <a:lnTo>
                    <a:pt x="0" y="160869"/>
                  </a:lnTo>
                  <a:lnTo>
                    <a:pt x="614" y="163107"/>
                  </a:lnTo>
                  <a:lnTo>
                    <a:pt x="2435" y="164599"/>
                  </a:lnTo>
                  <a:lnTo>
                    <a:pt x="5060" y="165594"/>
                  </a:lnTo>
                  <a:lnTo>
                    <a:pt x="18867" y="163622"/>
                  </a:lnTo>
                  <a:lnTo>
                    <a:pt x="39735" y="148457"/>
                  </a:lnTo>
                  <a:lnTo>
                    <a:pt x="76434" y="106498"/>
                  </a:lnTo>
                  <a:lnTo>
                    <a:pt x="102261" y="63563"/>
                  </a:lnTo>
                  <a:lnTo>
                    <a:pt x="124664" y="20140"/>
                  </a:lnTo>
                  <a:lnTo>
                    <a:pt x="130131" y="0"/>
                  </a:lnTo>
                  <a:lnTo>
                    <a:pt x="130407" y="122"/>
                  </a:lnTo>
                  <a:lnTo>
                    <a:pt x="130591" y="909"/>
                  </a:lnTo>
                  <a:lnTo>
                    <a:pt x="125818" y="39775"/>
                  </a:lnTo>
                  <a:lnTo>
                    <a:pt x="122089" y="74326"/>
                  </a:lnTo>
                  <a:lnTo>
                    <a:pt x="116199" y="115081"/>
                  </a:lnTo>
                  <a:lnTo>
                    <a:pt x="108877" y="156243"/>
                  </a:lnTo>
                  <a:lnTo>
                    <a:pt x="100919" y="191001"/>
                  </a:lnTo>
                  <a:lnTo>
                    <a:pt x="94452" y="235526"/>
                  </a:lnTo>
                  <a:lnTo>
                    <a:pt x="93568" y="243641"/>
                  </a:lnTo>
                  <a:lnTo>
                    <a:pt x="94037" y="242983"/>
                  </a:lnTo>
                  <a:lnTo>
                    <a:pt x="108502" y="210839"/>
                  </a:lnTo>
                  <a:lnTo>
                    <a:pt x="131541" y="178349"/>
                  </a:lnTo>
                  <a:lnTo>
                    <a:pt x="143918" y="169310"/>
                  </a:lnTo>
                  <a:lnTo>
                    <a:pt x="154593" y="166704"/>
                  </a:lnTo>
                  <a:lnTo>
                    <a:pt x="159415" y="166997"/>
                  </a:lnTo>
                  <a:lnTo>
                    <a:pt x="168536" y="172967"/>
                  </a:lnTo>
                  <a:lnTo>
                    <a:pt x="172944" y="177522"/>
                  </a:lnTo>
                  <a:lnTo>
                    <a:pt x="182519" y="200788"/>
                  </a:lnTo>
                  <a:lnTo>
                    <a:pt x="188110" y="243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660">
              <a:extLst>
                <a:ext uri="{FF2B5EF4-FFF2-40B4-BE49-F238E27FC236}">
                  <a16:creationId xmlns:a16="http://schemas.microsoft.com/office/drawing/2014/main" xmlns="" id="{D0C841BE-0481-48B5-BA7D-30F8FC2F545F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57250" y="396240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838" y="15580"/>
                  </a:lnTo>
                  <a:lnTo>
                    <a:pt x="190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661">
              <a:extLst>
                <a:ext uri="{FF2B5EF4-FFF2-40B4-BE49-F238E27FC236}">
                  <a16:creationId xmlns:a16="http://schemas.microsoft.com/office/drawing/2014/main" xmlns="" id="{553BDDA5-EF15-4E86-982E-69CE93EF6CCD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81114" y="3834568"/>
              <a:ext cx="198101" cy="263497"/>
            </a:xfrm>
            <a:custGeom>
              <a:avLst/>
              <a:gdLst/>
              <a:ahLst/>
              <a:cxnLst/>
              <a:rect l="0" t="0" r="0" b="0"/>
              <a:pathLst>
                <a:path w="198101" h="263497">
                  <a:moveTo>
                    <a:pt x="15786" y="51632"/>
                  </a:moveTo>
                  <a:lnTo>
                    <a:pt x="15786" y="51632"/>
                  </a:lnTo>
                  <a:lnTo>
                    <a:pt x="15786" y="48261"/>
                  </a:lnTo>
                  <a:lnTo>
                    <a:pt x="13904" y="44724"/>
                  </a:lnTo>
                  <a:lnTo>
                    <a:pt x="12415" y="42794"/>
                  </a:lnTo>
                  <a:lnTo>
                    <a:pt x="11422" y="42212"/>
                  </a:lnTo>
                  <a:lnTo>
                    <a:pt x="10760" y="42530"/>
                  </a:lnTo>
                  <a:lnTo>
                    <a:pt x="6327" y="51480"/>
                  </a:lnTo>
                  <a:lnTo>
                    <a:pt x="3021" y="97959"/>
                  </a:lnTo>
                  <a:lnTo>
                    <a:pt x="0" y="131489"/>
                  </a:lnTo>
                  <a:lnTo>
                    <a:pt x="68" y="167557"/>
                  </a:lnTo>
                  <a:lnTo>
                    <a:pt x="3156" y="201932"/>
                  </a:lnTo>
                  <a:lnTo>
                    <a:pt x="12828" y="239001"/>
                  </a:lnTo>
                  <a:lnTo>
                    <a:pt x="23925" y="258451"/>
                  </a:lnTo>
                  <a:lnTo>
                    <a:pt x="29516" y="263496"/>
                  </a:lnTo>
                  <a:lnTo>
                    <a:pt x="32701" y="262724"/>
                  </a:lnTo>
                  <a:lnTo>
                    <a:pt x="40002" y="256223"/>
                  </a:lnTo>
                  <a:lnTo>
                    <a:pt x="64184" y="208943"/>
                  </a:lnTo>
                  <a:lnTo>
                    <a:pt x="64984" y="207306"/>
                  </a:lnTo>
                  <a:lnTo>
                    <a:pt x="66224" y="206920"/>
                  </a:lnTo>
                  <a:lnTo>
                    <a:pt x="67756" y="207369"/>
                  </a:lnTo>
                  <a:lnTo>
                    <a:pt x="105227" y="229810"/>
                  </a:lnTo>
                  <a:lnTo>
                    <a:pt x="117626" y="230070"/>
                  </a:lnTo>
                  <a:lnTo>
                    <a:pt x="164345" y="220650"/>
                  </a:lnTo>
                  <a:lnTo>
                    <a:pt x="177298" y="210947"/>
                  </a:lnTo>
                  <a:lnTo>
                    <a:pt x="182727" y="204409"/>
                  </a:lnTo>
                  <a:lnTo>
                    <a:pt x="193739" y="174981"/>
                  </a:lnTo>
                  <a:lnTo>
                    <a:pt x="198100" y="136079"/>
                  </a:lnTo>
                  <a:lnTo>
                    <a:pt x="192650" y="93273"/>
                  </a:lnTo>
                  <a:lnTo>
                    <a:pt x="185469" y="56052"/>
                  </a:lnTo>
                  <a:lnTo>
                    <a:pt x="174582" y="13687"/>
                  </a:lnTo>
                  <a:lnTo>
                    <a:pt x="170081" y="2759"/>
                  </a:lnTo>
                  <a:lnTo>
                    <a:pt x="169449" y="0"/>
                  </a:lnTo>
                  <a:lnTo>
                    <a:pt x="169734" y="277"/>
                  </a:lnTo>
                  <a:lnTo>
                    <a:pt x="174536" y="13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121">
            <a:extLst>
              <a:ext uri="{FF2B5EF4-FFF2-40B4-BE49-F238E27FC236}">
                <a16:creationId xmlns:a16="http://schemas.microsoft.com/office/drawing/2014/main" xmlns="" id="{90A9950E-B375-46E1-8FEF-E748292E3B83}"/>
              </a:ext>
            </a:extLst>
          </p:cNvPr>
          <p:cNvGrpSpPr/>
          <p:nvPr/>
        </p:nvGrpSpPr>
        <p:grpSpPr>
          <a:xfrm>
            <a:off x="1473200" y="3930650"/>
            <a:ext cx="158751" cy="117959"/>
            <a:chOff x="1473200" y="3930650"/>
            <a:chExt cx="158751" cy="117959"/>
          </a:xfrm>
        </p:grpSpPr>
        <p:sp>
          <p:nvSpPr>
            <p:cNvPr id="166" name="SMARTInkShape-662">
              <a:extLst>
                <a:ext uri="{FF2B5EF4-FFF2-40B4-BE49-F238E27FC236}">
                  <a16:creationId xmlns:a16="http://schemas.microsoft.com/office/drawing/2014/main" xmlns="" id="{9AB8ADBF-BEC9-494C-8A0D-A0D04A650E45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473200" y="3930650"/>
              <a:ext cx="101601" cy="19051"/>
            </a:xfrm>
            <a:custGeom>
              <a:avLst/>
              <a:gdLst/>
              <a:ahLst/>
              <a:cxnLst/>
              <a:rect l="0" t="0" r="0" b="0"/>
              <a:pathLst>
                <a:path w="1016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50280" y="4123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663">
              <a:extLst>
                <a:ext uri="{FF2B5EF4-FFF2-40B4-BE49-F238E27FC236}">
                  <a16:creationId xmlns:a16="http://schemas.microsoft.com/office/drawing/2014/main" xmlns="" id="{ABA77463-87AB-4032-968D-8918B4161114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482529" y="4019550"/>
              <a:ext cx="149422" cy="29059"/>
            </a:xfrm>
            <a:custGeom>
              <a:avLst/>
              <a:gdLst/>
              <a:ahLst/>
              <a:cxnLst/>
              <a:rect l="0" t="0" r="0" b="0"/>
              <a:pathLst>
                <a:path w="149422" h="29059">
                  <a:moveTo>
                    <a:pt x="3371" y="25400"/>
                  </a:moveTo>
                  <a:lnTo>
                    <a:pt x="3371" y="25400"/>
                  </a:lnTo>
                  <a:lnTo>
                    <a:pt x="0" y="28771"/>
                  </a:lnTo>
                  <a:lnTo>
                    <a:pt x="418" y="29058"/>
                  </a:lnTo>
                  <a:lnTo>
                    <a:pt x="44911" y="20039"/>
                  </a:lnTo>
                  <a:lnTo>
                    <a:pt x="89606" y="10327"/>
                  </a:lnTo>
                  <a:lnTo>
                    <a:pt x="149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122">
            <a:extLst>
              <a:ext uri="{FF2B5EF4-FFF2-40B4-BE49-F238E27FC236}">
                <a16:creationId xmlns:a16="http://schemas.microsoft.com/office/drawing/2014/main" xmlns="" id="{E387C33D-873A-4DE4-B0D4-FCDE7DBF128F}"/>
              </a:ext>
            </a:extLst>
          </p:cNvPr>
          <p:cNvGrpSpPr/>
          <p:nvPr/>
        </p:nvGrpSpPr>
        <p:grpSpPr>
          <a:xfrm>
            <a:off x="2015073" y="3818255"/>
            <a:ext cx="1318678" cy="416110"/>
            <a:chOff x="2015073" y="3818255"/>
            <a:chExt cx="1318678" cy="416110"/>
          </a:xfrm>
        </p:grpSpPr>
        <p:sp>
          <p:nvSpPr>
            <p:cNvPr id="169" name="SMARTInkShape-664">
              <a:extLst>
                <a:ext uri="{FF2B5EF4-FFF2-40B4-BE49-F238E27FC236}">
                  <a16:creationId xmlns:a16="http://schemas.microsoft.com/office/drawing/2014/main" xmlns="" id="{84BB8CB5-2C3A-423F-9463-74D55DCACE26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598906" y="4051300"/>
              <a:ext cx="106195" cy="95251"/>
            </a:xfrm>
            <a:custGeom>
              <a:avLst/>
              <a:gdLst/>
              <a:ahLst/>
              <a:cxnLst/>
              <a:rect l="0" t="0" r="0" b="0"/>
              <a:pathLst>
                <a:path w="106195" h="95251">
                  <a:moveTo>
                    <a:pt x="106194" y="0"/>
                  </a:moveTo>
                  <a:lnTo>
                    <a:pt x="106194" y="0"/>
                  </a:lnTo>
                  <a:lnTo>
                    <a:pt x="106194" y="3371"/>
                  </a:lnTo>
                  <a:lnTo>
                    <a:pt x="72969" y="44965"/>
                  </a:lnTo>
                  <a:lnTo>
                    <a:pt x="51586" y="56910"/>
                  </a:lnTo>
                  <a:lnTo>
                    <a:pt x="30747" y="61547"/>
                  </a:lnTo>
                  <a:lnTo>
                    <a:pt x="19510" y="60750"/>
                  </a:lnTo>
                  <a:lnTo>
                    <a:pt x="14538" y="59550"/>
                  </a:lnTo>
                  <a:lnTo>
                    <a:pt x="7132" y="54454"/>
                  </a:lnTo>
                  <a:lnTo>
                    <a:pt x="4169" y="51119"/>
                  </a:lnTo>
                  <a:lnTo>
                    <a:pt x="878" y="43651"/>
                  </a:lnTo>
                  <a:lnTo>
                    <a:pt x="0" y="39684"/>
                  </a:lnTo>
                  <a:lnTo>
                    <a:pt x="825" y="36334"/>
                  </a:lnTo>
                  <a:lnTo>
                    <a:pt x="5506" y="30730"/>
                  </a:lnTo>
                  <a:lnTo>
                    <a:pt x="12290" y="27769"/>
                  </a:lnTo>
                  <a:lnTo>
                    <a:pt x="16075" y="26979"/>
                  </a:lnTo>
                  <a:lnTo>
                    <a:pt x="31514" y="29239"/>
                  </a:lnTo>
                  <a:lnTo>
                    <a:pt x="49495" y="41119"/>
                  </a:lnTo>
                  <a:lnTo>
                    <a:pt x="68758" y="59732"/>
                  </a:lnTo>
                  <a:lnTo>
                    <a:pt x="93494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665">
              <a:extLst>
                <a:ext uri="{FF2B5EF4-FFF2-40B4-BE49-F238E27FC236}">
                  <a16:creationId xmlns:a16="http://schemas.microsoft.com/office/drawing/2014/main" xmlns="" id="{C5556FE2-CC0A-4FBD-9E53-CEA4D9B4E6FD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260861" y="3994150"/>
              <a:ext cx="12440" cy="6351"/>
            </a:xfrm>
            <a:custGeom>
              <a:avLst/>
              <a:gdLst/>
              <a:ahLst/>
              <a:cxnLst/>
              <a:rect l="0" t="0" r="0" b="0"/>
              <a:pathLst>
                <a:path w="12440" h="6351">
                  <a:moveTo>
                    <a:pt x="6089" y="0"/>
                  </a:moveTo>
                  <a:lnTo>
                    <a:pt x="6089" y="0"/>
                  </a:lnTo>
                  <a:lnTo>
                    <a:pt x="0" y="0"/>
                  </a:lnTo>
                  <a:lnTo>
                    <a:pt x="1243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666">
              <a:extLst>
                <a:ext uri="{FF2B5EF4-FFF2-40B4-BE49-F238E27FC236}">
                  <a16:creationId xmlns:a16="http://schemas.microsoft.com/office/drawing/2014/main" xmlns="" id="{86BD15C8-77E2-4992-980A-A828E85F227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368966" y="3854877"/>
              <a:ext cx="199557" cy="209124"/>
            </a:xfrm>
            <a:custGeom>
              <a:avLst/>
              <a:gdLst/>
              <a:ahLst/>
              <a:cxnLst/>
              <a:rect l="0" t="0" r="0" b="0"/>
              <a:pathLst>
                <a:path w="199557" h="209124">
                  <a:moveTo>
                    <a:pt x="18634" y="12273"/>
                  </a:moveTo>
                  <a:lnTo>
                    <a:pt x="18634" y="12273"/>
                  </a:lnTo>
                  <a:lnTo>
                    <a:pt x="0" y="12273"/>
                  </a:lnTo>
                  <a:lnTo>
                    <a:pt x="42946" y="7909"/>
                  </a:lnTo>
                  <a:lnTo>
                    <a:pt x="78049" y="5806"/>
                  </a:lnTo>
                  <a:lnTo>
                    <a:pt x="118710" y="1733"/>
                  </a:lnTo>
                  <a:lnTo>
                    <a:pt x="165089" y="0"/>
                  </a:lnTo>
                  <a:lnTo>
                    <a:pt x="186441" y="1581"/>
                  </a:lnTo>
                  <a:lnTo>
                    <a:pt x="195520" y="4699"/>
                  </a:lnTo>
                  <a:lnTo>
                    <a:pt x="197941" y="6518"/>
                  </a:lnTo>
                  <a:lnTo>
                    <a:pt x="199556" y="8436"/>
                  </a:lnTo>
                  <a:lnTo>
                    <a:pt x="198515" y="11127"/>
                  </a:lnTo>
                  <a:lnTo>
                    <a:pt x="151002" y="57051"/>
                  </a:lnTo>
                  <a:lnTo>
                    <a:pt x="104617" y="95258"/>
                  </a:lnTo>
                  <a:lnTo>
                    <a:pt x="61227" y="130474"/>
                  </a:lnTo>
                  <a:lnTo>
                    <a:pt x="18198" y="169725"/>
                  </a:lnTo>
                  <a:lnTo>
                    <a:pt x="3992" y="186028"/>
                  </a:lnTo>
                  <a:lnTo>
                    <a:pt x="1543" y="191332"/>
                  </a:lnTo>
                  <a:lnTo>
                    <a:pt x="3007" y="193029"/>
                  </a:lnTo>
                  <a:lnTo>
                    <a:pt x="10277" y="194915"/>
                  </a:lnTo>
                  <a:lnTo>
                    <a:pt x="47400" y="191761"/>
                  </a:lnTo>
                  <a:lnTo>
                    <a:pt x="93617" y="192288"/>
                  </a:lnTo>
                  <a:lnTo>
                    <a:pt x="133556" y="195606"/>
                  </a:lnTo>
                  <a:lnTo>
                    <a:pt x="168398" y="203223"/>
                  </a:lnTo>
                  <a:lnTo>
                    <a:pt x="190084" y="209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667">
              <a:extLst>
                <a:ext uri="{FF2B5EF4-FFF2-40B4-BE49-F238E27FC236}">
                  <a16:creationId xmlns:a16="http://schemas.microsoft.com/office/drawing/2014/main" xmlns="" id="{6835AEF4-6C56-4592-B7E0-923AB116585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015073" y="3818255"/>
              <a:ext cx="156628" cy="239396"/>
            </a:xfrm>
            <a:custGeom>
              <a:avLst/>
              <a:gdLst/>
              <a:ahLst/>
              <a:cxnLst/>
              <a:rect l="0" t="0" r="0" b="0"/>
              <a:pathLst>
                <a:path w="156628" h="239396">
                  <a:moveTo>
                    <a:pt x="10577" y="55245"/>
                  </a:moveTo>
                  <a:lnTo>
                    <a:pt x="10577" y="55245"/>
                  </a:lnTo>
                  <a:lnTo>
                    <a:pt x="10577" y="51874"/>
                  </a:lnTo>
                  <a:lnTo>
                    <a:pt x="8695" y="48338"/>
                  </a:lnTo>
                  <a:lnTo>
                    <a:pt x="7206" y="46407"/>
                  </a:lnTo>
                  <a:lnTo>
                    <a:pt x="6919" y="43708"/>
                  </a:lnTo>
                  <a:lnTo>
                    <a:pt x="8481" y="36947"/>
                  </a:lnTo>
                  <a:lnTo>
                    <a:pt x="13408" y="31120"/>
                  </a:lnTo>
                  <a:lnTo>
                    <a:pt x="45014" y="7205"/>
                  </a:lnTo>
                  <a:lnTo>
                    <a:pt x="66642" y="794"/>
                  </a:lnTo>
                  <a:lnTo>
                    <a:pt x="80650" y="0"/>
                  </a:lnTo>
                  <a:lnTo>
                    <a:pt x="96284" y="1999"/>
                  </a:lnTo>
                  <a:lnTo>
                    <a:pt x="108876" y="9002"/>
                  </a:lnTo>
                  <a:lnTo>
                    <a:pt x="114210" y="13833"/>
                  </a:lnTo>
                  <a:lnTo>
                    <a:pt x="117060" y="20582"/>
                  </a:lnTo>
                  <a:lnTo>
                    <a:pt x="118345" y="37487"/>
                  </a:lnTo>
                  <a:lnTo>
                    <a:pt x="111731" y="66838"/>
                  </a:lnTo>
                  <a:lnTo>
                    <a:pt x="86009" y="112725"/>
                  </a:lnTo>
                  <a:lnTo>
                    <a:pt x="49571" y="156492"/>
                  </a:lnTo>
                  <a:lnTo>
                    <a:pt x="8626" y="199592"/>
                  </a:lnTo>
                  <a:lnTo>
                    <a:pt x="2654" y="209005"/>
                  </a:lnTo>
                  <a:lnTo>
                    <a:pt x="0" y="217892"/>
                  </a:lnTo>
                  <a:lnTo>
                    <a:pt x="702" y="224664"/>
                  </a:lnTo>
                  <a:lnTo>
                    <a:pt x="1877" y="227457"/>
                  </a:lnTo>
                  <a:lnTo>
                    <a:pt x="4777" y="229320"/>
                  </a:lnTo>
                  <a:lnTo>
                    <a:pt x="18971" y="231941"/>
                  </a:lnTo>
                  <a:lnTo>
                    <a:pt x="65346" y="232948"/>
                  </a:lnTo>
                  <a:lnTo>
                    <a:pt x="104311" y="234907"/>
                  </a:lnTo>
                  <a:lnTo>
                    <a:pt x="156627" y="2393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668">
              <a:extLst>
                <a:ext uri="{FF2B5EF4-FFF2-40B4-BE49-F238E27FC236}">
                  <a16:creationId xmlns:a16="http://schemas.microsoft.com/office/drawing/2014/main" xmlns="" id="{CCF87C75-5189-4532-BB71-A2B4362962A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717800" y="4025900"/>
              <a:ext cx="69851" cy="171451"/>
            </a:xfrm>
            <a:custGeom>
              <a:avLst/>
              <a:gdLst/>
              <a:ahLst/>
              <a:cxnLst/>
              <a:rect l="0" t="0" r="0" b="0"/>
              <a:pathLst>
                <a:path w="69851" h="171451">
                  <a:moveTo>
                    <a:pt x="69850" y="0"/>
                  </a:moveTo>
                  <a:lnTo>
                    <a:pt x="69850" y="0"/>
                  </a:lnTo>
                  <a:lnTo>
                    <a:pt x="58313" y="44030"/>
                  </a:lnTo>
                  <a:lnTo>
                    <a:pt x="43844" y="83303"/>
                  </a:lnTo>
                  <a:lnTo>
                    <a:pt x="24026" y="128403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669">
              <a:extLst>
                <a:ext uri="{FF2B5EF4-FFF2-40B4-BE49-F238E27FC236}">
                  <a16:creationId xmlns:a16="http://schemas.microsoft.com/office/drawing/2014/main" xmlns="" id="{F9D6D4F4-8B98-4BF8-AF3D-4EE8806FF63A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755900" y="4160472"/>
              <a:ext cx="114301" cy="73893"/>
            </a:xfrm>
            <a:custGeom>
              <a:avLst/>
              <a:gdLst/>
              <a:ahLst/>
              <a:cxnLst/>
              <a:rect l="0" t="0" r="0" b="0"/>
              <a:pathLst>
                <a:path w="114301" h="73893">
                  <a:moveTo>
                    <a:pt x="0" y="17828"/>
                  </a:moveTo>
                  <a:lnTo>
                    <a:pt x="0" y="17828"/>
                  </a:lnTo>
                  <a:lnTo>
                    <a:pt x="14747" y="4963"/>
                  </a:lnTo>
                  <a:lnTo>
                    <a:pt x="22076" y="1527"/>
                  </a:lnTo>
                  <a:lnTo>
                    <a:pt x="30038" y="0"/>
                  </a:lnTo>
                  <a:lnTo>
                    <a:pt x="36398" y="1202"/>
                  </a:lnTo>
                  <a:lnTo>
                    <a:pt x="43946" y="5846"/>
                  </a:lnTo>
                  <a:lnTo>
                    <a:pt x="47753" y="9680"/>
                  </a:lnTo>
                  <a:lnTo>
                    <a:pt x="49446" y="13736"/>
                  </a:lnTo>
                  <a:lnTo>
                    <a:pt x="50399" y="23358"/>
                  </a:lnTo>
                  <a:lnTo>
                    <a:pt x="43939" y="38516"/>
                  </a:lnTo>
                  <a:lnTo>
                    <a:pt x="36932" y="46543"/>
                  </a:lnTo>
                  <a:lnTo>
                    <a:pt x="29820" y="53168"/>
                  </a:lnTo>
                  <a:lnTo>
                    <a:pt x="24307" y="60816"/>
                  </a:lnTo>
                  <a:lnTo>
                    <a:pt x="23260" y="63420"/>
                  </a:lnTo>
                  <a:lnTo>
                    <a:pt x="23268" y="65156"/>
                  </a:lnTo>
                  <a:lnTo>
                    <a:pt x="23979" y="66313"/>
                  </a:lnTo>
                  <a:lnTo>
                    <a:pt x="24979" y="71313"/>
                  </a:lnTo>
                  <a:lnTo>
                    <a:pt x="26530" y="72535"/>
                  </a:lnTo>
                  <a:lnTo>
                    <a:pt x="32017" y="73892"/>
                  </a:lnTo>
                  <a:lnTo>
                    <a:pt x="74194" y="69415"/>
                  </a:lnTo>
                  <a:lnTo>
                    <a:pt x="114300" y="62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670">
              <a:extLst>
                <a:ext uri="{FF2B5EF4-FFF2-40B4-BE49-F238E27FC236}">
                  <a16:creationId xmlns:a16="http://schemas.microsoft.com/office/drawing/2014/main" xmlns="" id="{EDF81BC3-7797-4ED6-A76D-573F06B259C4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959100" y="40449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671">
              <a:extLst>
                <a:ext uri="{FF2B5EF4-FFF2-40B4-BE49-F238E27FC236}">
                  <a16:creationId xmlns:a16="http://schemas.microsoft.com/office/drawing/2014/main" xmlns="" id="{9FAB3848-758B-4F40-8D6A-28ECB8D2F09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213993" y="3953988"/>
              <a:ext cx="119758" cy="135413"/>
            </a:xfrm>
            <a:custGeom>
              <a:avLst/>
              <a:gdLst/>
              <a:ahLst/>
              <a:cxnLst/>
              <a:rect l="0" t="0" r="0" b="0"/>
              <a:pathLst>
                <a:path w="119758" h="135413">
                  <a:moveTo>
                    <a:pt x="24507" y="40162"/>
                  </a:moveTo>
                  <a:lnTo>
                    <a:pt x="24507" y="40162"/>
                  </a:lnTo>
                  <a:lnTo>
                    <a:pt x="24507" y="43533"/>
                  </a:lnTo>
                  <a:lnTo>
                    <a:pt x="25213" y="44526"/>
                  </a:lnTo>
                  <a:lnTo>
                    <a:pt x="26388" y="45188"/>
                  </a:lnTo>
                  <a:lnTo>
                    <a:pt x="27878" y="45629"/>
                  </a:lnTo>
                  <a:lnTo>
                    <a:pt x="57110" y="37596"/>
                  </a:lnTo>
                  <a:lnTo>
                    <a:pt x="68818" y="31562"/>
                  </a:lnTo>
                  <a:lnTo>
                    <a:pt x="76755" y="21934"/>
                  </a:lnTo>
                  <a:lnTo>
                    <a:pt x="79478" y="14187"/>
                  </a:lnTo>
                  <a:lnTo>
                    <a:pt x="80204" y="10145"/>
                  </a:lnTo>
                  <a:lnTo>
                    <a:pt x="79277" y="6745"/>
                  </a:lnTo>
                  <a:lnTo>
                    <a:pt x="74485" y="1086"/>
                  </a:lnTo>
                  <a:lnTo>
                    <a:pt x="70525" y="0"/>
                  </a:lnTo>
                  <a:lnTo>
                    <a:pt x="60482" y="675"/>
                  </a:lnTo>
                  <a:lnTo>
                    <a:pt x="39556" y="8393"/>
                  </a:lnTo>
                  <a:lnTo>
                    <a:pt x="15482" y="26359"/>
                  </a:lnTo>
                  <a:lnTo>
                    <a:pt x="4503" y="43434"/>
                  </a:lnTo>
                  <a:lnTo>
                    <a:pt x="588" y="52927"/>
                  </a:lnTo>
                  <a:lnTo>
                    <a:pt x="0" y="72881"/>
                  </a:lnTo>
                  <a:lnTo>
                    <a:pt x="1819" y="83142"/>
                  </a:lnTo>
                  <a:lnTo>
                    <a:pt x="11366" y="100186"/>
                  </a:lnTo>
                  <a:lnTo>
                    <a:pt x="25722" y="114111"/>
                  </a:lnTo>
                  <a:lnTo>
                    <a:pt x="43862" y="125004"/>
                  </a:lnTo>
                  <a:lnTo>
                    <a:pt x="73907" y="132328"/>
                  </a:lnTo>
                  <a:lnTo>
                    <a:pt x="119757" y="135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672">
              <a:extLst>
                <a:ext uri="{FF2B5EF4-FFF2-40B4-BE49-F238E27FC236}">
                  <a16:creationId xmlns:a16="http://schemas.microsoft.com/office/drawing/2014/main" xmlns="" id="{889EC944-1845-41E9-AE22-02706DBB43D4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093905" y="3914918"/>
              <a:ext cx="68396" cy="160959"/>
            </a:xfrm>
            <a:custGeom>
              <a:avLst/>
              <a:gdLst/>
              <a:ahLst/>
              <a:cxnLst/>
              <a:rect l="0" t="0" r="0" b="0"/>
              <a:pathLst>
                <a:path w="68396" h="160959">
                  <a:moveTo>
                    <a:pt x="68395" y="15732"/>
                  </a:moveTo>
                  <a:lnTo>
                    <a:pt x="68395" y="15732"/>
                  </a:lnTo>
                  <a:lnTo>
                    <a:pt x="68395" y="12361"/>
                  </a:lnTo>
                  <a:lnTo>
                    <a:pt x="66513" y="8825"/>
                  </a:lnTo>
                  <a:lnTo>
                    <a:pt x="65024" y="6894"/>
                  </a:lnTo>
                  <a:lnTo>
                    <a:pt x="61488" y="4749"/>
                  </a:lnTo>
                  <a:lnTo>
                    <a:pt x="57564" y="3089"/>
                  </a:lnTo>
                  <a:lnTo>
                    <a:pt x="53468" y="0"/>
                  </a:lnTo>
                  <a:lnTo>
                    <a:pt x="45533" y="38"/>
                  </a:lnTo>
                  <a:lnTo>
                    <a:pt x="23192" y="5811"/>
                  </a:lnTo>
                  <a:lnTo>
                    <a:pt x="18504" y="9118"/>
                  </a:lnTo>
                  <a:lnTo>
                    <a:pt x="11414" y="18437"/>
                  </a:lnTo>
                  <a:lnTo>
                    <a:pt x="1819" y="41666"/>
                  </a:lnTo>
                  <a:lnTo>
                    <a:pt x="0" y="54069"/>
                  </a:lnTo>
                  <a:lnTo>
                    <a:pt x="4836" y="66637"/>
                  </a:lnTo>
                  <a:lnTo>
                    <a:pt x="21341" y="85613"/>
                  </a:lnTo>
                  <a:lnTo>
                    <a:pt x="61501" y="121195"/>
                  </a:lnTo>
                  <a:lnTo>
                    <a:pt x="63093" y="126257"/>
                  </a:lnTo>
                  <a:lnTo>
                    <a:pt x="62981" y="137527"/>
                  </a:lnTo>
                  <a:lnTo>
                    <a:pt x="58698" y="147709"/>
                  </a:lnTo>
                  <a:lnTo>
                    <a:pt x="55581" y="152400"/>
                  </a:lnTo>
                  <a:lnTo>
                    <a:pt x="51385" y="155527"/>
                  </a:lnTo>
                  <a:lnTo>
                    <a:pt x="36074" y="159929"/>
                  </a:lnTo>
                  <a:lnTo>
                    <a:pt x="26749" y="160958"/>
                  </a:lnTo>
                  <a:lnTo>
                    <a:pt x="23697" y="160527"/>
                  </a:lnTo>
                  <a:lnTo>
                    <a:pt x="21663" y="159534"/>
                  </a:lnTo>
                  <a:lnTo>
                    <a:pt x="20307" y="158167"/>
                  </a:lnTo>
                  <a:lnTo>
                    <a:pt x="18800" y="154766"/>
                  </a:lnTo>
                  <a:lnTo>
                    <a:pt x="17595" y="149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SMARTInkShape-Group123">
            <a:extLst>
              <a:ext uri="{FF2B5EF4-FFF2-40B4-BE49-F238E27FC236}">
                <a16:creationId xmlns:a16="http://schemas.microsoft.com/office/drawing/2014/main" xmlns="" id="{12572B42-A0D1-466A-8B2B-92109179F54E}"/>
              </a:ext>
            </a:extLst>
          </p:cNvPr>
          <p:cNvGrpSpPr/>
          <p:nvPr/>
        </p:nvGrpSpPr>
        <p:grpSpPr>
          <a:xfrm>
            <a:off x="2331333" y="4324350"/>
            <a:ext cx="488068" cy="101209"/>
            <a:chOff x="2331333" y="4324350"/>
            <a:chExt cx="488068" cy="101209"/>
          </a:xfrm>
        </p:grpSpPr>
        <p:sp>
          <p:nvSpPr>
            <p:cNvPr id="179" name="SMARTInkShape-673">
              <a:extLst>
                <a:ext uri="{FF2B5EF4-FFF2-40B4-BE49-F238E27FC236}">
                  <a16:creationId xmlns:a16="http://schemas.microsoft.com/office/drawing/2014/main" xmlns="" id="{7075D627-B6EF-4BAD-9363-211426D68E6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331333" y="4324350"/>
              <a:ext cx="488068" cy="38101"/>
            </a:xfrm>
            <a:custGeom>
              <a:avLst/>
              <a:gdLst/>
              <a:ahLst/>
              <a:cxnLst/>
              <a:rect l="0" t="0" r="0" b="0"/>
              <a:pathLst>
                <a:path w="488068" h="38101">
                  <a:moveTo>
                    <a:pt x="5467" y="38100"/>
                  </a:moveTo>
                  <a:lnTo>
                    <a:pt x="5467" y="38100"/>
                  </a:lnTo>
                  <a:lnTo>
                    <a:pt x="0" y="38100"/>
                  </a:lnTo>
                  <a:lnTo>
                    <a:pt x="43178" y="36218"/>
                  </a:lnTo>
                  <a:lnTo>
                    <a:pt x="81494" y="33736"/>
                  </a:lnTo>
                  <a:lnTo>
                    <a:pt x="105541" y="33074"/>
                  </a:lnTo>
                  <a:lnTo>
                    <a:pt x="131449" y="32633"/>
                  </a:lnTo>
                  <a:lnTo>
                    <a:pt x="158600" y="31633"/>
                  </a:lnTo>
                  <a:lnTo>
                    <a:pt x="186577" y="30261"/>
                  </a:lnTo>
                  <a:lnTo>
                    <a:pt x="215107" y="28640"/>
                  </a:lnTo>
                  <a:lnTo>
                    <a:pt x="244711" y="26149"/>
                  </a:lnTo>
                  <a:lnTo>
                    <a:pt x="275029" y="23077"/>
                  </a:lnTo>
                  <a:lnTo>
                    <a:pt x="305825" y="19618"/>
                  </a:lnTo>
                  <a:lnTo>
                    <a:pt x="335528" y="16606"/>
                  </a:lnTo>
                  <a:lnTo>
                    <a:pt x="364502" y="13893"/>
                  </a:lnTo>
                  <a:lnTo>
                    <a:pt x="392990" y="11378"/>
                  </a:lnTo>
                  <a:lnTo>
                    <a:pt x="435933" y="6703"/>
                  </a:lnTo>
                  <a:lnTo>
                    <a:pt x="4880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674">
              <a:extLst>
                <a:ext uri="{FF2B5EF4-FFF2-40B4-BE49-F238E27FC236}">
                  <a16:creationId xmlns:a16="http://schemas.microsoft.com/office/drawing/2014/main" xmlns="" id="{750B2F63-3B94-4FA2-ACD9-D778D8ADA554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352308" y="4362450"/>
              <a:ext cx="454393" cy="63109"/>
            </a:xfrm>
            <a:custGeom>
              <a:avLst/>
              <a:gdLst/>
              <a:ahLst/>
              <a:cxnLst/>
              <a:rect l="0" t="0" r="0" b="0"/>
              <a:pathLst>
                <a:path w="454393" h="63109">
                  <a:moveTo>
                    <a:pt x="41642" y="57150"/>
                  </a:moveTo>
                  <a:lnTo>
                    <a:pt x="41642" y="57150"/>
                  </a:lnTo>
                  <a:lnTo>
                    <a:pt x="0" y="62617"/>
                  </a:lnTo>
                  <a:lnTo>
                    <a:pt x="6201" y="63108"/>
                  </a:lnTo>
                  <a:lnTo>
                    <a:pt x="46663" y="59621"/>
                  </a:lnTo>
                  <a:lnTo>
                    <a:pt x="68273" y="56680"/>
                  </a:lnTo>
                  <a:lnTo>
                    <a:pt x="94673" y="52603"/>
                  </a:lnTo>
                  <a:lnTo>
                    <a:pt x="124268" y="47769"/>
                  </a:lnTo>
                  <a:lnTo>
                    <a:pt x="155993" y="42429"/>
                  </a:lnTo>
                  <a:lnTo>
                    <a:pt x="191254" y="36753"/>
                  </a:lnTo>
                  <a:lnTo>
                    <a:pt x="228872" y="30852"/>
                  </a:lnTo>
                  <a:lnTo>
                    <a:pt x="268062" y="24802"/>
                  </a:lnTo>
                  <a:lnTo>
                    <a:pt x="306183" y="19357"/>
                  </a:lnTo>
                  <a:lnTo>
                    <a:pt x="343591" y="14316"/>
                  </a:lnTo>
                  <a:lnTo>
                    <a:pt x="380525" y="9544"/>
                  </a:lnTo>
                  <a:lnTo>
                    <a:pt x="45439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124">
            <a:extLst>
              <a:ext uri="{FF2B5EF4-FFF2-40B4-BE49-F238E27FC236}">
                <a16:creationId xmlns:a16="http://schemas.microsoft.com/office/drawing/2014/main" xmlns="" id="{CDBACDEF-A2D5-4948-A7B4-8188F2169E3C}"/>
              </a:ext>
            </a:extLst>
          </p:cNvPr>
          <p:cNvGrpSpPr/>
          <p:nvPr/>
        </p:nvGrpSpPr>
        <p:grpSpPr>
          <a:xfrm>
            <a:off x="3086100" y="4229100"/>
            <a:ext cx="260351" cy="81668"/>
            <a:chOff x="3086100" y="4229100"/>
            <a:chExt cx="260351" cy="81668"/>
          </a:xfrm>
        </p:grpSpPr>
        <p:sp>
          <p:nvSpPr>
            <p:cNvPr id="182" name="SMARTInkShape-675">
              <a:extLst>
                <a:ext uri="{FF2B5EF4-FFF2-40B4-BE49-F238E27FC236}">
                  <a16:creationId xmlns:a16="http://schemas.microsoft.com/office/drawing/2014/main" xmlns="" id="{2DAF2365-ACBC-468D-8EFB-D337280808A4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086100" y="4229100"/>
              <a:ext cx="260351" cy="31751"/>
            </a:xfrm>
            <a:custGeom>
              <a:avLst/>
              <a:gdLst/>
              <a:ahLst/>
              <a:cxnLst/>
              <a:rect l="0" t="0" r="0" b="0"/>
              <a:pathLst>
                <a:path w="260351" h="31751">
                  <a:moveTo>
                    <a:pt x="0" y="31750"/>
                  </a:moveTo>
                  <a:lnTo>
                    <a:pt x="0" y="31750"/>
                  </a:lnTo>
                  <a:lnTo>
                    <a:pt x="12552" y="29868"/>
                  </a:lnTo>
                  <a:lnTo>
                    <a:pt x="58296" y="22912"/>
                  </a:lnTo>
                  <a:lnTo>
                    <a:pt x="94113" y="18885"/>
                  </a:lnTo>
                  <a:lnTo>
                    <a:pt x="133550" y="14743"/>
                  </a:lnTo>
                  <a:lnTo>
                    <a:pt x="174596" y="10551"/>
                  </a:lnTo>
                  <a:lnTo>
                    <a:pt x="210713" y="6335"/>
                  </a:lnTo>
                  <a:lnTo>
                    <a:pt x="260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676">
              <a:extLst>
                <a:ext uri="{FF2B5EF4-FFF2-40B4-BE49-F238E27FC236}">
                  <a16:creationId xmlns:a16="http://schemas.microsoft.com/office/drawing/2014/main" xmlns="" id="{FA6FF3EA-A4EF-4884-8EFF-7A9FE4FA298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124200" y="4292600"/>
              <a:ext cx="196851" cy="18168"/>
            </a:xfrm>
            <a:custGeom>
              <a:avLst/>
              <a:gdLst/>
              <a:ahLst/>
              <a:cxnLst/>
              <a:rect l="0" t="0" r="0" b="0"/>
              <a:pathLst>
                <a:path w="196851" h="18168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1411" y="17064"/>
                  </a:lnTo>
                  <a:lnTo>
                    <a:pt x="6742" y="18167"/>
                  </a:lnTo>
                  <a:lnTo>
                    <a:pt x="54196" y="13806"/>
                  </a:lnTo>
                  <a:lnTo>
                    <a:pt x="92997" y="10134"/>
                  </a:lnTo>
                  <a:lnTo>
                    <a:pt x="134230" y="6150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SMARTInkShape-Group125">
            <a:extLst>
              <a:ext uri="{FF2B5EF4-FFF2-40B4-BE49-F238E27FC236}">
                <a16:creationId xmlns:a16="http://schemas.microsoft.com/office/drawing/2014/main" xmlns="" id="{8BE489F8-E651-423D-9695-3946524246D5}"/>
              </a:ext>
            </a:extLst>
          </p:cNvPr>
          <p:cNvGrpSpPr/>
          <p:nvPr/>
        </p:nvGrpSpPr>
        <p:grpSpPr>
          <a:xfrm>
            <a:off x="1720850" y="4699261"/>
            <a:ext cx="387351" cy="331841"/>
            <a:chOff x="1720850" y="4699261"/>
            <a:chExt cx="387351" cy="331841"/>
          </a:xfrm>
        </p:grpSpPr>
        <p:sp>
          <p:nvSpPr>
            <p:cNvPr id="185" name="SMARTInkShape-677">
              <a:extLst>
                <a:ext uri="{FF2B5EF4-FFF2-40B4-BE49-F238E27FC236}">
                  <a16:creationId xmlns:a16="http://schemas.microsoft.com/office/drawing/2014/main" xmlns="" id="{7CD1598E-E097-4CEA-8FBA-ECA40EDF15A6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822450" y="4776083"/>
              <a:ext cx="25375" cy="255019"/>
            </a:xfrm>
            <a:custGeom>
              <a:avLst/>
              <a:gdLst/>
              <a:ahLst/>
              <a:cxnLst/>
              <a:rect l="0" t="0" r="0" b="0"/>
              <a:pathLst>
                <a:path w="25375" h="255019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2749"/>
                  </a:lnTo>
                  <a:lnTo>
                    <a:pt x="5026" y="8022"/>
                  </a:lnTo>
                  <a:lnTo>
                    <a:pt x="15111" y="50830"/>
                  </a:lnTo>
                  <a:lnTo>
                    <a:pt x="17883" y="87190"/>
                  </a:lnTo>
                  <a:lnTo>
                    <a:pt x="22075" y="132614"/>
                  </a:lnTo>
                  <a:lnTo>
                    <a:pt x="23922" y="165223"/>
                  </a:lnTo>
                  <a:lnTo>
                    <a:pt x="24962" y="207790"/>
                  </a:lnTo>
                  <a:lnTo>
                    <a:pt x="25374" y="254909"/>
                  </a:lnTo>
                  <a:lnTo>
                    <a:pt x="24677" y="255018"/>
                  </a:lnTo>
                  <a:lnTo>
                    <a:pt x="19050" y="2467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678">
              <a:extLst>
                <a:ext uri="{FF2B5EF4-FFF2-40B4-BE49-F238E27FC236}">
                  <a16:creationId xmlns:a16="http://schemas.microsoft.com/office/drawing/2014/main" xmlns="" id="{F0187084-B4C5-4F30-9FEA-F95C0908C053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720850" y="4743450"/>
              <a:ext cx="196851" cy="69851"/>
            </a:xfrm>
            <a:custGeom>
              <a:avLst/>
              <a:gdLst/>
              <a:ahLst/>
              <a:cxnLst/>
              <a:rect l="0" t="0" r="0" b="0"/>
              <a:pathLst>
                <a:path w="196851" h="69851">
                  <a:moveTo>
                    <a:pt x="0" y="69850"/>
                  </a:moveTo>
                  <a:lnTo>
                    <a:pt x="0" y="69850"/>
                  </a:lnTo>
                  <a:lnTo>
                    <a:pt x="3371" y="69850"/>
                  </a:lnTo>
                  <a:lnTo>
                    <a:pt x="49458" y="39964"/>
                  </a:lnTo>
                  <a:lnTo>
                    <a:pt x="95244" y="22973"/>
                  </a:lnTo>
                  <a:lnTo>
                    <a:pt x="141188" y="5631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679">
              <a:extLst>
                <a:ext uri="{FF2B5EF4-FFF2-40B4-BE49-F238E27FC236}">
                  <a16:creationId xmlns:a16="http://schemas.microsoft.com/office/drawing/2014/main" xmlns="" id="{1891334B-3DBD-46A4-8FD4-5EB2715ED87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758950" y="501015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12700"/>
                  </a:moveTo>
                  <a:lnTo>
                    <a:pt x="0" y="12700"/>
                  </a:lnTo>
                  <a:lnTo>
                    <a:pt x="44813" y="12700"/>
                  </a:lnTo>
                  <a:lnTo>
                    <a:pt x="90226" y="7631"/>
                  </a:lnTo>
                  <a:lnTo>
                    <a:pt x="136199" y="1716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680">
              <a:extLst>
                <a:ext uri="{FF2B5EF4-FFF2-40B4-BE49-F238E27FC236}">
                  <a16:creationId xmlns:a16="http://schemas.microsoft.com/office/drawing/2014/main" xmlns="" id="{35B15B7B-8A22-43B2-A316-C37FCE8D1A9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003799" y="4699261"/>
              <a:ext cx="85352" cy="317240"/>
            </a:xfrm>
            <a:custGeom>
              <a:avLst/>
              <a:gdLst/>
              <a:ahLst/>
              <a:cxnLst/>
              <a:rect l="0" t="0" r="0" b="0"/>
              <a:pathLst>
                <a:path w="85352" h="317240">
                  <a:moveTo>
                    <a:pt x="85351" y="6089"/>
                  </a:moveTo>
                  <a:lnTo>
                    <a:pt x="85351" y="6089"/>
                  </a:lnTo>
                  <a:lnTo>
                    <a:pt x="81980" y="2718"/>
                  </a:lnTo>
                  <a:lnTo>
                    <a:pt x="76562" y="1063"/>
                  </a:lnTo>
                  <a:lnTo>
                    <a:pt x="58215" y="0"/>
                  </a:lnTo>
                  <a:lnTo>
                    <a:pt x="40387" y="6558"/>
                  </a:lnTo>
                  <a:lnTo>
                    <a:pt x="29854" y="17351"/>
                  </a:lnTo>
                  <a:lnTo>
                    <a:pt x="15991" y="43057"/>
                  </a:lnTo>
                  <a:lnTo>
                    <a:pt x="8663" y="66969"/>
                  </a:lnTo>
                  <a:lnTo>
                    <a:pt x="3833" y="112871"/>
                  </a:lnTo>
                  <a:lnTo>
                    <a:pt x="202" y="148092"/>
                  </a:lnTo>
                  <a:lnTo>
                    <a:pt x="0" y="183031"/>
                  </a:lnTo>
                  <a:lnTo>
                    <a:pt x="2261" y="215963"/>
                  </a:lnTo>
                  <a:lnTo>
                    <a:pt x="7502" y="256892"/>
                  </a:lnTo>
                  <a:lnTo>
                    <a:pt x="14308" y="302306"/>
                  </a:lnTo>
                  <a:lnTo>
                    <a:pt x="15501" y="3172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681">
              <a:extLst>
                <a:ext uri="{FF2B5EF4-FFF2-40B4-BE49-F238E27FC236}">
                  <a16:creationId xmlns:a16="http://schemas.microsoft.com/office/drawing/2014/main" xmlns="" id="{56BF84D2-E73D-43E2-8CDA-14FE95FA98E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943100" y="4876800"/>
              <a:ext cx="165101" cy="50801"/>
            </a:xfrm>
            <a:custGeom>
              <a:avLst/>
              <a:gdLst/>
              <a:ahLst/>
              <a:cxnLst/>
              <a:rect l="0" t="0" r="0" b="0"/>
              <a:pathLst>
                <a:path w="165101" h="50801">
                  <a:moveTo>
                    <a:pt x="0" y="50800"/>
                  </a:moveTo>
                  <a:lnTo>
                    <a:pt x="0" y="50800"/>
                  </a:lnTo>
                  <a:lnTo>
                    <a:pt x="43370" y="38591"/>
                  </a:lnTo>
                  <a:lnTo>
                    <a:pt x="88972" y="23664"/>
                  </a:lnTo>
                  <a:lnTo>
                    <a:pt x="134861" y="9206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126">
            <a:extLst>
              <a:ext uri="{FF2B5EF4-FFF2-40B4-BE49-F238E27FC236}">
                <a16:creationId xmlns:a16="http://schemas.microsoft.com/office/drawing/2014/main" xmlns="" id="{41435FF0-43AC-4FBE-A845-135B34380C6B}"/>
              </a:ext>
            </a:extLst>
          </p:cNvPr>
          <p:cNvGrpSpPr/>
          <p:nvPr/>
        </p:nvGrpSpPr>
        <p:grpSpPr>
          <a:xfrm>
            <a:off x="2421773" y="4710515"/>
            <a:ext cx="626228" cy="299636"/>
            <a:chOff x="2421773" y="4710515"/>
            <a:chExt cx="626228" cy="299636"/>
          </a:xfrm>
        </p:grpSpPr>
        <p:sp>
          <p:nvSpPr>
            <p:cNvPr id="191" name="SMARTInkShape-682">
              <a:extLst>
                <a:ext uri="{FF2B5EF4-FFF2-40B4-BE49-F238E27FC236}">
                  <a16:creationId xmlns:a16="http://schemas.microsoft.com/office/drawing/2014/main" xmlns="" id="{BFBF60CC-D99B-4F35-B9EE-0070899B1CF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421773" y="4820158"/>
              <a:ext cx="76334" cy="174621"/>
            </a:xfrm>
            <a:custGeom>
              <a:avLst/>
              <a:gdLst/>
              <a:ahLst/>
              <a:cxnLst/>
              <a:rect l="0" t="0" r="0" b="0"/>
              <a:pathLst>
                <a:path w="76334" h="174621">
                  <a:moveTo>
                    <a:pt x="67427" y="12192"/>
                  </a:moveTo>
                  <a:lnTo>
                    <a:pt x="67427" y="12192"/>
                  </a:lnTo>
                  <a:lnTo>
                    <a:pt x="67427" y="8821"/>
                  </a:lnTo>
                  <a:lnTo>
                    <a:pt x="65546" y="5284"/>
                  </a:lnTo>
                  <a:lnTo>
                    <a:pt x="64056" y="3353"/>
                  </a:lnTo>
                  <a:lnTo>
                    <a:pt x="60519" y="1208"/>
                  </a:lnTo>
                  <a:lnTo>
                    <a:pt x="52680" y="0"/>
                  </a:lnTo>
                  <a:lnTo>
                    <a:pt x="44645" y="423"/>
                  </a:lnTo>
                  <a:lnTo>
                    <a:pt x="28927" y="5334"/>
                  </a:lnTo>
                  <a:lnTo>
                    <a:pt x="15019" y="16118"/>
                  </a:lnTo>
                  <a:lnTo>
                    <a:pt x="6269" y="26637"/>
                  </a:lnTo>
                  <a:lnTo>
                    <a:pt x="1440" y="38367"/>
                  </a:lnTo>
                  <a:lnTo>
                    <a:pt x="0" y="49225"/>
                  </a:lnTo>
                  <a:lnTo>
                    <a:pt x="1711" y="56403"/>
                  </a:lnTo>
                  <a:lnTo>
                    <a:pt x="10012" y="67781"/>
                  </a:lnTo>
                  <a:lnTo>
                    <a:pt x="54494" y="107017"/>
                  </a:lnTo>
                  <a:lnTo>
                    <a:pt x="67324" y="116896"/>
                  </a:lnTo>
                  <a:lnTo>
                    <a:pt x="74436" y="129753"/>
                  </a:lnTo>
                  <a:lnTo>
                    <a:pt x="76333" y="137132"/>
                  </a:lnTo>
                  <a:lnTo>
                    <a:pt x="76187" y="143463"/>
                  </a:lnTo>
                  <a:lnTo>
                    <a:pt x="72261" y="154261"/>
                  </a:lnTo>
                  <a:lnTo>
                    <a:pt x="58747" y="168273"/>
                  </a:lnTo>
                  <a:lnTo>
                    <a:pt x="45460" y="173284"/>
                  </a:lnTo>
                  <a:lnTo>
                    <a:pt x="37965" y="174620"/>
                  </a:lnTo>
                  <a:lnTo>
                    <a:pt x="32263" y="174099"/>
                  </a:lnTo>
                  <a:lnTo>
                    <a:pt x="27757" y="172341"/>
                  </a:lnTo>
                  <a:lnTo>
                    <a:pt x="16627" y="1645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683">
              <a:extLst>
                <a:ext uri="{FF2B5EF4-FFF2-40B4-BE49-F238E27FC236}">
                  <a16:creationId xmlns:a16="http://schemas.microsoft.com/office/drawing/2014/main" xmlns="" id="{CE725CA6-5F9B-46F3-8221-4C6AB00A78E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549497" y="4812639"/>
              <a:ext cx="104804" cy="153062"/>
            </a:xfrm>
            <a:custGeom>
              <a:avLst/>
              <a:gdLst/>
              <a:ahLst/>
              <a:cxnLst/>
              <a:rect l="0" t="0" r="0" b="0"/>
              <a:pathLst>
                <a:path w="104804" h="153062">
                  <a:moveTo>
                    <a:pt x="9553" y="89561"/>
                  </a:moveTo>
                  <a:lnTo>
                    <a:pt x="9553" y="89561"/>
                  </a:lnTo>
                  <a:lnTo>
                    <a:pt x="4086" y="89561"/>
                  </a:lnTo>
                  <a:lnTo>
                    <a:pt x="6836" y="89561"/>
                  </a:lnTo>
                  <a:lnTo>
                    <a:pt x="48043" y="66975"/>
                  </a:lnTo>
                  <a:lnTo>
                    <a:pt x="59115" y="55534"/>
                  </a:lnTo>
                  <a:lnTo>
                    <a:pt x="66388" y="41041"/>
                  </a:lnTo>
                  <a:lnTo>
                    <a:pt x="68209" y="25193"/>
                  </a:lnTo>
                  <a:lnTo>
                    <a:pt x="65268" y="6048"/>
                  </a:lnTo>
                  <a:lnTo>
                    <a:pt x="63630" y="2136"/>
                  </a:lnTo>
                  <a:lnTo>
                    <a:pt x="59715" y="233"/>
                  </a:lnTo>
                  <a:lnTo>
                    <a:pt x="47840" y="0"/>
                  </a:lnTo>
                  <a:lnTo>
                    <a:pt x="33155" y="7893"/>
                  </a:lnTo>
                  <a:lnTo>
                    <a:pt x="25288" y="13949"/>
                  </a:lnTo>
                  <a:lnTo>
                    <a:pt x="7473" y="42698"/>
                  </a:lnTo>
                  <a:lnTo>
                    <a:pt x="0" y="74656"/>
                  </a:lnTo>
                  <a:lnTo>
                    <a:pt x="2014" y="93990"/>
                  </a:lnTo>
                  <a:lnTo>
                    <a:pt x="7614" y="110579"/>
                  </a:lnTo>
                  <a:lnTo>
                    <a:pt x="14806" y="122656"/>
                  </a:lnTo>
                  <a:lnTo>
                    <a:pt x="36901" y="137388"/>
                  </a:lnTo>
                  <a:lnTo>
                    <a:pt x="70903" y="149234"/>
                  </a:lnTo>
                  <a:lnTo>
                    <a:pt x="104803" y="1530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684">
              <a:extLst>
                <a:ext uri="{FF2B5EF4-FFF2-40B4-BE49-F238E27FC236}">
                  <a16:creationId xmlns:a16="http://schemas.microsoft.com/office/drawing/2014/main" xmlns="" id="{F46E731E-5005-4A8B-966C-032FF1351187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870200" y="4724400"/>
              <a:ext cx="12667" cy="241301"/>
            </a:xfrm>
            <a:custGeom>
              <a:avLst/>
              <a:gdLst/>
              <a:ahLst/>
              <a:cxnLst/>
              <a:rect l="0" t="0" r="0" b="0"/>
              <a:pathLst>
                <a:path w="12667" h="241301">
                  <a:moveTo>
                    <a:pt x="6350" y="0"/>
                  </a:moveTo>
                  <a:lnTo>
                    <a:pt x="6350" y="0"/>
                  </a:lnTo>
                  <a:lnTo>
                    <a:pt x="9721" y="0"/>
                  </a:lnTo>
                  <a:lnTo>
                    <a:pt x="12308" y="47089"/>
                  </a:lnTo>
                  <a:lnTo>
                    <a:pt x="12526" y="80195"/>
                  </a:lnTo>
                  <a:lnTo>
                    <a:pt x="12622" y="116075"/>
                  </a:lnTo>
                  <a:lnTo>
                    <a:pt x="12666" y="151307"/>
                  </a:lnTo>
                  <a:lnTo>
                    <a:pt x="11274" y="184370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685">
              <a:extLst>
                <a:ext uri="{FF2B5EF4-FFF2-40B4-BE49-F238E27FC236}">
                  <a16:creationId xmlns:a16="http://schemas.microsoft.com/office/drawing/2014/main" xmlns="" id="{011C731B-296A-42E8-87D8-58C6C6DB83F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807979" y="4710515"/>
              <a:ext cx="157472" cy="70336"/>
            </a:xfrm>
            <a:custGeom>
              <a:avLst/>
              <a:gdLst/>
              <a:ahLst/>
              <a:cxnLst/>
              <a:rect l="0" t="0" r="0" b="0"/>
              <a:pathLst>
                <a:path w="157472" h="70336">
                  <a:moveTo>
                    <a:pt x="49521" y="45635"/>
                  </a:moveTo>
                  <a:lnTo>
                    <a:pt x="49521" y="45635"/>
                  </a:lnTo>
                  <a:lnTo>
                    <a:pt x="37588" y="40609"/>
                  </a:lnTo>
                  <a:lnTo>
                    <a:pt x="25135" y="39546"/>
                  </a:lnTo>
                  <a:lnTo>
                    <a:pt x="19162" y="41283"/>
                  </a:lnTo>
                  <a:lnTo>
                    <a:pt x="16582" y="42733"/>
                  </a:lnTo>
                  <a:lnTo>
                    <a:pt x="9579" y="51517"/>
                  </a:lnTo>
                  <a:lnTo>
                    <a:pt x="0" y="68671"/>
                  </a:lnTo>
                  <a:lnTo>
                    <a:pt x="279" y="69459"/>
                  </a:lnTo>
                  <a:lnTo>
                    <a:pt x="1171" y="69984"/>
                  </a:lnTo>
                  <a:lnTo>
                    <a:pt x="2471" y="70335"/>
                  </a:lnTo>
                  <a:lnTo>
                    <a:pt x="3337" y="69157"/>
                  </a:lnTo>
                  <a:lnTo>
                    <a:pt x="13842" y="32325"/>
                  </a:lnTo>
                  <a:lnTo>
                    <a:pt x="26720" y="13704"/>
                  </a:lnTo>
                  <a:lnTo>
                    <a:pt x="40570" y="1523"/>
                  </a:lnTo>
                  <a:lnTo>
                    <a:pt x="45670" y="0"/>
                  </a:lnTo>
                  <a:lnTo>
                    <a:pt x="63667" y="1226"/>
                  </a:lnTo>
                  <a:lnTo>
                    <a:pt x="110791" y="8985"/>
                  </a:lnTo>
                  <a:lnTo>
                    <a:pt x="133188" y="18309"/>
                  </a:lnTo>
                  <a:lnTo>
                    <a:pt x="157471" y="392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686">
              <a:extLst>
                <a:ext uri="{FF2B5EF4-FFF2-40B4-BE49-F238E27FC236}">
                  <a16:creationId xmlns:a16="http://schemas.microsoft.com/office/drawing/2014/main" xmlns="" id="{1AB11BC3-372B-4CF1-9C2F-CCB494EC8E0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048000" y="4965700"/>
              <a:ext cx="1" cy="44451"/>
            </a:xfrm>
            <a:custGeom>
              <a:avLst/>
              <a:gdLst/>
              <a:ahLst/>
              <a:cxnLst/>
              <a:rect l="0" t="0" r="0" b="0"/>
              <a:pathLst>
                <a:path w="1" h="44451">
                  <a:moveTo>
                    <a:pt x="0" y="0"/>
                  </a:moveTo>
                  <a:lnTo>
                    <a:pt x="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SMARTInkShape-Group127">
            <a:extLst>
              <a:ext uri="{FF2B5EF4-FFF2-40B4-BE49-F238E27FC236}">
                <a16:creationId xmlns:a16="http://schemas.microsoft.com/office/drawing/2014/main" xmlns="" id="{02FA5E06-65AF-4BEF-A36F-D551D8EBE56C}"/>
              </a:ext>
            </a:extLst>
          </p:cNvPr>
          <p:cNvGrpSpPr/>
          <p:nvPr/>
        </p:nvGrpSpPr>
        <p:grpSpPr>
          <a:xfrm>
            <a:off x="3302884" y="4737983"/>
            <a:ext cx="1027817" cy="300959"/>
            <a:chOff x="3302884" y="4737983"/>
            <a:chExt cx="1027817" cy="300959"/>
          </a:xfrm>
        </p:grpSpPr>
        <p:sp>
          <p:nvSpPr>
            <p:cNvPr id="197" name="SMARTInkShape-687">
              <a:extLst>
                <a:ext uri="{FF2B5EF4-FFF2-40B4-BE49-F238E27FC236}">
                  <a16:creationId xmlns:a16="http://schemas.microsoft.com/office/drawing/2014/main" xmlns="" id="{BF965FB9-4D43-497B-8EF8-0BE76486CDD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302884" y="4877683"/>
              <a:ext cx="90165" cy="111846"/>
            </a:xfrm>
            <a:custGeom>
              <a:avLst/>
              <a:gdLst/>
              <a:ahLst/>
              <a:cxnLst/>
              <a:rect l="0" t="0" r="0" b="0"/>
              <a:pathLst>
                <a:path w="90165" h="111846">
                  <a:moveTo>
                    <a:pt x="11816" y="5467"/>
                  </a:moveTo>
                  <a:lnTo>
                    <a:pt x="11816" y="5467"/>
                  </a:lnTo>
                  <a:lnTo>
                    <a:pt x="8445" y="5467"/>
                  </a:lnTo>
                  <a:lnTo>
                    <a:pt x="7452" y="4761"/>
                  </a:lnTo>
                  <a:lnTo>
                    <a:pt x="6790" y="3585"/>
                  </a:lnTo>
                  <a:lnTo>
                    <a:pt x="5727" y="0"/>
                  </a:lnTo>
                  <a:lnTo>
                    <a:pt x="2101" y="43953"/>
                  </a:lnTo>
                  <a:lnTo>
                    <a:pt x="0" y="70571"/>
                  </a:lnTo>
                  <a:lnTo>
                    <a:pt x="3272" y="85907"/>
                  </a:lnTo>
                  <a:lnTo>
                    <a:pt x="13499" y="106259"/>
                  </a:lnTo>
                  <a:lnTo>
                    <a:pt x="15760" y="107939"/>
                  </a:lnTo>
                  <a:lnTo>
                    <a:pt x="17973" y="108354"/>
                  </a:lnTo>
                  <a:lnTo>
                    <a:pt x="20154" y="107925"/>
                  </a:lnTo>
                  <a:lnTo>
                    <a:pt x="21608" y="106228"/>
                  </a:lnTo>
                  <a:lnTo>
                    <a:pt x="30202" y="79549"/>
                  </a:lnTo>
                  <a:lnTo>
                    <a:pt x="30423" y="79549"/>
                  </a:lnTo>
                  <a:lnTo>
                    <a:pt x="30571" y="80255"/>
                  </a:lnTo>
                  <a:lnTo>
                    <a:pt x="52511" y="102541"/>
                  </a:lnTo>
                  <a:lnTo>
                    <a:pt x="64169" y="109881"/>
                  </a:lnTo>
                  <a:lnTo>
                    <a:pt x="69891" y="111845"/>
                  </a:lnTo>
                  <a:lnTo>
                    <a:pt x="73111" y="110958"/>
                  </a:lnTo>
                  <a:lnTo>
                    <a:pt x="80450" y="106209"/>
                  </a:lnTo>
                  <a:lnTo>
                    <a:pt x="89145" y="95602"/>
                  </a:lnTo>
                  <a:lnTo>
                    <a:pt x="90164" y="85743"/>
                  </a:lnTo>
                  <a:lnTo>
                    <a:pt x="83178" y="39666"/>
                  </a:lnTo>
                  <a:lnTo>
                    <a:pt x="81666" y="118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688">
              <a:extLst>
                <a:ext uri="{FF2B5EF4-FFF2-40B4-BE49-F238E27FC236}">
                  <a16:creationId xmlns:a16="http://schemas.microsoft.com/office/drawing/2014/main" xmlns="" id="{D6F60E82-F98F-4A6C-A91A-10CFB62D6AB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460983" y="4921250"/>
              <a:ext cx="12468" cy="107951"/>
            </a:xfrm>
            <a:custGeom>
              <a:avLst/>
              <a:gdLst/>
              <a:ahLst/>
              <a:cxnLst/>
              <a:rect l="0" t="0" r="0" b="0"/>
              <a:pathLst>
                <a:path w="12468" h="107951">
                  <a:moveTo>
                    <a:pt x="12467" y="0"/>
                  </a:moveTo>
                  <a:lnTo>
                    <a:pt x="12467" y="0"/>
                  </a:lnTo>
                  <a:lnTo>
                    <a:pt x="3739" y="15209"/>
                  </a:lnTo>
                  <a:lnTo>
                    <a:pt x="0" y="62323"/>
                  </a:lnTo>
                  <a:lnTo>
                    <a:pt x="1717" y="82201"/>
                  </a:lnTo>
                  <a:lnTo>
                    <a:pt x="6117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689">
              <a:extLst>
                <a:ext uri="{FF2B5EF4-FFF2-40B4-BE49-F238E27FC236}">
                  <a16:creationId xmlns:a16="http://schemas.microsoft.com/office/drawing/2014/main" xmlns="" id="{4E78270F-375D-4A4B-AE7F-60781A6ADF3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467100" y="4846717"/>
              <a:ext cx="31751" cy="23734"/>
            </a:xfrm>
            <a:custGeom>
              <a:avLst/>
              <a:gdLst/>
              <a:ahLst/>
              <a:cxnLst/>
              <a:rect l="0" t="0" r="0" b="0"/>
              <a:pathLst>
                <a:path w="31751" h="23734">
                  <a:moveTo>
                    <a:pt x="0" y="23733"/>
                  </a:moveTo>
                  <a:lnTo>
                    <a:pt x="0" y="23733"/>
                  </a:lnTo>
                  <a:lnTo>
                    <a:pt x="0" y="0"/>
                  </a:lnTo>
                  <a:lnTo>
                    <a:pt x="705" y="150"/>
                  </a:lnTo>
                  <a:lnTo>
                    <a:pt x="31750" y="237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690">
              <a:extLst>
                <a:ext uri="{FF2B5EF4-FFF2-40B4-BE49-F238E27FC236}">
                  <a16:creationId xmlns:a16="http://schemas.microsoft.com/office/drawing/2014/main" xmlns="" id="{B42A62B2-B3F0-42C3-9BFD-C63D073CBC9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542037" y="4739572"/>
              <a:ext cx="128264" cy="299370"/>
            </a:xfrm>
            <a:custGeom>
              <a:avLst/>
              <a:gdLst/>
              <a:ahLst/>
              <a:cxnLst/>
              <a:rect l="0" t="0" r="0" b="0"/>
              <a:pathLst>
                <a:path w="128264" h="299370">
                  <a:moveTo>
                    <a:pt x="71113" y="194378"/>
                  </a:moveTo>
                  <a:lnTo>
                    <a:pt x="71113" y="194378"/>
                  </a:lnTo>
                  <a:lnTo>
                    <a:pt x="56186" y="167895"/>
                  </a:lnTo>
                  <a:lnTo>
                    <a:pt x="52695" y="166845"/>
                  </a:lnTo>
                  <a:lnTo>
                    <a:pt x="43172" y="167560"/>
                  </a:lnTo>
                  <a:lnTo>
                    <a:pt x="31883" y="173992"/>
                  </a:lnTo>
                  <a:lnTo>
                    <a:pt x="25910" y="178671"/>
                  </a:lnTo>
                  <a:lnTo>
                    <a:pt x="10760" y="205481"/>
                  </a:lnTo>
                  <a:lnTo>
                    <a:pt x="706" y="240236"/>
                  </a:lnTo>
                  <a:lnTo>
                    <a:pt x="0" y="273974"/>
                  </a:lnTo>
                  <a:lnTo>
                    <a:pt x="6346" y="289961"/>
                  </a:lnTo>
                  <a:lnTo>
                    <a:pt x="11002" y="296200"/>
                  </a:lnTo>
                  <a:lnTo>
                    <a:pt x="16222" y="298948"/>
                  </a:lnTo>
                  <a:lnTo>
                    <a:pt x="21819" y="299369"/>
                  </a:lnTo>
                  <a:lnTo>
                    <a:pt x="27667" y="298238"/>
                  </a:lnTo>
                  <a:lnTo>
                    <a:pt x="39809" y="289457"/>
                  </a:lnTo>
                  <a:lnTo>
                    <a:pt x="68222" y="250710"/>
                  </a:lnTo>
                  <a:lnTo>
                    <a:pt x="82528" y="220120"/>
                  </a:lnTo>
                  <a:lnTo>
                    <a:pt x="94531" y="183946"/>
                  </a:lnTo>
                  <a:lnTo>
                    <a:pt x="102217" y="141999"/>
                  </a:lnTo>
                  <a:lnTo>
                    <a:pt x="109867" y="97485"/>
                  </a:lnTo>
                  <a:lnTo>
                    <a:pt x="116559" y="56064"/>
                  </a:lnTo>
                  <a:lnTo>
                    <a:pt x="120326" y="15734"/>
                  </a:lnTo>
                  <a:lnTo>
                    <a:pt x="121208" y="2562"/>
                  </a:lnTo>
                  <a:lnTo>
                    <a:pt x="120737" y="178"/>
                  </a:lnTo>
                  <a:lnTo>
                    <a:pt x="119718" y="0"/>
                  </a:lnTo>
                  <a:lnTo>
                    <a:pt x="118333" y="1293"/>
                  </a:lnTo>
                  <a:lnTo>
                    <a:pt x="111746" y="40265"/>
                  </a:lnTo>
                  <a:lnTo>
                    <a:pt x="110339" y="72261"/>
                  </a:lnTo>
                  <a:lnTo>
                    <a:pt x="109713" y="105767"/>
                  </a:lnTo>
                  <a:lnTo>
                    <a:pt x="109435" y="139473"/>
                  </a:lnTo>
                  <a:lnTo>
                    <a:pt x="109312" y="173268"/>
                  </a:lnTo>
                  <a:lnTo>
                    <a:pt x="112613" y="213916"/>
                  </a:lnTo>
                  <a:lnTo>
                    <a:pt x="120050" y="243341"/>
                  </a:lnTo>
                  <a:lnTo>
                    <a:pt x="128263" y="2578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691">
              <a:extLst>
                <a:ext uri="{FF2B5EF4-FFF2-40B4-BE49-F238E27FC236}">
                  <a16:creationId xmlns:a16="http://schemas.microsoft.com/office/drawing/2014/main" xmlns="" id="{40FF1089-9DB2-437C-B0A9-D21CDA0472A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729429" y="4737983"/>
              <a:ext cx="221982" cy="256172"/>
            </a:xfrm>
            <a:custGeom>
              <a:avLst/>
              <a:gdLst/>
              <a:ahLst/>
              <a:cxnLst/>
              <a:rect l="0" t="0" r="0" b="0"/>
              <a:pathLst>
                <a:path w="221982" h="256172">
                  <a:moveTo>
                    <a:pt x="93271" y="5467"/>
                  </a:moveTo>
                  <a:lnTo>
                    <a:pt x="93271" y="5467"/>
                  </a:lnTo>
                  <a:lnTo>
                    <a:pt x="89900" y="2096"/>
                  </a:lnTo>
                  <a:lnTo>
                    <a:pt x="86364" y="441"/>
                  </a:lnTo>
                  <a:lnTo>
                    <a:pt x="84433" y="0"/>
                  </a:lnTo>
                  <a:lnTo>
                    <a:pt x="82440" y="411"/>
                  </a:lnTo>
                  <a:lnTo>
                    <a:pt x="78344" y="2749"/>
                  </a:lnTo>
                  <a:lnTo>
                    <a:pt x="68700" y="18145"/>
                  </a:lnTo>
                  <a:lnTo>
                    <a:pt x="57870" y="59476"/>
                  </a:lnTo>
                  <a:lnTo>
                    <a:pt x="51110" y="101589"/>
                  </a:lnTo>
                  <a:lnTo>
                    <a:pt x="46781" y="135677"/>
                  </a:lnTo>
                  <a:lnTo>
                    <a:pt x="42505" y="168231"/>
                  </a:lnTo>
                  <a:lnTo>
                    <a:pt x="38012" y="210562"/>
                  </a:lnTo>
                  <a:lnTo>
                    <a:pt x="38372" y="232087"/>
                  </a:lnTo>
                  <a:lnTo>
                    <a:pt x="43236" y="246357"/>
                  </a:lnTo>
                  <a:lnTo>
                    <a:pt x="46509" y="250728"/>
                  </a:lnTo>
                  <a:lnTo>
                    <a:pt x="53908" y="255582"/>
                  </a:lnTo>
                  <a:lnTo>
                    <a:pt x="57151" y="256171"/>
                  </a:lnTo>
                  <a:lnTo>
                    <a:pt x="60019" y="255859"/>
                  </a:lnTo>
                  <a:lnTo>
                    <a:pt x="62636" y="254945"/>
                  </a:lnTo>
                  <a:lnTo>
                    <a:pt x="67426" y="244522"/>
                  </a:lnTo>
                  <a:lnTo>
                    <a:pt x="69691" y="236804"/>
                  </a:lnTo>
                  <a:lnTo>
                    <a:pt x="66137" y="202344"/>
                  </a:lnTo>
                  <a:lnTo>
                    <a:pt x="52775" y="160854"/>
                  </a:lnTo>
                  <a:lnTo>
                    <a:pt x="29298" y="119207"/>
                  </a:lnTo>
                  <a:lnTo>
                    <a:pt x="11992" y="102354"/>
                  </a:lnTo>
                  <a:lnTo>
                    <a:pt x="0" y="95418"/>
                  </a:lnTo>
                  <a:lnTo>
                    <a:pt x="751" y="95068"/>
                  </a:lnTo>
                  <a:lnTo>
                    <a:pt x="26280" y="88654"/>
                  </a:lnTo>
                  <a:lnTo>
                    <a:pt x="62922" y="70843"/>
                  </a:lnTo>
                  <a:lnTo>
                    <a:pt x="108847" y="33806"/>
                  </a:lnTo>
                  <a:lnTo>
                    <a:pt x="152872" y="1823"/>
                  </a:lnTo>
                  <a:lnTo>
                    <a:pt x="153467" y="3743"/>
                  </a:lnTo>
                  <a:lnTo>
                    <a:pt x="144219" y="48192"/>
                  </a:lnTo>
                  <a:lnTo>
                    <a:pt x="136846" y="80195"/>
                  </a:lnTo>
                  <a:lnTo>
                    <a:pt x="129571" y="114174"/>
                  </a:lnTo>
                  <a:lnTo>
                    <a:pt x="121509" y="159659"/>
                  </a:lnTo>
                  <a:lnTo>
                    <a:pt x="113670" y="204887"/>
                  </a:lnTo>
                  <a:lnTo>
                    <a:pt x="113926" y="208264"/>
                  </a:lnTo>
                  <a:lnTo>
                    <a:pt x="114802" y="210515"/>
                  </a:lnTo>
                  <a:lnTo>
                    <a:pt x="116092" y="212015"/>
                  </a:lnTo>
                  <a:lnTo>
                    <a:pt x="121287" y="204276"/>
                  </a:lnTo>
                  <a:lnTo>
                    <a:pt x="142863" y="170562"/>
                  </a:lnTo>
                  <a:lnTo>
                    <a:pt x="174302" y="137117"/>
                  </a:lnTo>
                  <a:lnTo>
                    <a:pt x="190903" y="127949"/>
                  </a:lnTo>
                  <a:lnTo>
                    <a:pt x="197870" y="126632"/>
                  </a:lnTo>
                  <a:lnTo>
                    <a:pt x="203926" y="127166"/>
                  </a:lnTo>
                  <a:lnTo>
                    <a:pt x="209374" y="128933"/>
                  </a:lnTo>
                  <a:lnTo>
                    <a:pt x="213712" y="132227"/>
                  </a:lnTo>
                  <a:lnTo>
                    <a:pt x="220414" y="141532"/>
                  </a:lnTo>
                  <a:lnTo>
                    <a:pt x="221981" y="154606"/>
                  </a:lnTo>
                  <a:lnTo>
                    <a:pt x="220271" y="2086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692">
              <a:extLst>
                <a:ext uri="{FF2B5EF4-FFF2-40B4-BE49-F238E27FC236}">
                  <a16:creationId xmlns:a16="http://schemas.microsoft.com/office/drawing/2014/main" xmlns="" id="{FD2DFBFD-8B14-4D45-BE22-42A3189853E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140748" y="4774362"/>
              <a:ext cx="189953" cy="70689"/>
            </a:xfrm>
            <a:custGeom>
              <a:avLst/>
              <a:gdLst/>
              <a:ahLst/>
              <a:cxnLst/>
              <a:rect l="0" t="0" r="0" b="0"/>
              <a:pathLst>
                <a:path w="189953" h="70689">
                  <a:moveTo>
                    <a:pt x="56602" y="19888"/>
                  </a:moveTo>
                  <a:lnTo>
                    <a:pt x="56602" y="19888"/>
                  </a:lnTo>
                  <a:lnTo>
                    <a:pt x="53231" y="16517"/>
                  </a:lnTo>
                  <a:lnTo>
                    <a:pt x="51576" y="12980"/>
                  </a:lnTo>
                  <a:lnTo>
                    <a:pt x="50514" y="8332"/>
                  </a:lnTo>
                  <a:lnTo>
                    <a:pt x="49721" y="7950"/>
                  </a:lnTo>
                  <a:lnTo>
                    <a:pt x="46958" y="7527"/>
                  </a:lnTo>
                  <a:lnTo>
                    <a:pt x="45234" y="8825"/>
                  </a:lnTo>
                  <a:lnTo>
                    <a:pt x="1304" y="56121"/>
                  </a:lnTo>
                  <a:lnTo>
                    <a:pt x="686" y="56037"/>
                  </a:lnTo>
                  <a:lnTo>
                    <a:pt x="275" y="55277"/>
                  </a:lnTo>
                  <a:lnTo>
                    <a:pt x="0" y="54063"/>
                  </a:lnTo>
                  <a:lnTo>
                    <a:pt x="5951" y="29426"/>
                  </a:lnTo>
                  <a:lnTo>
                    <a:pt x="8926" y="24597"/>
                  </a:lnTo>
                  <a:lnTo>
                    <a:pt x="24680" y="17912"/>
                  </a:lnTo>
                  <a:lnTo>
                    <a:pt x="65368" y="5325"/>
                  </a:lnTo>
                  <a:lnTo>
                    <a:pt x="83781" y="10"/>
                  </a:lnTo>
                  <a:lnTo>
                    <a:pt x="99021" y="0"/>
                  </a:lnTo>
                  <a:lnTo>
                    <a:pt x="119500" y="7331"/>
                  </a:lnTo>
                  <a:lnTo>
                    <a:pt x="163971" y="39957"/>
                  </a:lnTo>
                  <a:lnTo>
                    <a:pt x="180572" y="55875"/>
                  </a:lnTo>
                  <a:lnTo>
                    <a:pt x="189952" y="706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4" name="SMARTInkShape-693">
            <a:extLst>
              <a:ext uri="{FF2B5EF4-FFF2-40B4-BE49-F238E27FC236}">
                <a16:creationId xmlns:a16="http://schemas.microsoft.com/office/drawing/2014/main" xmlns="" id="{DF1C9958-88D9-4314-9302-B13DA16FB96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203700" y="4762500"/>
            <a:ext cx="30374" cy="292101"/>
          </a:xfrm>
          <a:custGeom>
            <a:avLst/>
            <a:gdLst/>
            <a:ahLst/>
            <a:cxnLst/>
            <a:rect l="0" t="0" r="0" b="0"/>
            <a:pathLst>
              <a:path w="30374" h="292101">
                <a:moveTo>
                  <a:pt x="0" y="0"/>
                </a:moveTo>
                <a:lnTo>
                  <a:pt x="0" y="0"/>
                </a:lnTo>
                <a:lnTo>
                  <a:pt x="13797" y="45626"/>
                </a:lnTo>
                <a:lnTo>
                  <a:pt x="19772" y="79545"/>
                </a:lnTo>
                <a:lnTo>
                  <a:pt x="24780" y="115786"/>
                </a:lnTo>
                <a:lnTo>
                  <a:pt x="28652" y="153766"/>
                </a:lnTo>
                <a:lnTo>
                  <a:pt x="30373" y="194164"/>
                </a:lnTo>
                <a:lnTo>
                  <a:pt x="29257" y="228112"/>
                </a:lnTo>
                <a:lnTo>
                  <a:pt x="22780" y="265380"/>
                </a:lnTo>
                <a:lnTo>
                  <a:pt x="12700" y="2921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3511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MARTInkShape-Group508">
            <a:extLst>
              <a:ext uri="{FF2B5EF4-FFF2-40B4-BE49-F238E27FC236}">
                <a16:creationId xmlns:a16="http://schemas.microsoft.com/office/drawing/2014/main" xmlns="" id="{14526F18-062E-4D54-AD35-2B9A2AD97529}"/>
              </a:ext>
            </a:extLst>
          </p:cNvPr>
          <p:cNvGrpSpPr/>
          <p:nvPr/>
        </p:nvGrpSpPr>
        <p:grpSpPr>
          <a:xfrm>
            <a:off x="848869" y="432469"/>
            <a:ext cx="948182" cy="667754"/>
            <a:chOff x="848869" y="432469"/>
            <a:chExt cx="948182" cy="667754"/>
          </a:xfrm>
        </p:grpSpPr>
        <p:sp>
          <p:nvSpPr>
            <p:cNvPr id="2" name="SMARTInkShape-2505">
              <a:extLst>
                <a:ext uri="{FF2B5EF4-FFF2-40B4-BE49-F238E27FC236}">
                  <a16:creationId xmlns:a16="http://schemas.microsoft.com/office/drawing/2014/main" xmlns="" id="{3D7017EA-B7B7-48C9-B24E-9B50D1424647}"/>
                </a:ext>
              </a:extLst>
            </p:cNvPr>
            <p:cNvSpPr/>
            <p:nvPr>
              <p:custDataLst>
                <p:tags r:id="rId285"/>
              </p:custDataLst>
            </p:nvPr>
          </p:nvSpPr>
          <p:spPr>
            <a:xfrm>
              <a:off x="848869" y="588492"/>
              <a:ext cx="281432" cy="357468"/>
            </a:xfrm>
            <a:custGeom>
              <a:avLst/>
              <a:gdLst/>
              <a:ahLst/>
              <a:cxnLst/>
              <a:rect l="0" t="0" r="0" b="0"/>
              <a:pathLst>
                <a:path w="281432" h="357468">
                  <a:moveTo>
                    <a:pt x="2031" y="129058"/>
                  </a:moveTo>
                  <a:lnTo>
                    <a:pt x="2031" y="129058"/>
                  </a:lnTo>
                  <a:lnTo>
                    <a:pt x="5402" y="132429"/>
                  </a:lnTo>
                  <a:lnTo>
                    <a:pt x="7057" y="137847"/>
                  </a:lnTo>
                  <a:lnTo>
                    <a:pt x="10146" y="180481"/>
                  </a:lnTo>
                  <a:lnTo>
                    <a:pt x="15254" y="220024"/>
                  </a:lnTo>
                  <a:lnTo>
                    <a:pt x="21236" y="263020"/>
                  </a:lnTo>
                  <a:lnTo>
                    <a:pt x="27477" y="303277"/>
                  </a:lnTo>
                  <a:lnTo>
                    <a:pt x="37315" y="347753"/>
                  </a:lnTo>
                  <a:lnTo>
                    <a:pt x="39297" y="357467"/>
                  </a:lnTo>
                  <a:lnTo>
                    <a:pt x="39575" y="356825"/>
                  </a:lnTo>
                  <a:lnTo>
                    <a:pt x="39760" y="354986"/>
                  </a:lnTo>
                  <a:lnTo>
                    <a:pt x="29919" y="314431"/>
                  </a:lnTo>
                  <a:lnTo>
                    <a:pt x="22422" y="279650"/>
                  </a:lnTo>
                  <a:lnTo>
                    <a:pt x="14386" y="233147"/>
                  </a:lnTo>
                  <a:lnTo>
                    <a:pt x="10268" y="206917"/>
                  </a:lnTo>
                  <a:lnTo>
                    <a:pt x="6817" y="181670"/>
                  </a:lnTo>
                  <a:lnTo>
                    <a:pt x="3810" y="157077"/>
                  </a:lnTo>
                  <a:lnTo>
                    <a:pt x="0" y="112583"/>
                  </a:lnTo>
                  <a:lnTo>
                    <a:pt x="1115" y="67262"/>
                  </a:lnTo>
                  <a:lnTo>
                    <a:pt x="1910" y="43867"/>
                  </a:lnTo>
                  <a:lnTo>
                    <a:pt x="2656" y="44747"/>
                  </a:lnTo>
                  <a:lnTo>
                    <a:pt x="28064" y="83713"/>
                  </a:lnTo>
                  <a:lnTo>
                    <a:pt x="61606" y="124491"/>
                  </a:lnTo>
                  <a:lnTo>
                    <a:pt x="81425" y="138317"/>
                  </a:lnTo>
                  <a:lnTo>
                    <a:pt x="101993" y="146814"/>
                  </a:lnTo>
                  <a:lnTo>
                    <a:pt x="122894" y="145416"/>
                  </a:lnTo>
                  <a:lnTo>
                    <a:pt x="133406" y="142080"/>
                  </a:lnTo>
                  <a:lnTo>
                    <a:pt x="152613" y="127084"/>
                  </a:lnTo>
                  <a:lnTo>
                    <a:pt x="169145" y="105603"/>
                  </a:lnTo>
                  <a:lnTo>
                    <a:pt x="185680" y="65742"/>
                  </a:lnTo>
                  <a:lnTo>
                    <a:pt x="194656" y="26180"/>
                  </a:lnTo>
                  <a:lnTo>
                    <a:pt x="198325" y="0"/>
                  </a:lnTo>
                  <a:lnTo>
                    <a:pt x="199216" y="1391"/>
                  </a:lnTo>
                  <a:lnTo>
                    <a:pt x="210385" y="45059"/>
                  </a:lnTo>
                  <a:lnTo>
                    <a:pt x="221653" y="80416"/>
                  </a:lnTo>
                  <a:lnTo>
                    <a:pt x="237378" y="122563"/>
                  </a:lnTo>
                  <a:lnTo>
                    <a:pt x="251288" y="169781"/>
                  </a:lnTo>
                  <a:lnTo>
                    <a:pt x="263641" y="214659"/>
                  </a:lnTo>
                  <a:lnTo>
                    <a:pt x="272083" y="253669"/>
                  </a:lnTo>
                  <a:lnTo>
                    <a:pt x="281025" y="297880"/>
                  </a:lnTo>
                  <a:lnTo>
                    <a:pt x="281160" y="298051"/>
                  </a:lnTo>
                  <a:lnTo>
                    <a:pt x="281431" y="294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506">
              <a:extLst>
                <a:ext uri="{FF2B5EF4-FFF2-40B4-BE49-F238E27FC236}">
                  <a16:creationId xmlns:a16="http://schemas.microsoft.com/office/drawing/2014/main" xmlns="" id="{2560957A-4BB2-4ED7-B2C1-A0837F1F9C92}"/>
                </a:ext>
              </a:extLst>
            </p:cNvPr>
            <p:cNvSpPr/>
            <p:nvPr>
              <p:custDataLst>
                <p:tags r:id="rId286"/>
              </p:custDataLst>
            </p:nvPr>
          </p:nvSpPr>
          <p:spPr>
            <a:xfrm>
              <a:off x="1187528" y="521139"/>
              <a:ext cx="215519" cy="306959"/>
            </a:xfrm>
            <a:custGeom>
              <a:avLst/>
              <a:gdLst/>
              <a:ahLst/>
              <a:cxnLst/>
              <a:rect l="0" t="0" r="0" b="0"/>
              <a:pathLst>
                <a:path w="215519" h="306959">
                  <a:moveTo>
                    <a:pt x="6272" y="151961"/>
                  </a:moveTo>
                  <a:lnTo>
                    <a:pt x="6272" y="151961"/>
                  </a:lnTo>
                  <a:lnTo>
                    <a:pt x="5566" y="141822"/>
                  </a:lnTo>
                  <a:lnTo>
                    <a:pt x="510" y="123017"/>
                  </a:lnTo>
                  <a:lnTo>
                    <a:pt x="96" y="117593"/>
                  </a:lnTo>
                  <a:lnTo>
                    <a:pt x="38" y="117760"/>
                  </a:lnTo>
                  <a:lnTo>
                    <a:pt x="0" y="118577"/>
                  </a:lnTo>
                  <a:lnTo>
                    <a:pt x="8767" y="160066"/>
                  </a:lnTo>
                  <a:lnTo>
                    <a:pt x="11480" y="200302"/>
                  </a:lnTo>
                  <a:lnTo>
                    <a:pt x="15654" y="240132"/>
                  </a:lnTo>
                  <a:lnTo>
                    <a:pt x="19022" y="284331"/>
                  </a:lnTo>
                  <a:lnTo>
                    <a:pt x="24353" y="306958"/>
                  </a:lnTo>
                  <a:lnTo>
                    <a:pt x="24676" y="306798"/>
                  </a:lnTo>
                  <a:lnTo>
                    <a:pt x="25035" y="302857"/>
                  </a:lnTo>
                  <a:lnTo>
                    <a:pt x="20901" y="265023"/>
                  </a:lnTo>
                  <a:lnTo>
                    <a:pt x="19829" y="228552"/>
                  </a:lnTo>
                  <a:lnTo>
                    <a:pt x="18838" y="205844"/>
                  </a:lnTo>
                  <a:lnTo>
                    <a:pt x="17472" y="180827"/>
                  </a:lnTo>
                  <a:lnTo>
                    <a:pt x="15855" y="154272"/>
                  </a:lnTo>
                  <a:lnTo>
                    <a:pt x="14059" y="111595"/>
                  </a:lnTo>
                  <a:lnTo>
                    <a:pt x="13048" y="69210"/>
                  </a:lnTo>
                  <a:lnTo>
                    <a:pt x="12706" y="48989"/>
                  </a:lnTo>
                  <a:lnTo>
                    <a:pt x="14089" y="48741"/>
                  </a:lnTo>
                  <a:lnTo>
                    <a:pt x="19389" y="52228"/>
                  </a:lnTo>
                  <a:lnTo>
                    <a:pt x="47945" y="97138"/>
                  </a:lnTo>
                  <a:lnTo>
                    <a:pt x="64481" y="115648"/>
                  </a:lnTo>
                  <a:lnTo>
                    <a:pt x="74711" y="121711"/>
                  </a:lnTo>
                  <a:lnTo>
                    <a:pt x="79415" y="123328"/>
                  </a:lnTo>
                  <a:lnTo>
                    <a:pt x="83256" y="122994"/>
                  </a:lnTo>
                  <a:lnTo>
                    <a:pt x="86523" y="121361"/>
                  </a:lnTo>
                  <a:lnTo>
                    <a:pt x="89406" y="118861"/>
                  </a:lnTo>
                  <a:lnTo>
                    <a:pt x="104172" y="83020"/>
                  </a:lnTo>
                  <a:lnTo>
                    <a:pt x="115791" y="41145"/>
                  </a:lnTo>
                  <a:lnTo>
                    <a:pt x="126396" y="3725"/>
                  </a:lnTo>
                  <a:lnTo>
                    <a:pt x="128688" y="220"/>
                  </a:lnTo>
                  <a:lnTo>
                    <a:pt x="131627" y="0"/>
                  </a:lnTo>
                  <a:lnTo>
                    <a:pt x="134998" y="1971"/>
                  </a:lnTo>
                  <a:lnTo>
                    <a:pt x="138656" y="5401"/>
                  </a:lnTo>
                  <a:lnTo>
                    <a:pt x="153797" y="47776"/>
                  </a:lnTo>
                  <a:lnTo>
                    <a:pt x="165459" y="86990"/>
                  </a:lnTo>
                  <a:lnTo>
                    <a:pt x="177852" y="132475"/>
                  </a:lnTo>
                  <a:lnTo>
                    <a:pt x="190460" y="177232"/>
                  </a:lnTo>
                  <a:lnTo>
                    <a:pt x="201252" y="218010"/>
                  </a:lnTo>
                  <a:lnTo>
                    <a:pt x="210632" y="264255"/>
                  </a:lnTo>
                  <a:lnTo>
                    <a:pt x="215518" y="278100"/>
                  </a:lnTo>
                  <a:lnTo>
                    <a:pt x="209472" y="253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507">
              <a:extLst>
                <a:ext uri="{FF2B5EF4-FFF2-40B4-BE49-F238E27FC236}">
                  <a16:creationId xmlns:a16="http://schemas.microsoft.com/office/drawing/2014/main" xmlns="" id="{FE5E6355-DA4F-46BD-960C-23DBFD6F293F}"/>
                </a:ext>
              </a:extLst>
            </p:cNvPr>
            <p:cNvSpPr/>
            <p:nvPr>
              <p:custDataLst>
                <p:tags r:id="rId287"/>
              </p:custDataLst>
            </p:nvPr>
          </p:nvSpPr>
          <p:spPr>
            <a:xfrm>
              <a:off x="1778883" y="711200"/>
              <a:ext cx="11818" cy="1"/>
            </a:xfrm>
            <a:custGeom>
              <a:avLst/>
              <a:gdLst/>
              <a:ahLst/>
              <a:cxnLst/>
              <a:rect l="0" t="0" r="0" b="0"/>
              <a:pathLst>
                <a:path w="11818" h="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1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508">
              <a:extLst>
                <a:ext uri="{FF2B5EF4-FFF2-40B4-BE49-F238E27FC236}">
                  <a16:creationId xmlns:a16="http://schemas.microsoft.com/office/drawing/2014/main" xmlns="" id="{A25D7347-F80E-45E6-9063-7BDE6C98DD05}"/>
                </a:ext>
              </a:extLst>
            </p:cNvPr>
            <p:cNvSpPr/>
            <p:nvPr>
              <p:custDataLst>
                <p:tags r:id="rId288"/>
              </p:custDataLst>
            </p:nvPr>
          </p:nvSpPr>
          <p:spPr>
            <a:xfrm>
              <a:off x="1765300" y="596900"/>
              <a:ext cx="31751" cy="25401"/>
            </a:xfrm>
            <a:custGeom>
              <a:avLst/>
              <a:gdLst/>
              <a:ahLst/>
              <a:cxnLst/>
              <a:rect l="0" t="0" r="0" b="0"/>
              <a:pathLst>
                <a:path w="31751" h="25401">
                  <a:moveTo>
                    <a:pt x="0" y="0"/>
                  </a:moveTo>
                  <a:lnTo>
                    <a:pt x="0" y="0"/>
                  </a:lnTo>
                  <a:lnTo>
                    <a:pt x="6481" y="706"/>
                  </a:lnTo>
                  <a:lnTo>
                    <a:pt x="15580" y="3371"/>
                  </a:lnTo>
                  <a:lnTo>
                    <a:pt x="19559" y="6481"/>
                  </a:lnTo>
                  <a:lnTo>
                    <a:pt x="317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509">
              <a:extLst>
                <a:ext uri="{FF2B5EF4-FFF2-40B4-BE49-F238E27FC236}">
                  <a16:creationId xmlns:a16="http://schemas.microsoft.com/office/drawing/2014/main" xmlns="" id="{770D77AF-64C8-46A2-92C0-CC64B4C3376A}"/>
                </a:ext>
              </a:extLst>
            </p:cNvPr>
            <p:cNvSpPr/>
            <p:nvPr>
              <p:custDataLst>
                <p:tags r:id="rId289"/>
              </p:custDataLst>
            </p:nvPr>
          </p:nvSpPr>
          <p:spPr>
            <a:xfrm>
              <a:off x="988666" y="889000"/>
              <a:ext cx="579785" cy="211223"/>
            </a:xfrm>
            <a:custGeom>
              <a:avLst/>
              <a:gdLst/>
              <a:ahLst/>
              <a:cxnLst/>
              <a:rect l="0" t="0" r="0" b="0"/>
              <a:pathLst>
                <a:path w="579785" h="211223">
                  <a:moveTo>
                    <a:pt x="14634" y="203200"/>
                  </a:moveTo>
                  <a:lnTo>
                    <a:pt x="14634" y="203200"/>
                  </a:lnTo>
                  <a:lnTo>
                    <a:pt x="1150" y="209942"/>
                  </a:lnTo>
                  <a:lnTo>
                    <a:pt x="0" y="211222"/>
                  </a:lnTo>
                  <a:lnTo>
                    <a:pt x="6249" y="210764"/>
                  </a:lnTo>
                  <a:lnTo>
                    <a:pt x="35366" y="200682"/>
                  </a:lnTo>
                  <a:lnTo>
                    <a:pt x="55972" y="193055"/>
                  </a:lnTo>
                  <a:lnTo>
                    <a:pt x="83115" y="182325"/>
                  </a:lnTo>
                  <a:lnTo>
                    <a:pt x="114616" y="169528"/>
                  </a:lnTo>
                  <a:lnTo>
                    <a:pt x="149022" y="155352"/>
                  </a:lnTo>
                  <a:lnTo>
                    <a:pt x="188187" y="140257"/>
                  </a:lnTo>
                  <a:lnTo>
                    <a:pt x="230525" y="124549"/>
                  </a:lnTo>
                  <a:lnTo>
                    <a:pt x="274978" y="108433"/>
                  </a:lnTo>
                  <a:lnTo>
                    <a:pt x="319430" y="92044"/>
                  </a:lnTo>
                  <a:lnTo>
                    <a:pt x="363881" y="75474"/>
                  </a:lnTo>
                  <a:lnTo>
                    <a:pt x="408332" y="58782"/>
                  </a:lnTo>
                  <a:lnTo>
                    <a:pt x="447138" y="44833"/>
                  </a:lnTo>
                  <a:lnTo>
                    <a:pt x="482181" y="32711"/>
                  </a:lnTo>
                  <a:lnTo>
                    <a:pt x="514716" y="21807"/>
                  </a:lnTo>
                  <a:lnTo>
                    <a:pt x="5797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510">
              <a:extLst>
                <a:ext uri="{FF2B5EF4-FFF2-40B4-BE49-F238E27FC236}">
                  <a16:creationId xmlns:a16="http://schemas.microsoft.com/office/drawing/2014/main" xmlns="" id="{77076A2F-E18B-4472-A752-6EF98773BF30}"/>
                </a:ext>
              </a:extLst>
            </p:cNvPr>
            <p:cNvSpPr/>
            <p:nvPr>
              <p:custDataLst>
                <p:tags r:id="rId290"/>
              </p:custDataLst>
            </p:nvPr>
          </p:nvSpPr>
          <p:spPr>
            <a:xfrm>
              <a:off x="927100" y="869950"/>
              <a:ext cx="546101" cy="152401"/>
            </a:xfrm>
            <a:custGeom>
              <a:avLst/>
              <a:gdLst/>
              <a:ahLst/>
              <a:cxnLst/>
              <a:rect l="0" t="0" r="0" b="0"/>
              <a:pathLst>
                <a:path w="546101" h="152401">
                  <a:moveTo>
                    <a:pt x="0" y="152400"/>
                  </a:moveTo>
                  <a:lnTo>
                    <a:pt x="0" y="152400"/>
                  </a:lnTo>
                  <a:lnTo>
                    <a:pt x="10113" y="152400"/>
                  </a:lnTo>
                  <a:lnTo>
                    <a:pt x="53483" y="138916"/>
                  </a:lnTo>
                  <a:lnTo>
                    <a:pt x="78694" y="130711"/>
                  </a:lnTo>
                  <a:lnTo>
                    <a:pt x="108907" y="121007"/>
                  </a:lnTo>
                  <a:lnTo>
                    <a:pt x="142455" y="110305"/>
                  </a:lnTo>
                  <a:lnTo>
                    <a:pt x="181047" y="98231"/>
                  </a:lnTo>
                  <a:lnTo>
                    <a:pt x="223004" y="85243"/>
                  </a:lnTo>
                  <a:lnTo>
                    <a:pt x="267203" y="71645"/>
                  </a:lnTo>
                  <a:lnTo>
                    <a:pt x="310779" y="59052"/>
                  </a:lnTo>
                  <a:lnTo>
                    <a:pt x="353942" y="47129"/>
                  </a:lnTo>
                  <a:lnTo>
                    <a:pt x="396828" y="35653"/>
                  </a:lnTo>
                  <a:lnTo>
                    <a:pt x="432474" y="26591"/>
                  </a:lnTo>
                  <a:lnTo>
                    <a:pt x="463294" y="19138"/>
                  </a:lnTo>
                  <a:lnTo>
                    <a:pt x="509297" y="8506"/>
                  </a:lnTo>
                  <a:lnTo>
                    <a:pt x="546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511">
              <a:extLst>
                <a:ext uri="{FF2B5EF4-FFF2-40B4-BE49-F238E27FC236}">
                  <a16:creationId xmlns:a16="http://schemas.microsoft.com/office/drawing/2014/main" xmlns="" id="{D6292EDD-B337-4489-BFDD-A121BBA675AD}"/>
                </a:ext>
              </a:extLst>
            </p:cNvPr>
            <p:cNvSpPr/>
            <p:nvPr>
              <p:custDataLst>
                <p:tags r:id="rId291"/>
              </p:custDataLst>
            </p:nvPr>
          </p:nvSpPr>
          <p:spPr>
            <a:xfrm>
              <a:off x="1495229" y="609600"/>
              <a:ext cx="130372" cy="25401"/>
            </a:xfrm>
            <a:custGeom>
              <a:avLst/>
              <a:gdLst/>
              <a:ahLst/>
              <a:cxnLst/>
              <a:rect l="0" t="0" r="0" b="0"/>
              <a:pathLst>
                <a:path w="13037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4646" y="25400"/>
                  </a:lnTo>
                  <a:lnTo>
                    <a:pt x="45472" y="13467"/>
                  </a:lnTo>
                  <a:lnTo>
                    <a:pt x="89690" y="4385"/>
                  </a:lnTo>
                  <a:lnTo>
                    <a:pt x="130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512">
              <a:extLst>
                <a:ext uri="{FF2B5EF4-FFF2-40B4-BE49-F238E27FC236}">
                  <a16:creationId xmlns:a16="http://schemas.microsoft.com/office/drawing/2014/main" xmlns="" id="{16F0B770-60BB-4B5F-9299-7AE8046F02B4}"/>
                </a:ext>
              </a:extLst>
            </p:cNvPr>
            <p:cNvSpPr/>
            <p:nvPr>
              <p:custDataLst>
                <p:tags r:id="rId292"/>
              </p:custDataLst>
            </p:nvPr>
          </p:nvSpPr>
          <p:spPr>
            <a:xfrm>
              <a:off x="1499948" y="432469"/>
              <a:ext cx="119303" cy="318354"/>
            </a:xfrm>
            <a:custGeom>
              <a:avLst/>
              <a:gdLst/>
              <a:ahLst/>
              <a:cxnLst/>
              <a:rect l="0" t="0" r="0" b="0"/>
              <a:pathLst>
                <a:path w="119303" h="318354">
                  <a:moveTo>
                    <a:pt x="119302" y="37431"/>
                  </a:moveTo>
                  <a:lnTo>
                    <a:pt x="119302" y="37431"/>
                  </a:lnTo>
                  <a:lnTo>
                    <a:pt x="112129" y="14371"/>
                  </a:lnTo>
                  <a:lnTo>
                    <a:pt x="106471" y="6956"/>
                  </a:lnTo>
                  <a:lnTo>
                    <a:pt x="97372" y="2720"/>
                  </a:lnTo>
                  <a:lnTo>
                    <a:pt x="74283" y="0"/>
                  </a:lnTo>
                  <a:lnTo>
                    <a:pt x="52262" y="6271"/>
                  </a:lnTo>
                  <a:lnTo>
                    <a:pt x="39883" y="18879"/>
                  </a:lnTo>
                  <a:lnTo>
                    <a:pt x="26861" y="45810"/>
                  </a:lnTo>
                  <a:lnTo>
                    <a:pt x="16140" y="89886"/>
                  </a:lnTo>
                  <a:lnTo>
                    <a:pt x="12771" y="130192"/>
                  </a:lnTo>
                  <a:lnTo>
                    <a:pt x="11772" y="173415"/>
                  </a:lnTo>
                  <a:lnTo>
                    <a:pt x="8105" y="210759"/>
                  </a:lnTo>
                  <a:lnTo>
                    <a:pt x="4909" y="254277"/>
                  </a:lnTo>
                  <a:lnTo>
                    <a:pt x="0" y="301595"/>
                  </a:lnTo>
                  <a:lnTo>
                    <a:pt x="2308" y="309589"/>
                  </a:lnTo>
                  <a:lnTo>
                    <a:pt x="7568" y="315494"/>
                  </a:lnTo>
                  <a:lnTo>
                    <a:pt x="10946" y="318056"/>
                  </a:lnTo>
                  <a:lnTo>
                    <a:pt x="15315" y="318353"/>
                  </a:lnTo>
                  <a:lnTo>
                    <a:pt x="50366" y="305054"/>
                  </a:lnTo>
                  <a:lnTo>
                    <a:pt x="73241" y="289823"/>
                  </a:lnTo>
                  <a:lnTo>
                    <a:pt x="93902" y="266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509">
            <a:extLst>
              <a:ext uri="{FF2B5EF4-FFF2-40B4-BE49-F238E27FC236}">
                <a16:creationId xmlns:a16="http://schemas.microsoft.com/office/drawing/2014/main" xmlns="" id="{7BE7A59E-D28A-4368-B857-2AA477C037F9}"/>
              </a:ext>
            </a:extLst>
          </p:cNvPr>
          <p:cNvGrpSpPr/>
          <p:nvPr/>
        </p:nvGrpSpPr>
        <p:grpSpPr>
          <a:xfrm>
            <a:off x="2864333" y="504103"/>
            <a:ext cx="532918" cy="406045"/>
            <a:chOff x="2864333" y="504103"/>
            <a:chExt cx="532918" cy="406045"/>
          </a:xfrm>
        </p:grpSpPr>
        <p:sp>
          <p:nvSpPr>
            <p:cNvPr id="11" name="SMARTInkShape-2513">
              <a:extLst>
                <a:ext uri="{FF2B5EF4-FFF2-40B4-BE49-F238E27FC236}">
                  <a16:creationId xmlns:a16="http://schemas.microsoft.com/office/drawing/2014/main" xmlns="" id="{AAA66A23-B718-480F-9324-38B197CB8FF1}"/>
                </a:ext>
              </a:extLst>
            </p:cNvPr>
            <p:cNvSpPr/>
            <p:nvPr>
              <p:custDataLst>
                <p:tags r:id="rId282"/>
              </p:custDataLst>
            </p:nvPr>
          </p:nvSpPr>
          <p:spPr>
            <a:xfrm>
              <a:off x="3250704" y="774700"/>
              <a:ext cx="146547" cy="24878"/>
            </a:xfrm>
            <a:custGeom>
              <a:avLst/>
              <a:gdLst/>
              <a:ahLst/>
              <a:cxnLst/>
              <a:rect l="0" t="0" r="0" b="0"/>
              <a:pathLst>
                <a:path w="146547" h="24878">
                  <a:moveTo>
                    <a:pt x="13196" y="12700"/>
                  </a:moveTo>
                  <a:lnTo>
                    <a:pt x="13196" y="12700"/>
                  </a:lnTo>
                  <a:lnTo>
                    <a:pt x="810" y="21428"/>
                  </a:lnTo>
                  <a:lnTo>
                    <a:pt x="0" y="22752"/>
                  </a:lnTo>
                  <a:lnTo>
                    <a:pt x="165" y="23635"/>
                  </a:lnTo>
                  <a:lnTo>
                    <a:pt x="13882" y="24877"/>
                  </a:lnTo>
                  <a:lnTo>
                    <a:pt x="45933" y="18503"/>
                  </a:lnTo>
                  <a:lnTo>
                    <a:pt x="82074" y="11516"/>
                  </a:lnTo>
                  <a:lnTo>
                    <a:pt x="1465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514">
              <a:extLst>
                <a:ext uri="{FF2B5EF4-FFF2-40B4-BE49-F238E27FC236}">
                  <a16:creationId xmlns:a16="http://schemas.microsoft.com/office/drawing/2014/main" xmlns="" id="{BC0A7341-EF54-4086-AF4D-D9C3D3D6CE92}"/>
                </a:ext>
              </a:extLst>
            </p:cNvPr>
            <p:cNvSpPr/>
            <p:nvPr>
              <p:custDataLst>
                <p:tags r:id="rId283"/>
              </p:custDataLst>
            </p:nvPr>
          </p:nvSpPr>
          <p:spPr>
            <a:xfrm>
              <a:off x="3232150" y="692150"/>
              <a:ext cx="101601" cy="38101"/>
            </a:xfrm>
            <a:custGeom>
              <a:avLst/>
              <a:gdLst/>
              <a:ahLst/>
              <a:cxnLst/>
              <a:rect l="0" t="0" r="0" b="0"/>
              <a:pathLst>
                <a:path w="1016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10113" y="25891"/>
                  </a:lnTo>
                  <a:lnTo>
                    <a:pt x="52066" y="10968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515">
              <a:extLst>
                <a:ext uri="{FF2B5EF4-FFF2-40B4-BE49-F238E27FC236}">
                  <a16:creationId xmlns:a16="http://schemas.microsoft.com/office/drawing/2014/main" xmlns="" id="{E583B09E-C263-406D-9221-810064B6092A}"/>
                </a:ext>
              </a:extLst>
            </p:cNvPr>
            <p:cNvSpPr/>
            <p:nvPr>
              <p:custDataLst>
                <p:tags r:id="rId284"/>
              </p:custDataLst>
            </p:nvPr>
          </p:nvSpPr>
          <p:spPr>
            <a:xfrm>
              <a:off x="2864333" y="504103"/>
              <a:ext cx="210437" cy="406045"/>
            </a:xfrm>
            <a:custGeom>
              <a:avLst/>
              <a:gdLst/>
              <a:ahLst/>
              <a:cxnLst/>
              <a:rect l="0" t="0" r="0" b="0"/>
              <a:pathLst>
                <a:path w="210437" h="406045">
                  <a:moveTo>
                    <a:pt x="5867" y="149947"/>
                  </a:moveTo>
                  <a:lnTo>
                    <a:pt x="5867" y="149947"/>
                  </a:lnTo>
                  <a:lnTo>
                    <a:pt x="5867" y="146289"/>
                  </a:lnTo>
                  <a:lnTo>
                    <a:pt x="9238" y="191858"/>
                  </a:lnTo>
                  <a:lnTo>
                    <a:pt x="14705" y="227276"/>
                  </a:lnTo>
                  <a:lnTo>
                    <a:pt x="24165" y="271324"/>
                  </a:lnTo>
                  <a:lnTo>
                    <a:pt x="32533" y="316752"/>
                  </a:lnTo>
                  <a:lnTo>
                    <a:pt x="32954" y="363388"/>
                  </a:lnTo>
                  <a:lnTo>
                    <a:pt x="36864" y="381925"/>
                  </a:lnTo>
                  <a:lnTo>
                    <a:pt x="28035" y="350365"/>
                  </a:lnTo>
                  <a:lnTo>
                    <a:pt x="23245" y="314751"/>
                  </a:lnTo>
                  <a:lnTo>
                    <a:pt x="20275" y="291566"/>
                  </a:lnTo>
                  <a:lnTo>
                    <a:pt x="16883" y="265527"/>
                  </a:lnTo>
                  <a:lnTo>
                    <a:pt x="13211" y="237583"/>
                  </a:lnTo>
                  <a:lnTo>
                    <a:pt x="9352" y="208371"/>
                  </a:lnTo>
                  <a:lnTo>
                    <a:pt x="5368" y="178313"/>
                  </a:lnTo>
                  <a:lnTo>
                    <a:pt x="1301" y="147691"/>
                  </a:lnTo>
                  <a:lnTo>
                    <a:pt x="0" y="120926"/>
                  </a:lnTo>
                  <a:lnTo>
                    <a:pt x="2319" y="74254"/>
                  </a:lnTo>
                  <a:lnTo>
                    <a:pt x="9935" y="39871"/>
                  </a:lnTo>
                  <a:lnTo>
                    <a:pt x="21080" y="15652"/>
                  </a:lnTo>
                  <a:lnTo>
                    <a:pt x="35442" y="2536"/>
                  </a:lnTo>
                  <a:lnTo>
                    <a:pt x="58758" y="0"/>
                  </a:lnTo>
                  <a:lnTo>
                    <a:pt x="89346" y="6398"/>
                  </a:lnTo>
                  <a:lnTo>
                    <a:pt x="126460" y="23353"/>
                  </a:lnTo>
                  <a:lnTo>
                    <a:pt x="160828" y="52526"/>
                  </a:lnTo>
                  <a:lnTo>
                    <a:pt x="189039" y="91126"/>
                  </a:lnTo>
                  <a:lnTo>
                    <a:pt x="198537" y="114261"/>
                  </a:lnTo>
                  <a:lnTo>
                    <a:pt x="206280" y="138856"/>
                  </a:lnTo>
                  <a:lnTo>
                    <a:pt x="210031" y="163014"/>
                  </a:lnTo>
                  <a:lnTo>
                    <a:pt x="210436" y="210553"/>
                  </a:lnTo>
                  <a:lnTo>
                    <a:pt x="202150" y="253788"/>
                  </a:lnTo>
                  <a:lnTo>
                    <a:pt x="188354" y="294171"/>
                  </a:lnTo>
                  <a:lnTo>
                    <a:pt x="170463" y="333285"/>
                  </a:lnTo>
                  <a:lnTo>
                    <a:pt x="140557" y="377523"/>
                  </a:lnTo>
                  <a:lnTo>
                    <a:pt x="109354" y="402860"/>
                  </a:lnTo>
                  <a:lnTo>
                    <a:pt x="100258" y="406044"/>
                  </a:lnTo>
                  <a:lnTo>
                    <a:pt x="84508" y="405820"/>
                  </a:lnTo>
                  <a:lnTo>
                    <a:pt x="78755" y="401668"/>
                  </a:lnTo>
                  <a:lnTo>
                    <a:pt x="63017" y="3721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510">
            <a:extLst>
              <a:ext uri="{FF2B5EF4-FFF2-40B4-BE49-F238E27FC236}">
                <a16:creationId xmlns:a16="http://schemas.microsoft.com/office/drawing/2014/main" xmlns="" id="{578CCE60-A212-4B8B-AE4C-8B3120B38ECA}"/>
              </a:ext>
            </a:extLst>
          </p:cNvPr>
          <p:cNvGrpSpPr/>
          <p:nvPr/>
        </p:nvGrpSpPr>
        <p:grpSpPr>
          <a:xfrm>
            <a:off x="3870365" y="477549"/>
            <a:ext cx="1622386" cy="474952"/>
            <a:chOff x="3870365" y="477549"/>
            <a:chExt cx="1622386" cy="474952"/>
          </a:xfrm>
        </p:grpSpPr>
        <p:sp>
          <p:nvSpPr>
            <p:cNvPr id="15" name="SMARTInkShape-2516">
              <a:extLst>
                <a:ext uri="{FF2B5EF4-FFF2-40B4-BE49-F238E27FC236}">
                  <a16:creationId xmlns:a16="http://schemas.microsoft.com/office/drawing/2014/main" xmlns="" id="{56BC3BDD-7C9A-45A0-804C-F07A2DC775E7}"/>
                </a:ext>
              </a:extLst>
            </p:cNvPr>
            <p:cNvSpPr/>
            <p:nvPr>
              <p:custDataLst>
                <p:tags r:id="rId271"/>
              </p:custDataLst>
            </p:nvPr>
          </p:nvSpPr>
          <p:spPr>
            <a:xfrm>
              <a:off x="5346700" y="889000"/>
              <a:ext cx="146051" cy="12701"/>
            </a:xfrm>
            <a:custGeom>
              <a:avLst/>
              <a:gdLst/>
              <a:ahLst/>
              <a:cxnLst/>
              <a:rect l="0" t="0" r="0" b="0"/>
              <a:pathLst>
                <a:path w="146051" h="12701">
                  <a:moveTo>
                    <a:pt x="0" y="12700"/>
                  </a:moveTo>
                  <a:lnTo>
                    <a:pt x="0" y="12700"/>
                  </a:lnTo>
                  <a:lnTo>
                    <a:pt x="33710" y="5958"/>
                  </a:lnTo>
                  <a:lnTo>
                    <a:pt x="78270" y="1765"/>
                  </a:lnTo>
                  <a:lnTo>
                    <a:pt x="119382" y="523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517">
              <a:extLst>
                <a:ext uri="{FF2B5EF4-FFF2-40B4-BE49-F238E27FC236}">
                  <a16:creationId xmlns:a16="http://schemas.microsoft.com/office/drawing/2014/main" xmlns="" id="{F496A32D-B57B-413E-9F26-0095151E4747}"/>
                </a:ext>
              </a:extLst>
            </p:cNvPr>
            <p:cNvSpPr/>
            <p:nvPr>
              <p:custDataLst>
                <p:tags r:id="rId272"/>
              </p:custDataLst>
            </p:nvPr>
          </p:nvSpPr>
          <p:spPr>
            <a:xfrm>
              <a:off x="5110929" y="927100"/>
              <a:ext cx="32572" cy="25401"/>
            </a:xfrm>
            <a:custGeom>
              <a:avLst/>
              <a:gdLst/>
              <a:ahLst/>
              <a:cxnLst/>
              <a:rect l="0" t="0" r="0" b="0"/>
              <a:pathLst>
                <a:path w="32572" h="25401">
                  <a:moveTo>
                    <a:pt x="32571" y="0"/>
                  </a:moveTo>
                  <a:lnTo>
                    <a:pt x="32571" y="0"/>
                  </a:lnTo>
                  <a:lnTo>
                    <a:pt x="0" y="23112"/>
                  </a:lnTo>
                  <a:lnTo>
                    <a:pt x="273" y="23874"/>
                  </a:lnTo>
                  <a:lnTo>
                    <a:pt x="13521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518">
              <a:extLst>
                <a:ext uri="{FF2B5EF4-FFF2-40B4-BE49-F238E27FC236}">
                  <a16:creationId xmlns:a16="http://schemas.microsoft.com/office/drawing/2014/main" xmlns="" id="{90FE2C63-F32F-4301-B9ED-A54F6ECB894A}"/>
                </a:ext>
              </a:extLst>
            </p:cNvPr>
            <p:cNvSpPr/>
            <p:nvPr>
              <p:custDataLst>
                <p:tags r:id="rId273"/>
              </p:custDataLst>
            </p:nvPr>
          </p:nvSpPr>
          <p:spPr>
            <a:xfrm>
              <a:off x="4984750" y="816699"/>
              <a:ext cx="82551" cy="109620"/>
            </a:xfrm>
            <a:custGeom>
              <a:avLst/>
              <a:gdLst/>
              <a:ahLst/>
              <a:cxnLst/>
              <a:rect l="0" t="0" r="0" b="0"/>
              <a:pathLst>
                <a:path w="82551" h="109620">
                  <a:moveTo>
                    <a:pt x="0" y="34201"/>
                  </a:moveTo>
                  <a:lnTo>
                    <a:pt x="0" y="34201"/>
                  </a:lnTo>
                  <a:lnTo>
                    <a:pt x="705" y="24062"/>
                  </a:lnTo>
                  <a:lnTo>
                    <a:pt x="3371" y="16524"/>
                  </a:lnTo>
                  <a:lnTo>
                    <a:pt x="8789" y="10352"/>
                  </a:lnTo>
                  <a:lnTo>
                    <a:pt x="17312" y="5257"/>
                  </a:lnTo>
                  <a:lnTo>
                    <a:pt x="30507" y="641"/>
                  </a:lnTo>
                  <a:lnTo>
                    <a:pt x="43898" y="0"/>
                  </a:lnTo>
                  <a:lnTo>
                    <a:pt x="50431" y="817"/>
                  </a:lnTo>
                  <a:lnTo>
                    <a:pt x="55494" y="3478"/>
                  </a:lnTo>
                  <a:lnTo>
                    <a:pt x="62999" y="12080"/>
                  </a:lnTo>
                  <a:lnTo>
                    <a:pt x="64577" y="17337"/>
                  </a:lnTo>
                  <a:lnTo>
                    <a:pt x="64449" y="28822"/>
                  </a:lnTo>
                  <a:lnTo>
                    <a:pt x="56396" y="42864"/>
                  </a:lnTo>
                  <a:lnTo>
                    <a:pt x="19398" y="87744"/>
                  </a:lnTo>
                  <a:lnTo>
                    <a:pt x="11314" y="101493"/>
                  </a:lnTo>
                  <a:lnTo>
                    <a:pt x="11070" y="104462"/>
                  </a:lnTo>
                  <a:lnTo>
                    <a:pt x="12319" y="106442"/>
                  </a:lnTo>
                  <a:lnTo>
                    <a:pt x="14563" y="107761"/>
                  </a:lnTo>
                  <a:lnTo>
                    <a:pt x="34575" y="109619"/>
                  </a:lnTo>
                  <a:lnTo>
                    <a:pt x="82550" y="97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519">
              <a:extLst>
                <a:ext uri="{FF2B5EF4-FFF2-40B4-BE49-F238E27FC236}">
                  <a16:creationId xmlns:a16="http://schemas.microsoft.com/office/drawing/2014/main" xmlns="" id="{80D6B183-BD3B-4EDA-89A7-0E37FD203232}"/>
                </a:ext>
              </a:extLst>
            </p:cNvPr>
            <p:cNvSpPr/>
            <p:nvPr>
              <p:custDataLst>
                <p:tags r:id="rId274"/>
              </p:custDataLst>
            </p:nvPr>
          </p:nvSpPr>
          <p:spPr>
            <a:xfrm>
              <a:off x="4768850" y="527050"/>
              <a:ext cx="152401" cy="311151"/>
            </a:xfrm>
            <a:custGeom>
              <a:avLst/>
              <a:gdLst/>
              <a:ahLst/>
              <a:cxnLst/>
              <a:rect l="0" t="0" r="0" b="0"/>
              <a:pathLst>
                <a:path w="152401" h="311151">
                  <a:moveTo>
                    <a:pt x="152400" y="0"/>
                  </a:moveTo>
                  <a:lnTo>
                    <a:pt x="152400" y="0"/>
                  </a:lnTo>
                  <a:lnTo>
                    <a:pt x="130019" y="29567"/>
                  </a:lnTo>
                  <a:lnTo>
                    <a:pt x="104297" y="74142"/>
                  </a:lnTo>
                  <a:lnTo>
                    <a:pt x="87041" y="106800"/>
                  </a:lnTo>
                  <a:lnTo>
                    <a:pt x="69965" y="143893"/>
                  </a:lnTo>
                  <a:lnTo>
                    <a:pt x="52967" y="182486"/>
                  </a:lnTo>
                  <a:lnTo>
                    <a:pt x="36006" y="218453"/>
                  </a:lnTo>
                  <a:lnTo>
                    <a:pt x="17332" y="260322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520">
              <a:extLst>
                <a:ext uri="{FF2B5EF4-FFF2-40B4-BE49-F238E27FC236}">
                  <a16:creationId xmlns:a16="http://schemas.microsoft.com/office/drawing/2014/main" xmlns="" id="{E3BEADA5-C6CE-49BA-809B-44862E460BF1}"/>
                </a:ext>
              </a:extLst>
            </p:cNvPr>
            <p:cNvSpPr/>
            <p:nvPr>
              <p:custDataLst>
                <p:tags r:id="rId275"/>
              </p:custDataLst>
            </p:nvPr>
          </p:nvSpPr>
          <p:spPr>
            <a:xfrm>
              <a:off x="4692650" y="528130"/>
              <a:ext cx="266701" cy="342483"/>
            </a:xfrm>
            <a:custGeom>
              <a:avLst/>
              <a:gdLst/>
              <a:ahLst/>
              <a:cxnLst/>
              <a:rect l="0" t="0" r="0" b="0"/>
              <a:pathLst>
                <a:path w="266701" h="342483">
                  <a:moveTo>
                    <a:pt x="0" y="43370"/>
                  </a:moveTo>
                  <a:lnTo>
                    <a:pt x="0" y="43370"/>
                  </a:lnTo>
                  <a:lnTo>
                    <a:pt x="8789" y="29555"/>
                  </a:lnTo>
                  <a:lnTo>
                    <a:pt x="27136" y="13516"/>
                  </a:lnTo>
                  <a:lnTo>
                    <a:pt x="50437" y="2535"/>
                  </a:lnTo>
                  <a:lnTo>
                    <a:pt x="60281" y="527"/>
                  </a:lnTo>
                  <a:lnTo>
                    <a:pt x="63471" y="1402"/>
                  </a:lnTo>
                  <a:lnTo>
                    <a:pt x="65597" y="3397"/>
                  </a:lnTo>
                  <a:lnTo>
                    <a:pt x="67015" y="6138"/>
                  </a:lnTo>
                  <a:lnTo>
                    <a:pt x="69009" y="20109"/>
                  </a:lnTo>
                  <a:lnTo>
                    <a:pt x="64614" y="47451"/>
                  </a:lnTo>
                  <a:lnTo>
                    <a:pt x="57482" y="73323"/>
                  </a:lnTo>
                  <a:lnTo>
                    <a:pt x="56666" y="73922"/>
                  </a:lnTo>
                  <a:lnTo>
                    <a:pt x="53877" y="74588"/>
                  </a:lnTo>
                  <a:lnTo>
                    <a:pt x="50286" y="73002"/>
                  </a:lnTo>
                  <a:lnTo>
                    <a:pt x="42232" y="66235"/>
                  </a:lnTo>
                  <a:lnTo>
                    <a:pt x="41560" y="63552"/>
                  </a:lnTo>
                  <a:lnTo>
                    <a:pt x="42575" y="53034"/>
                  </a:lnTo>
                  <a:lnTo>
                    <a:pt x="40559" y="45078"/>
                  </a:lnTo>
                  <a:lnTo>
                    <a:pt x="32086" y="32666"/>
                  </a:lnTo>
                  <a:lnTo>
                    <a:pt x="7929" y="7514"/>
                  </a:lnTo>
                  <a:lnTo>
                    <a:pt x="6818" y="2564"/>
                  </a:lnTo>
                  <a:lnTo>
                    <a:pt x="7367" y="1349"/>
                  </a:lnTo>
                  <a:lnTo>
                    <a:pt x="8439" y="539"/>
                  </a:lnTo>
                  <a:lnTo>
                    <a:pt x="9859" y="0"/>
                  </a:lnTo>
                  <a:lnTo>
                    <a:pt x="11512" y="345"/>
                  </a:lnTo>
                  <a:lnTo>
                    <a:pt x="55342" y="29455"/>
                  </a:lnTo>
                  <a:lnTo>
                    <a:pt x="102497" y="71744"/>
                  </a:lnTo>
                  <a:lnTo>
                    <a:pt x="139965" y="113317"/>
                  </a:lnTo>
                  <a:lnTo>
                    <a:pt x="165218" y="144778"/>
                  </a:lnTo>
                  <a:lnTo>
                    <a:pt x="184908" y="177575"/>
                  </a:lnTo>
                  <a:lnTo>
                    <a:pt x="199304" y="210261"/>
                  </a:lnTo>
                  <a:lnTo>
                    <a:pt x="211374" y="255019"/>
                  </a:lnTo>
                  <a:lnTo>
                    <a:pt x="221774" y="300581"/>
                  </a:lnTo>
                  <a:lnTo>
                    <a:pt x="230623" y="330225"/>
                  </a:lnTo>
                  <a:lnTo>
                    <a:pt x="238671" y="338548"/>
                  </a:lnTo>
                  <a:lnTo>
                    <a:pt x="243780" y="341755"/>
                  </a:lnTo>
                  <a:lnTo>
                    <a:pt x="248598" y="342482"/>
                  </a:lnTo>
                  <a:lnTo>
                    <a:pt x="253221" y="341556"/>
                  </a:lnTo>
                  <a:lnTo>
                    <a:pt x="266700" y="335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521">
              <a:extLst>
                <a:ext uri="{FF2B5EF4-FFF2-40B4-BE49-F238E27FC236}">
                  <a16:creationId xmlns:a16="http://schemas.microsoft.com/office/drawing/2014/main" xmlns="" id="{7C50B097-8751-42AC-8852-D37885F48653}"/>
                </a:ext>
              </a:extLst>
            </p:cNvPr>
            <p:cNvSpPr/>
            <p:nvPr>
              <p:custDataLst>
                <p:tags r:id="rId276"/>
              </p:custDataLst>
            </p:nvPr>
          </p:nvSpPr>
          <p:spPr>
            <a:xfrm>
              <a:off x="4432300" y="901700"/>
              <a:ext cx="44451" cy="44451"/>
            </a:xfrm>
            <a:custGeom>
              <a:avLst/>
              <a:gdLst/>
              <a:ahLst/>
              <a:cxnLst/>
              <a:rect l="0" t="0" r="0" b="0"/>
              <a:pathLst>
                <a:path w="44451" h="44451">
                  <a:moveTo>
                    <a:pt x="44450" y="0"/>
                  </a:moveTo>
                  <a:lnTo>
                    <a:pt x="4445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522">
              <a:extLst>
                <a:ext uri="{FF2B5EF4-FFF2-40B4-BE49-F238E27FC236}">
                  <a16:creationId xmlns:a16="http://schemas.microsoft.com/office/drawing/2014/main" xmlns="" id="{12CFDC12-1A0F-4E20-AEC0-3C8D16F2F156}"/>
                </a:ext>
              </a:extLst>
            </p:cNvPr>
            <p:cNvSpPr/>
            <p:nvPr>
              <p:custDataLst>
                <p:tags r:id="rId277"/>
              </p:custDataLst>
            </p:nvPr>
          </p:nvSpPr>
          <p:spPr>
            <a:xfrm>
              <a:off x="4381500" y="739292"/>
              <a:ext cx="19051" cy="117959"/>
            </a:xfrm>
            <a:custGeom>
              <a:avLst/>
              <a:gdLst/>
              <a:ahLst/>
              <a:cxnLst/>
              <a:rect l="0" t="0" r="0" b="0"/>
              <a:pathLst>
                <a:path w="19051" h="1179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10113" y="9779"/>
                  </a:lnTo>
                  <a:lnTo>
                    <a:pt x="15078" y="22841"/>
                  </a:lnTo>
                  <a:lnTo>
                    <a:pt x="18265" y="63343"/>
                  </a:lnTo>
                  <a:lnTo>
                    <a:pt x="19050" y="117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523">
              <a:extLst>
                <a:ext uri="{FF2B5EF4-FFF2-40B4-BE49-F238E27FC236}">
                  <a16:creationId xmlns:a16="http://schemas.microsoft.com/office/drawing/2014/main" xmlns="" id="{821662B3-C3AC-444C-B4AF-3203D8ACBB02}"/>
                </a:ext>
              </a:extLst>
            </p:cNvPr>
            <p:cNvSpPr/>
            <p:nvPr>
              <p:custDataLst>
                <p:tags r:id="rId278"/>
              </p:custDataLst>
            </p:nvPr>
          </p:nvSpPr>
          <p:spPr>
            <a:xfrm>
              <a:off x="4337050" y="76835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0"/>
                  </a:moveTo>
                  <a:lnTo>
                    <a:pt x="12700" y="0"/>
                  </a:lnTo>
                  <a:lnTo>
                    <a:pt x="9329" y="2441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524">
              <a:extLst>
                <a:ext uri="{FF2B5EF4-FFF2-40B4-BE49-F238E27FC236}">
                  <a16:creationId xmlns:a16="http://schemas.microsoft.com/office/drawing/2014/main" xmlns="" id="{ED392144-C6EB-49F7-853D-1CDF2948677F}"/>
                </a:ext>
              </a:extLst>
            </p:cNvPr>
            <p:cNvSpPr/>
            <p:nvPr>
              <p:custDataLst>
                <p:tags r:id="rId279"/>
              </p:custDataLst>
            </p:nvPr>
          </p:nvSpPr>
          <p:spPr>
            <a:xfrm>
              <a:off x="4197350" y="535067"/>
              <a:ext cx="165101" cy="245984"/>
            </a:xfrm>
            <a:custGeom>
              <a:avLst/>
              <a:gdLst/>
              <a:ahLst/>
              <a:cxnLst/>
              <a:rect l="0" t="0" r="0" b="0"/>
              <a:pathLst>
                <a:path w="165101" h="245984">
                  <a:moveTo>
                    <a:pt x="165100" y="23733"/>
                  </a:moveTo>
                  <a:lnTo>
                    <a:pt x="165100" y="23733"/>
                  </a:lnTo>
                  <a:lnTo>
                    <a:pt x="161729" y="13620"/>
                  </a:lnTo>
                  <a:lnTo>
                    <a:pt x="156311" y="6774"/>
                  </a:lnTo>
                  <a:lnTo>
                    <a:pt x="149904" y="2084"/>
                  </a:lnTo>
                  <a:lnTo>
                    <a:pt x="144706" y="0"/>
                  </a:lnTo>
                  <a:lnTo>
                    <a:pt x="136280" y="4718"/>
                  </a:lnTo>
                  <a:lnTo>
                    <a:pt x="125480" y="15282"/>
                  </a:lnTo>
                  <a:lnTo>
                    <a:pt x="97537" y="54571"/>
                  </a:lnTo>
                  <a:lnTo>
                    <a:pt x="70528" y="97076"/>
                  </a:lnTo>
                  <a:lnTo>
                    <a:pt x="53923" y="129708"/>
                  </a:lnTo>
                  <a:lnTo>
                    <a:pt x="39488" y="165377"/>
                  </a:lnTo>
                  <a:lnTo>
                    <a:pt x="24135" y="198634"/>
                  </a:lnTo>
                  <a:lnTo>
                    <a:pt x="0" y="245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525">
              <a:extLst>
                <a:ext uri="{FF2B5EF4-FFF2-40B4-BE49-F238E27FC236}">
                  <a16:creationId xmlns:a16="http://schemas.microsoft.com/office/drawing/2014/main" xmlns="" id="{9A1136C3-D04D-47BF-BADF-52EDBECB78E0}"/>
                </a:ext>
              </a:extLst>
            </p:cNvPr>
            <p:cNvSpPr/>
            <p:nvPr>
              <p:custDataLst>
                <p:tags r:id="rId280"/>
              </p:custDataLst>
            </p:nvPr>
          </p:nvSpPr>
          <p:spPr>
            <a:xfrm>
              <a:off x="4163780" y="567842"/>
              <a:ext cx="173271" cy="238609"/>
            </a:xfrm>
            <a:custGeom>
              <a:avLst/>
              <a:gdLst/>
              <a:ahLst/>
              <a:cxnLst/>
              <a:rect l="0" t="0" r="0" b="0"/>
              <a:pathLst>
                <a:path w="173271" h="238609">
                  <a:moveTo>
                    <a:pt x="8170" y="3658"/>
                  </a:moveTo>
                  <a:lnTo>
                    <a:pt x="8170" y="3658"/>
                  </a:lnTo>
                  <a:lnTo>
                    <a:pt x="1428" y="287"/>
                  </a:lnTo>
                  <a:lnTo>
                    <a:pt x="147" y="0"/>
                  </a:lnTo>
                  <a:lnTo>
                    <a:pt x="0" y="513"/>
                  </a:lnTo>
                  <a:lnTo>
                    <a:pt x="3833" y="5083"/>
                  </a:lnTo>
                  <a:lnTo>
                    <a:pt x="43809" y="42198"/>
                  </a:lnTo>
                  <a:lnTo>
                    <a:pt x="79172" y="78891"/>
                  </a:lnTo>
                  <a:lnTo>
                    <a:pt x="116461" y="121042"/>
                  </a:lnTo>
                  <a:lnTo>
                    <a:pt x="144208" y="164811"/>
                  </a:lnTo>
                  <a:lnTo>
                    <a:pt x="166066" y="211592"/>
                  </a:lnTo>
                  <a:lnTo>
                    <a:pt x="173270" y="238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526">
              <a:extLst>
                <a:ext uri="{FF2B5EF4-FFF2-40B4-BE49-F238E27FC236}">
                  <a16:creationId xmlns:a16="http://schemas.microsoft.com/office/drawing/2014/main" xmlns="" id="{45672F3B-1842-43F4-A9F9-DD21802E0A94}"/>
                </a:ext>
              </a:extLst>
            </p:cNvPr>
            <p:cNvSpPr/>
            <p:nvPr>
              <p:custDataLst>
                <p:tags r:id="rId281"/>
              </p:custDataLst>
            </p:nvPr>
          </p:nvSpPr>
          <p:spPr>
            <a:xfrm>
              <a:off x="3870365" y="477549"/>
              <a:ext cx="193636" cy="409581"/>
            </a:xfrm>
            <a:custGeom>
              <a:avLst/>
              <a:gdLst/>
              <a:ahLst/>
              <a:cxnLst/>
              <a:rect l="0" t="0" r="0" b="0"/>
              <a:pathLst>
                <a:path w="193636" h="409581">
                  <a:moveTo>
                    <a:pt x="111085" y="24101"/>
                  </a:moveTo>
                  <a:lnTo>
                    <a:pt x="111085" y="24101"/>
                  </a:lnTo>
                  <a:lnTo>
                    <a:pt x="111085" y="17359"/>
                  </a:lnTo>
                  <a:lnTo>
                    <a:pt x="109673" y="14667"/>
                  </a:lnTo>
                  <a:lnTo>
                    <a:pt x="104343" y="9795"/>
                  </a:lnTo>
                  <a:lnTo>
                    <a:pt x="90037" y="3086"/>
                  </a:lnTo>
                  <a:lnTo>
                    <a:pt x="72393" y="0"/>
                  </a:lnTo>
                  <a:lnTo>
                    <a:pt x="50389" y="2457"/>
                  </a:lnTo>
                  <a:lnTo>
                    <a:pt x="25994" y="14395"/>
                  </a:lnTo>
                  <a:lnTo>
                    <a:pt x="7635" y="31338"/>
                  </a:lnTo>
                  <a:lnTo>
                    <a:pt x="1607" y="41664"/>
                  </a:lnTo>
                  <a:lnTo>
                    <a:pt x="0" y="46393"/>
                  </a:lnTo>
                  <a:lnTo>
                    <a:pt x="95" y="57292"/>
                  </a:lnTo>
                  <a:lnTo>
                    <a:pt x="1108" y="63162"/>
                  </a:lnTo>
                  <a:lnTo>
                    <a:pt x="7879" y="73446"/>
                  </a:lnTo>
                  <a:lnTo>
                    <a:pt x="48559" y="113988"/>
                  </a:lnTo>
                  <a:lnTo>
                    <a:pt x="63540" y="131079"/>
                  </a:lnTo>
                  <a:lnTo>
                    <a:pt x="74902" y="150434"/>
                  </a:lnTo>
                  <a:lnTo>
                    <a:pt x="79011" y="172677"/>
                  </a:lnTo>
                  <a:lnTo>
                    <a:pt x="77074" y="195968"/>
                  </a:lnTo>
                  <a:lnTo>
                    <a:pt x="69158" y="218079"/>
                  </a:lnTo>
                  <a:lnTo>
                    <a:pt x="54821" y="235902"/>
                  </a:lnTo>
                  <a:lnTo>
                    <a:pt x="32561" y="252192"/>
                  </a:lnTo>
                  <a:lnTo>
                    <a:pt x="26985" y="254478"/>
                  </a:lnTo>
                  <a:lnTo>
                    <a:pt x="23268" y="254591"/>
                  </a:lnTo>
                  <a:lnTo>
                    <a:pt x="20791" y="253256"/>
                  </a:lnTo>
                  <a:lnTo>
                    <a:pt x="19139" y="250954"/>
                  </a:lnTo>
                  <a:lnTo>
                    <a:pt x="18743" y="248714"/>
                  </a:lnTo>
                  <a:lnTo>
                    <a:pt x="19185" y="246515"/>
                  </a:lnTo>
                  <a:lnTo>
                    <a:pt x="20185" y="244344"/>
                  </a:lnTo>
                  <a:lnTo>
                    <a:pt x="25059" y="240050"/>
                  </a:lnTo>
                  <a:lnTo>
                    <a:pt x="28334" y="237917"/>
                  </a:lnTo>
                  <a:lnTo>
                    <a:pt x="46428" y="234915"/>
                  </a:lnTo>
                  <a:lnTo>
                    <a:pt x="51753" y="235905"/>
                  </a:lnTo>
                  <a:lnTo>
                    <a:pt x="59551" y="240767"/>
                  </a:lnTo>
                  <a:lnTo>
                    <a:pt x="63486" y="253277"/>
                  </a:lnTo>
                  <a:lnTo>
                    <a:pt x="64536" y="261552"/>
                  </a:lnTo>
                  <a:lnTo>
                    <a:pt x="60058" y="280153"/>
                  </a:lnTo>
                  <a:lnTo>
                    <a:pt x="34019" y="326924"/>
                  </a:lnTo>
                  <a:lnTo>
                    <a:pt x="17695" y="356381"/>
                  </a:lnTo>
                  <a:lnTo>
                    <a:pt x="12623" y="381885"/>
                  </a:lnTo>
                  <a:lnTo>
                    <a:pt x="13937" y="393842"/>
                  </a:lnTo>
                  <a:lnTo>
                    <a:pt x="16686" y="398301"/>
                  </a:lnTo>
                  <a:lnTo>
                    <a:pt x="25386" y="405136"/>
                  </a:lnTo>
                  <a:lnTo>
                    <a:pt x="55667" y="409580"/>
                  </a:lnTo>
                  <a:lnTo>
                    <a:pt x="102661" y="404155"/>
                  </a:lnTo>
                  <a:lnTo>
                    <a:pt x="138385" y="397390"/>
                  </a:lnTo>
                  <a:lnTo>
                    <a:pt x="193635" y="386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511">
            <a:extLst>
              <a:ext uri="{FF2B5EF4-FFF2-40B4-BE49-F238E27FC236}">
                <a16:creationId xmlns:a16="http://schemas.microsoft.com/office/drawing/2014/main" xmlns="" id="{38E959A8-A42E-42C0-ADA9-07E97B6CED1D}"/>
              </a:ext>
            </a:extLst>
          </p:cNvPr>
          <p:cNvGrpSpPr/>
          <p:nvPr/>
        </p:nvGrpSpPr>
        <p:grpSpPr>
          <a:xfrm>
            <a:off x="5715000" y="499682"/>
            <a:ext cx="909803" cy="586169"/>
            <a:chOff x="5715000" y="499682"/>
            <a:chExt cx="909803" cy="586169"/>
          </a:xfrm>
        </p:grpSpPr>
        <p:sp>
          <p:nvSpPr>
            <p:cNvPr id="27" name="SMARTInkShape-2527">
              <a:extLst>
                <a:ext uri="{FF2B5EF4-FFF2-40B4-BE49-F238E27FC236}">
                  <a16:creationId xmlns:a16="http://schemas.microsoft.com/office/drawing/2014/main" xmlns="" id="{15B7DF1B-B8B8-400A-8B24-7823C8AB25DE}"/>
                </a:ext>
              </a:extLst>
            </p:cNvPr>
            <p:cNvSpPr/>
            <p:nvPr>
              <p:custDataLst>
                <p:tags r:id="rId266"/>
              </p:custDataLst>
            </p:nvPr>
          </p:nvSpPr>
          <p:spPr>
            <a:xfrm>
              <a:off x="6534150" y="499682"/>
              <a:ext cx="90653" cy="586169"/>
            </a:xfrm>
            <a:custGeom>
              <a:avLst/>
              <a:gdLst/>
              <a:ahLst/>
              <a:cxnLst/>
              <a:rect l="0" t="0" r="0" b="0"/>
              <a:pathLst>
                <a:path w="90653" h="586169">
                  <a:moveTo>
                    <a:pt x="0" y="21018"/>
                  </a:moveTo>
                  <a:lnTo>
                    <a:pt x="0" y="21018"/>
                  </a:lnTo>
                  <a:lnTo>
                    <a:pt x="3370" y="10905"/>
                  </a:lnTo>
                  <a:lnTo>
                    <a:pt x="10670" y="4059"/>
                  </a:lnTo>
                  <a:lnTo>
                    <a:pt x="15580" y="1245"/>
                  </a:lnTo>
                  <a:lnTo>
                    <a:pt x="30442" y="0"/>
                  </a:lnTo>
                  <a:lnTo>
                    <a:pt x="39346" y="656"/>
                  </a:lnTo>
                  <a:lnTo>
                    <a:pt x="68729" y="15063"/>
                  </a:lnTo>
                  <a:lnTo>
                    <a:pt x="83698" y="35070"/>
                  </a:lnTo>
                  <a:lnTo>
                    <a:pt x="89665" y="47319"/>
                  </a:lnTo>
                  <a:lnTo>
                    <a:pt x="90652" y="77863"/>
                  </a:lnTo>
                  <a:lnTo>
                    <a:pt x="83328" y="111899"/>
                  </a:lnTo>
                  <a:lnTo>
                    <a:pt x="70666" y="145841"/>
                  </a:lnTo>
                  <a:lnTo>
                    <a:pt x="47670" y="186570"/>
                  </a:lnTo>
                  <a:lnTo>
                    <a:pt x="21097" y="230527"/>
                  </a:lnTo>
                  <a:lnTo>
                    <a:pt x="5060" y="267826"/>
                  </a:lnTo>
                  <a:lnTo>
                    <a:pt x="4784" y="273751"/>
                  </a:lnTo>
                  <a:lnTo>
                    <a:pt x="8241" y="284098"/>
                  </a:lnTo>
                  <a:lnTo>
                    <a:pt x="33231" y="330393"/>
                  </a:lnTo>
                  <a:lnTo>
                    <a:pt x="43007" y="346224"/>
                  </a:lnTo>
                  <a:lnTo>
                    <a:pt x="57023" y="388113"/>
                  </a:lnTo>
                  <a:lnTo>
                    <a:pt x="74864" y="434220"/>
                  </a:lnTo>
                  <a:lnTo>
                    <a:pt x="81031" y="467724"/>
                  </a:lnTo>
                  <a:lnTo>
                    <a:pt x="76474" y="502225"/>
                  </a:lnTo>
                  <a:lnTo>
                    <a:pt x="70207" y="521813"/>
                  </a:lnTo>
                  <a:lnTo>
                    <a:pt x="58955" y="538516"/>
                  </a:lnTo>
                  <a:lnTo>
                    <a:pt x="24234" y="575774"/>
                  </a:lnTo>
                  <a:lnTo>
                    <a:pt x="6350" y="586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528">
              <a:extLst>
                <a:ext uri="{FF2B5EF4-FFF2-40B4-BE49-F238E27FC236}">
                  <a16:creationId xmlns:a16="http://schemas.microsoft.com/office/drawing/2014/main" xmlns="" id="{DABD79C8-F1C2-44C8-8ADE-437351D7AC64}"/>
                </a:ext>
              </a:extLst>
            </p:cNvPr>
            <p:cNvSpPr/>
            <p:nvPr>
              <p:custDataLst>
                <p:tags r:id="rId267"/>
              </p:custDataLst>
            </p:nvPr>
          </p:nvSpPr>
          <p:spPr>
            <a:xfrm>
              <a:off x="6273884" y="904994"/>
              <a:ext cx="102917" cy="98307"/>
            </a:xfrm>
            <a:custGeom>
              <a:avLst/>
              <a:gdLst/>
              <a:ahLst/>
              <a:cxnLst/>
              <a:rect l="0" t="0" r="0" b="0"/>
              <a:pathLst>
                <a:path w="102917" h="98307">
                  <a:moveTo>
                    <a:pt x="12616" y="34806"/>
                  </a:moveTo>
                  <a:lnTo>
                    <a:pt x="12616" y="34806"/>
                  </a:lnTo>
                  <a:lnTo>
                    <a:pt x="9245" y="38177"/>
                  </a:lnTo>
                  <a:lnTo>
                    <a:pt x="876" y="82488"/>
                  </a:lnTo>
                  <a:lnTo>
                    <a:pt x="106" y="93744"/>
                  </a:lnTo>
                  <a:lnTo>
                    <a:pt x="42" y="93854"/>
                  </a:lnTo>
                  <a:lnTo>
                    <a:pt x="0" y="93221"/>
                  </a:lnTo>
                  <a:lnTo>
                    <a:pt x="17600" y="53343"/>
                  </a:lnTo>
                  <a:lnTo>
                    <a:pt x="47783" y="7822"/>
                  </a:lnTo>
                  <a:lnTo>
                    <a:pt x="58585" y="1646"/>
                  </a:lnTo>
                  <a:lnTo>
                    <a:pt x="64429" y="0"/>
                  </a:lnTo>
                  <a:lnTo>
                    <a:pt x="70440" y="1018"/>
                  </a:lnTo>
                  <a:lnTo>
                    <a:pt x="82766" y="7795"/>
                  </a:lnTo>
                  <a:lnTo>
                    <a:pt x="91537" y="21625"/>
                  </a:lnTo>
                  <a:lnTo>
                    <a:pt x="102916" y="55878"/>
                  </a:lnTo>
                  <a:lnTo>
                    <a:pt x="101516" y="98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529">
              <a:extLst>
                <a:ext uri="{FF2B5EF4-FFF2-40B4-BE49-F238E27FC236}">
                  <a16:creationId xmlns:a16="http://schemas.microsoft.com/office/drawing/2014/main" xmlns="" id="{FE44F37F-7C4E-4A92-B68B-9C8D62288D4F}"/>
                </a:ext>
              </a:extLst>
            </p:cNvPr>
            <p:cNvSpPr/>
            <p:nvPr>
              <p:custDataLst>
                <p:tags r:id="rId268"/>
              </p:custDataLst>
            </p:nvPr>
          </p:nvSpPr>
          <p:spPr>
            <a:xfrm>
              <a:off x="6064250" y="596900"/>
              <a:ext cx="222251" cy="330201"/>
            </a:xfrm>
            <a:custGeom>
              <a:avLst/>
              <a:gdLst/>
              <a:ahLst/>
              <a:cxnLst/>
              <a:rect l="0" t="0" r="0" b="0"/>
              <a:pathLst>
                <a:path w="222251" h="330201">
                  <a:moveTo>
                    <a:pt x="222250" y="0"/>
                  </a:moveTo>
                  <a:lnTo>
                    <a:pt x="222250" y="0"/>
                  </a:lnTo>
                  <a:lnTo>
                    <a:pt x="183526" y="24419"/>
                  </a:lnTo>
                  <a:lnTo>
                    <a:pt x="146962" y="61014"/>
                  </a:lnTo>
                  <a:lnTo>
                    <a:pt x="119174" y="95321"/>
                  </a:lnTo>
                  <a:lnTo>
                    <a:pt x="91772" y="133382"/>
                  </a:lnTo>
                  <a:lnTo>
                    <a:pt x="67834" y="171464"/>
                  </a:lnTo>
                  <a:lnTo>
                    <a:pt x="45435" y="211438"/>
                  </a:lnTo>
                  <a:lnTo>
                    <a:pt x="25838" y="252017"/>
                  </a:lnTo>
                  <a:lnTo>
                    <a:pt x="12424" y="291218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530">
              <a:extLst>
                <a:ext uri="{FF2B5EF4-FFF2-40B4-BE49-F238E27FC236}">
                  <a16:creationId xmlns:a16="http://schemas.microsoft.com/office/drawing/2014/main" xmlns="" id="{106EE299-3A5A-4706-AA25-471D9539A6D5}"/>
                </a:ext>
              </a:extLst>
            </p:cNvPr>
            <p:cNvSpPr/>
            <p:nvPr>
              <p:custDataLst>
                <p:tags r:id="rId269"/>
              </p:custDataLst>
            </p:nvPr>
          </p:nvSpPr>
          <p:spPr>
            <a:xfrm>
              <a:off x="5990742" y="581718"/>
              <a:ext cx="251309" cy="358083"/>
            </a:xfrm>
            <a:custGeom>
              <a:avLst/>
              <a:gdLst/>
              <a:ahLst/>
              <a:cxnLst/>
              <a:rect l="0" t="0" r="0" b="0"/>
              <a:pathLst>
                <a:path w="251309" h="358083">
                  <a:moveTo>
                    <a:pt x="3658" y="15182"/>
                  </a:moveTo>
                  <a:lnTo>
                    <a:pt x="3658" y="15182"/>
                  </a:lnTo>
                  <a:lnTo>
                    <a:pt x="287" y="8440"/>
                  </a:lnTo>
                  <a:lnTo>
                    <a:pt x="0" y="5748"/>
                  </a:lnTo>
                  <a:lnTo>
                    <a:pt x="1562" y="876"/>
                  </a:lnTo>
                  <a:lnTo>
                    <a:pt x="4377" y="0"/>
                  </a:lnTo>
                  <a:lnTo>
                    <a:pt x="13150" y="909"/>
                  </a:lnTo>
                  <a:lnTo>
                    <a:pt x="36731" y="15500"/>
                  </a:lnTo>
                  <a:lnTo>
                    <a:pt x="76173" y="54552"/>
                  </a:lnTo>
                  <a:lnTo>
                    <a:pt x="113027" y="92182"/>
                  </a:lnTo>
                  <a:lnTo>
                    <a:pt x="152456" y="135482"/>
                  </a:lnTo>
                  <a:lnTo>
                    <a:pt x="186442" y="182949"/>
                  </a:lnTo>
                  <a:lnTo>
                    <a:pt x="212365" y="230386"/>
                  </a:lnTo>
                  <a:lnTo>
                    <a:pt x="230473" y="274517"/>
                  </a:lnTo>
                  <a:lnTo>
                    <a:pt x="238520" y="310594"/>
                  </a:lnTo>
                  <a:lnTo>
                    <a:pt x="244392" y="350897"/>
                  </a:lnTo>
                  <a:lnTo>
                    <a:pt x="245992" y="353997"/>
                  </a:lnTo>
                  <a:lnTo>
                    <a:pt x="251308" y="358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531">
              <a:extLst>
                <a:ext uri="{FF2B5EF4-FFF2-40B4-BE49-F238E27FC236}">
                  <a16:creationId xmlns:a16="http://schemas.microsoft.com/office/drawing/2014/main" xmlns="" id="{6661C780-B482-44A7-B0DB-E3580D606186}"/>
                </a:ext>
              </a:extLst>
            </p:cNvPr>
            <p:cNvSpPr/>
            <p:nvPr>
              <p:custDataLst>
                <p:tags r:id="rId270"/>
              </p:custDataLst>
            </p:nvPr>
          </p:nvSpPr>
          <p:spPr>
            <a:xfrm>
              <a:off x="5715000" y="920750"/>
              <a:ext cx="44451" cy="31751"/>
            </a:xfrm>
            <a:custGeom>
              <a:avLst/>
              <a:gdLst/>
              <a:ahLst/>
              <a:cxnLst/>
              <a:rect l="0" t="0" r="0" b="0"/>
              <a:pathLst>
                <a:path w="44451" h="31751">
                  <a:moveTo>
                    <a:pt x="44450" y="0"/>
                  </a:moveTo>
                  <a:lnTo>
                    <a:pt x="4445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512">
            <a:extLst>
              <a:ext uri="{FF2B5EF4-FFF2-40B4-BE49-F238E27FC236}">
                <a16:creationId xmlns:a16="http://schemas.microsoft.com/office/drawing/2014/main" xmlns="" id="{38F39CC5-C974-4889-9101-3B8C471D5349}"/>
              </a:ext>
            </a:extLst>
          </p:cNvPr>
          <p:cNvGrpSpPr/>
          <p:nvPr/>
        </p:nvGrpSpPr>
        <p:grpSpPr>
          <a:xfrm>
            <a:off x="5016500" y="61776"/>
            <a:ext cx="273051" cy="281125"/>
            <a:chOff x="5016500" y="61776"/>
            <a:chExt cx="273051" cy="281125"/>
          </a:xfrm>
        </p:grpSpPr>
        <p:sp>
          <p:nvSpPr>
            <p:cNvPr id="33" name="SMARTInkShape-2532">
              <a:extLst>
                <a:ext uri="{FF2B5EF4-FFF2-40B4-BE49-F238E27FC236}">
                  <a16:creationId xmlns:a16="http://schemas.microsoft.com/office/drawing/2014/main" xmlns="" id="{2C230BC0-15E5-4A70-B792-4E1A58F9ECB0}"/>
                </a:ext>
              </a:extLst>
            </p:cNvPr>
            <p:cNvSpPr/>
            <p:nvPr>
              <p:custDataLst>
                <p:tags r:id="rId261"/>
              </p:custDataLst>
            </p:nvPr>
          </p:nvSpPr>
          <p:spPr>
            <a:xfrm>
              <a:off x="5173321" y="61776"/>
              <a:ext cx="116230" cy="260156"/>
            </a:xfrm>
            <a:custGeom>
              <a:avLst/>
              <a:gdLst/>
              <a:ahLst/>
              <a:cxnLst/>
              <a:rect l="0" t="0" r="0" b="0"/>
              <a:pathLst>
                <a:path w="116230" h="260156">
                  <a:moveTo>
                    <a:pt x="59079" y="185874"/>
                  </a:moveTo>
                  <a:lnTo>
                    <a:pt x="59079" y="185874"/>
                  </a:lnTo>
                  <a:lnTo>
                    <a:pt x="50240" y="168197"/>
                  </a:lnTo>
                  <a:lnTo>
                    <a:pt x="47542" y="165623"/>
                  </a:lnTo>
                  <a:lnTo>
                    <a:pt x="40781" y="162762"/>
                  </a:lnTo>
                  <a:lnTo>
                    <a:pt x="36297" y="164116"/>
                  </a:lnTo>
                  <a:lnTo>
                    <a:pt x="25670" y="171265"/>
                  </a:lnTo>
                  <a:lnTo>
                    <a:pt x="11158" y="190561"/>
                  </a:lnTo>
                  <a:lnTo>
                    <a:pt x="1293" y="217523"/>
                  </a:lnTo>
                  <a:lnTo>
                    <a:pt x="0" y="233807"/>
                  </a:lnTo>
                  <a:lnTo>
                    <a:pt x="2483" y="247394"/>
                  </a:lnTo>
                  <a:lnTo>
                    <a:pt x="8290" y="258137"/>
                  </a:lnTo>
                  <a:lnTo>
                    <a:pt x="11814" y="260155"/>
                  </a:lnTo>
                  <a:lnTo>
                    <a:pt x="15574" y="260089"/>
                  </a:lnTo>
                  <a:lnTo>
                    <a:pt x="19493" y="258634"/>
                  </a:lnTo>
                  <a:lnTo>
                    <a:pt x="38491" y="243102"/>
                  </a:lnTo>
                  <a:lnTo>
                    <a:pt x="58623" y="210513"/>
                  </a:lnTo>
                  <a:lnTo>
                    <a:pt x="69695" y="179891"/>
                  </a:lnTo>
                  <a:lnTo>
                    <a:pt x="77908" y="142293"/>
                  </a:lnTo>
                  <a:lnTo>
                    <a:pt x="81559" y="95008"/>
                  </a:lnTo>
                  <a:lnTo>
                    <a:pt x="83181" y="50945"/>
                  </a:lnTo>
                  <a:lnTo>
                    <a:pt x="82213" y="7371"/>
                  </a:lnTo>
                  <a:lnTo>
                    <a:pt x="80852" y="1255"/>
                  </a:lnTo>
                  <a:lnTo>
                    <a:pt x="78533" y="0"/>
                  </a:lnTo>
                  <a:lnTo>
                    <a:pt x="75576" y="1986"/>
                  </a:lnTo>
                  <a:lnTo>
                    <a:pt x="72194" y="6132"/>
                  </a:lnTo>
                  <a:lnTo>
                    <a:pt x="64062" y="38935"/>
                  </a:lnTo>
                  <a:lnTo>
                    <a:pt x="65056" y="72355"/>
                  </a:lnTo>
                  <a:lnTo>
                    <a:pt x="71614" y="110727"/>
                  </a:lnTo>
                  <a:lnTo>
                    <a:pt x="83935" y="151299"/>
                  </a:lnTo>
                  <a:lnTo>
                    <a:pt x="96937" y="185324"/>
                  </a:lnTo>
                  <a:lnTo>
                    <a:pt x="116229" y="2303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533">
              <a:extLst>
                <a:ext uri="{FF2B5EF4-FFF2-40B4-BE49-F238E27FC236}">
                  <a16:creationId xmlns:a16="http://schemas.microsoft.com/office/drawing/2014/main" xmlns="" id="{FAD80EA5-1CA0-4EC5-B930-DE8DAF4CAC65}"/>
                </a:ext>
              </a:extLst>
            </p:cNvPr>
            <p:cNvSpPr/>
            <p:nvPr>
              <p:custDataLst>
                <p:tags r:id="rId262"/>
              </p:custDataLst>
            </p:nvPr>
          </p:nvSpPr>
          <p:spPr>
            <a:xfrm>
              <a:off x="5118100" y="1905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534">
              <a:extLst>
                <a:ext uri="{FF2B5EF4-FFF2-40B4-BE49-F238E27FC236}">
                  <a16:creationId xmlns:a16="http://schemas.microsoft.com/office/drawing/2014/main" xmlns="" id="{B0E981F0-33B2-44FA-BD42-5196FF0A1FD8}"/>
                </a:ext>
              </a:extLst>
            </p:cNvPr>
            <p:cNvSpPr/>
            <p:nvPr>
              <p:custDataLst>
                <p:tags r:id="rId263"/>
              </p:custDataLst>
            </p:nvPr>
          </p:nvSpPr>
          <p:spPr>
            <a:xfrm>
              <a:off x="5108379" y="241300"/>
              <a:ext cx="9722" cy="76201"/>
            </a:xfrm>
            <a:custGeom>
              <a:avLst/>
              <a:gdLst/>
              <a:ahLst/>
              <a:cxnLst/>
              <a:rect l="0" t="0" r="0" b="0"/>
              <a:pathLst>
                <a:path w="9722" h="762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7" y="10670"/>
                  </a:lnTo>
                  <a:lnTo>
                    <a:pt x="8121" y="51737"/>
                  </a:lnTo>
                  <a:lnTo>
                    <a:pt x="9721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535">
              <a:extLst>
                <a:ext uri="{FF2B5EF4-FFF2-40B4-BE49-F238E27FC236}">
                  <a16:creationId xmlns:a16="http://schemas.microsoft.com/office/drawing/2014/main" xmlns="" id="{29E42582-AD3C-4164-B120-3697A0B2B99A}"/>
                </a:ext>
              </a:extLst>
            </p:cNvPr>
            <p:cNvSpPr/>
            <p:nvPr>
              <p:custDataLst>
                <p:tags r:id="rId264"/>
              </p:custDataLst>
            </p:nvPr>
          </p:nvSpPr>
          <p:spPr>
            <a:xfrm>
              <a:off x="5017023" y="174000"/>
              <a:ext cx="18528" cy="29201"/>
            </a:xfrm>
            <a:custGeom>
              <a:avLst/>
              <a:gdLst/>
              <a:ahLst/>
              <a:cxnLst/>
              <a:rect l="0" t="0" r="0" b="0"/>
              <a:pathLst>
                <a:path w="18528" h="29201">
                  <a:moveTo>
                    <a:pt x="12177" y="29200"/>
                  </a:moveTo>
                  <a:lnTo>
                    <a:pt x="12177" y="29200"/>
                  </a:lnTo>
                  <a:lnTo>
                    <a:pt x="3449" y="14697"/>
                  </a:lnTo>
                  <a:lnTo>
                    <a:pt x="0" y="0"/>
                  </a:lnTo>
                  <a:lnTo>
                    <a:pt x="5353" y="2346"/>
                  </a:lnTo>
                  <a:lnTo>
                    <a:pt x="18527" y="10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536">
              <a:extLst>
                <a:ext uri="{FF2B5EF4-FFF2-40B4-BE49-F238E27FC236}">
                  <a16:creationId xmlns:a16="http://schemas.microsoft.com/office/drawing/2014/main" xmlns="" id="{A5296660-69AB-40BC-A304-97068E409F72}"/>
                </a:ext>
              </a:extLst>
            </p:cNvPr>
            <p:cNvSpPr/>
            <p:nvPr>
              <p:custDataLst>
                <p:tags r:id="rId265"/>
              </p:custDataLst>
            </p:nvPr>
          </p:nvSpPr>
          <p:spPr>
            <a:xfrm>
              <a:off x="5016500" y="256979"/>
              <a:ext cx="31751" cy="85922"/>
            </a:xfrm>
            <a:custGeom>
              <a:avLst/>
              <a:gdLst/>
              <a:ahLst/>
              <a:cxnLst/>
              <a:rect l="0" t="0" r="0" b="0"/>
              <a:pathLst>
                <a:path w="31751" h="859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05" y="418"/>
                  </a:lnTo>
                  <a:lnTo>
                    <a:pt x="22917" y="33538"/>
                  </a:lnTo>
                  <a:lnTo>
                    <a:pt x="31750" y="85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SMARTInkShape-2537">
            <a:extLst>
              <a:ext uri="{FF2B5EF4-FFF2-40B4-BE49-F238E27FC236}">
                <a16:creationId xmlns:a16="http://schemas.microsoft.com/office/drawing/2014/main" xmlns="" id="{EB887B99-184F-487E-B9DA-9DB867C338E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047685" y="801045"/>
            <a:ext cx="400866" cy="135302"/>
          </a:xfrm>
          <a:custGeom>
            <a:avLst/>
            <a:gdLst/>
            <a:ahLst/>
            <a:cxnLst/>
            <a:rect l="0" t="0" r="0" b="0"/>
            <a:pathLst>
              <a:path w="400866" h="135302">
                <a:moveTo>
                  <a:pt x="45265" y="119705"/>
                </a:moveTo>
                <a:lnTo>
                  <a:pt x="45265" y="119705"/>
                </a:lnTo>
                <a:lnTo>
                  <a:pt x="16321" y="135301"/>
                </a:lnTo>
                <a:lnTo>
                  <a:pt x="13975" y="135041"/>
                </a:lnTo>
                <a:lnTo>
                  <a:pt x="11704" y="134162"/>
                </a:lnTo>
                <a:lnTo>
                  <a:pt x="1768" y="126184"/>
                </a:lnTo>
                <a:lnTo>
                  <a:pt x="38" y="121202"/>
                </a:lnTo>
                <a:lnTo>
                  <a:pt x="0" y="108141"/>
                </a:lnTo>
                <a:lnTo>
                  <a:pt x="7315" y="78178"/>
                </a:lnTo>
                <a:lnTo>
                  <a:pt x="31904" y="42490"/>
                </a:lnTo>
                <a:lnTo>
                  <a:pt x="62630" y="15217"/>
                </a:lnTo>
                <a:lnTo>
                  <a:pt x="97446" y="473"/>
                </a:lnTo>
                <a:lnTo>
                  <a:pt x="107569" y="0"/>
                </a:lnTo>
                <a:lnTo>
                  <a:pt x="124461" y="5120"/>
                </a:lnTo>
                <a:lnTo>
                  <a:pt x="166030" y="43537"/>
                </a:lnTo>
                <a:lnTo>
                  <a:pt x="203176" y="80749"/>
                </a:lnTo>
                <a:lnTo>
                  <a:pt x="237398" y="104870"/>
                </a:lnTo>
                <a:lnTo>
                  <a:pt x="270978" y="115309"/>
                </a:lnTo>
                <a:lnTo>
                  <a:pt x="303269" y="111661"/>
                </a:lnTo>
                <a:lnTo>
                  <a:pt x="331809" y="98272"/>
                </a:lnTo>
                <a:lnTo>
                  <a:pt x="351397" y="80899"/>
                </a:lnTo>
                <a:lnTo>
                  <a:pt x="391078" y="34866"/>
                </a:lnTo>
                <a:lnTo>
                  <a:pt x="400865" y="2445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SMARTInkShape-Group514">
            <a:extLst>
              <a:ext uri="{FF2B5EF4-FFF2-40B4-BE49-F238E27FC236}">
                <a16:creationId xmlns:a16="http://schemas.microsoft.com/office/drawing/2014/main" xmlns="" id="{36DDB9B5-8E1F-4636-8AC5-01E320CFDD7F}"/>
              </a:ext>
            </a:extLst>
          </p:cNvPr>
          <p:cNvGrpSpPr/>
          <p:nvPr/>
        </p:nvGrpSpPr>
        <p:grpSpPr>
          <a:xfrm>
            <a:off x="7743823" y="535843"/>
            <a:ext cx="1804204" cy="1076950"/>
            <a:chOff x="7743823" y="535843"/>
            <a:chExt cx="1804204" cy="1076950"/>
          </a:xfrm>
        </p:grpSpPr>
        <p:sp>
          <p:nvSpPr>
            <p:cNvPr id="40" name="SMARTInkShape-2538">
              <a:extLst>
                <a:ext uri="{FF2B5EF4-FFF2-40B4-BE49-F238E27FC236}">
                  <a16:creationId xmlns:a16="http://schemas.microsoft.com/office/drawing/2014/main" xmlns="" id="{FFFD7DCC-8E8D-46E2-A84A-141A33BB7AA4}"/>
                </a:ext>
              </a:extLst>
            </p:cNvPr>
            <p:cNvSpPr/>
            <p:nvPr>
              <p:custDataLst>
                <p:tags r:id="rId250"/>
              </p:custDataLst>
            </p:nvPr>
          </p:nvSpPr>
          <p:spPr>
            <a:xfrm>
              <a:off x="8002900" y="1462265"/>
              <a:ext cx="62282" cy="101344"/>
            </a:xfrm>
            <a:custGeom>
              <a:avLst/>
              <a:gdLst/>
              <a:ahLst/>
              <a:cxnLst/>
              <a:rect l="0" t="0" r="0" b="0"/>
              <a:pathLst>
                <a:path w="62282" h="101344">
                  <a:moveTo>
                    <a:pt x="42550" y="10935"/>
                  </a:moveTo>
                  <a:lnTo>
                    <a:pt x="42550" y="10935"/>
                  </a:lnTo>
                  <a:lnTo>
                    <a:pt x="42550" y="0"/>
                  </a:lnTo>
                  <a:lnTo>
                    <a:pt x="32437" y="5500"/>
                  </a:lnTo>
                  <a:lnTo>
                    <a:pt x="16035" y="22808"/>
                  </a:lnTo>
                  <a:lnTo>
                    <a:pt x="4511" y="45811"/>
                  </a:lnTo>
                  <a:lnTo>
                    <a:pt x="0" y="70501"/>
                  </a:lnTo>
                  <a:lnTo>
                    <a:pt x="2707" y="83505"/>
                  </a:lnTo>
                  <a:lnTo>
                    <a:pt x="5404" y="88948"/>
                  </a:lnTo>
                  <a:lnTo>
                    <a:pt x="14046" y="96878"/>
                  </a:lnTo>
                  <a:lnTo>
                    <a:pt x="19315" y="99980"/>
                  </a:lnTo>
                  <a:lnTo>
                    <a:pt x="24238" y="101343"/>
                  </a:lnTo>
                  <a:lnTo>
                    <a:pt x="33470" y="100976"/>
                  </a:lnTo>
                  <a:lnTo>
                    <a:pt x="42277" y="92816"/>
                  </a:lnTo>
                  <a:lnTo>
                    <a:pt x="59429" y="67953"/>
                  </a:lnTo>
                  <a:lnTo>
                    <a:pt x="62281" y="55326"/>
                  </a:lnTo>
                  <a:lnTo>
                    <a:pt x="60492" y="42659"/>
                  </a:lnTo>
                  <a:lnTo>
                    <a:pt x="50705" y="21044"/>
                  </a:lnTo>
                  <a:lnTo>
                    <a:pt x="50103" y="20497"/>
                  </a:lnTo>
                  <a:lnTo>
                    <a:pt x="49702" y="20837"/>
                  </a:lnTo>
                  <a:lnTo>
                    <a:pt x="48900" y="23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539">
              <a:extLst>
                <a:ext uri="{FF2B5EF4-FFF2-40B4-BE49-F238E27FC236}">
                  <a16:creationId xmlns:a16="http://schemas.microsoft.com/office/drawing/2014/main" xmlns="" id="{ED1753A3-21C2-4F6F-B698-A401FA16EE3E}"/>
                </a:ext>
              </a:extLst>
            </p:cNvPr>
            <p:cNvSpPr/>
            <p:nvPr>
              <p:custDataLst>
                <p:tags r:id="rId251"/>
              </p:custDataLst>
            </p:nvPr>
          </p:nvSpPr>
          <p:spPr>
            <a:xfrm>
              <a:off x="7867650" y="628650"/>
              <a:ext cx="323851" cy="412751"/>
            </a:xfrm>
            <a:custGeom>
              <a:avLst/>
              <a:gdLst/>
              <a:ahLst/>
              <a:cxnLst/>
              <a:rect l="0" t="0" r="0" b="0"/>
              <a:pathLst>
                <a:path w="323851" h="412751">
                  <a:moveTo>
                    <a:pt x="323850" y="0"/>
                  </a:moveTo>
                  <a:lnTo>
                    <a:pt x="323850" y="0"/>
                  </a:lnTo>
                  <a:lnTo>
                    <a:pt x="317108" y="0"/>
                  </a:lnTo>
                  <a:lnTo>
                    <a:pt x="302802" y="6742"/>
                  </a:lnTo>
                  <a:lnTo>
                    <a:pt x="272524" y="39693"/>
                  </a:lnTo>
                  <a:lnTo>
                    <a:pt x="250944" y="69852"/>
                  </a:lnTo>
                  <a:lnTo>
                    <a:pt x="223478" y="108186"/>
                  </a:lnTo>
                  <a:lnTo>
                    <a:pt x="191751" y="151799"/>
                  </a:lnTo>
                  <a:lnTo>
                    <a:pt x="156483" y="199405"/>
                  </a:lnTo>
                  <a:lnTo>
                    <a:pt x="138189" y="223953"/>
                  </a:lnTo>
                  <a:lnTo>
                    <a:pt x="119643" y="248786"/>
                  </a:lnTo>
                  <a:lnTo>
                    <a:pt x="83514" y="296133"/>
                  </a:lnTo>
                  <a:lnTo>
                    <a:pt x="50992" y="335990"/>
                  </a:lnTo>
                  <a:lnTo>
                    <a:pt x="18401" y="376679"/>
                  </a:lnTo>
                  <a:lnTo>
                    <a:pt x="0" y="412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540">
              <a:extLst>
                <a:ext uri="{FF2B5EF4-FFF2-40B4-BE49-F238E27FC236}">
                  <a16:creationId xmlns:a16="http://schemas.microsoft.com/office/drawing/2014/main" xmlns="" id="{EE4D9C63-0DA9-497A-8F0E-283EDC4DBADB}"/>
                </a:ext>
              </a:extLst>
            </p:cNvPr>
            <p:cNvSpPr/>
            <p:nvPr>
              <p:custDataLst>
                <p:tags r:id="rId252"/>
              </p:custDataLst>
            </p:nvPr>
          </p:nvSpPr>
          <p:spPr>
            <a:xfrm>
              <a:off x="7804149" y="1174750"/>
              <a:ext cx="368302" cy="25364"/>
            </a:xfrm>
            <a:custGeom>
              <a:avLst/>
              <a:gdLst/>
              <a:ahLst/>
              <a:cxnLst/>
              <a:rect l="0" t="0" r="0" b="0"/>
              <a:pathLst>
                <a:path w="368302" h="25364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706" y="4364"/>
                  </a:lnTo>
                  <a:lnTo>
                    <a:pt x="1882" y="5026"/>
                  </a:lnTo>
                  <a:lnTo>
                    <a:pt x="7893" y="5762"/>
                  </a:lnTo>
                  <a:lnTo>
                    <a:pt x="53652" y="6272"/>
                  </a:lnTo>
                  <a:lnTo>
                    <a:pt x="89746" y="6327"/>
                  </a:lnTo>
                  <a:lnTo>
                    <a:pt x="130622" y="6343"/>
                  </a:lnTo>
                  <a:lnTo>
                    <a:pt x="170642" y="13090"/>
                  </a:lnTo>
                  <a:lnTo>
                    <a:pt x="211246" y="22237"/>
                  </a:lnTo>
                  <a:lnTo>
                    <a:pt x="257681" y="25277"/>
                  </a:lnTo>
                  <a:lnTo>
                    <a:pt x="270770" y="25363"/>
                  </a:lnTo>
                  <a:lnTo>
                    <a:pt x="317367" y="14462"/>
                  </a:lnTo>
                  <a:lnTo>
                    <a:pt x="36830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541">
              <a:extLst>
                <a:ext uri="{FF2B5EF4-FFF2-40B4-BE49-F238E27FC236}">
                  <a16:creationId xmlns:a16="http://schemas.microsoft.com/office/drawing/2014/main" xmlns="" id="{B8CEF9BE-1770-4B10-B719-5523DB8CEB7E}"/>
                </a:ext>
              </a:extLst>
            </p:cNvPr>
            <p:cNvSpPr/>
            <p:nvPr>
              <p:custDataLst>
                <p:tags r:id="rId253"/>
              </p:custDataLst>
            </p:nvPr>
          </p:nvSpPr>
          <p:spPr>
            <a:xfrm>
              <a:off x="7835900" y="631342"/>
              <a:ext cx="336551" cy="395045"/>
            </a:xfrm>
            <a:custGeom>
              <a:avLst/>
              <a:gdLst/>
              <a:ahLst/>
              <a:cxnLst/>
              <a:rect l="0" t="0" r="0" b="0"/>
              <a:pathLst>
                <a:path w="336551" h="395045">
                  <a:moveTo>
                    <a:pt x="0" y="3658"/>
                  </a:moveTo>
                  <a:lnTo>
                    <a:pt x="0" y="3658"/>
                  </a:lnTo>
                  <a:lnTo>
                    <a:pt x="3370" y="287"/>
                  </a:lnTo>
                  <a:lnTo>
                    <a:pt x="5069" y="0"/>
                  </a:lnTo>
                  <a:lnTo>
                    <a:pt x="6907" y="513"/>
                  </a:lnTo>
                  <a:lnTo>
                    <a:pt x="14746" y="6489"/>
                  </a:lnTo>
                  <a:lnTo>
                    <a:pt x="60883" y="53792"/>
                  </a:lnTo>
                  <a:lnTo>
                    <a:pt x="100119" y="98005"/>
                  </a:lnTo>
                  <a:lnTo>
                    <a:pt x="132692" y="134490"/>
                  </a:lnTo>
                  <a:lnTo>
                    <a:pt x="170687" y="176576"/>
                  </a:lnTo>
                  <a:lnTo>
                    <a:pt x="207329" y="219270"/>
                  </a:lnTo>
                  <a:lnTo>
                    <a:pt x="241724" y="260352"/>
                  </a:lnTo>
                  <a:lnTo>
                    <a:pt x="273473" y="297426"/>
                  </a:lnTo>
                  <a:lnTo>
                    <a:pt x="305631" y="343289"/>
                  </a:lnTo>
                  <a:lnTo>
                    <a:pt x="333185" y="389214"/>
                  </a:lnTo>
                  <a:lnTo>
                    <a:pt x="335552" y="394945"/>
                  </a:lnTo>
                  <a:lnTo>
                    <a:pt x="335885" y="395044"/>
                  </a:lnTo>
                  <a:lnTo>
                    <a:pt x="336550" y="391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542">
              <a:extLst>
                <a:ext uri="{FF2B5EF4-FFF2-40B4-BE49-F238E27FC236}">
                  <a16:creationId xmlns:a16="http://schemas.microsoft.com/office/drawing/2014/main" xmlns="" id="{A7E84A80-8E6E-4271-A756-C809A46ED1AE}"/>
                </a:ext>
              </a:extLst>
            </p:cNvPr>
            <p:cNvSpPr/>
            <p:nvPr>
              <p:custDataLst>
                <p:tags r:id="rId254"/>
              </p:custDataLst>
            </p:nvPr>
          </p:nvSpPr>
          <p:spPr>
            <a:xfrm>
              <a:off x="7880558" y="1470404"/>
              <a:ext cx="69643" cy="99347"/>
            </a:xfrm>
            <a:custGeom>
              <a:avLst/>
              <a:gdLst/>
              <a:ahLst/>
              <a:cxnLst/>
              <a:rect l="0" t="0" r="0" b="0"/>
              <a:pathLst>
                <a:path w="69643" h="99347">
                  <a:moveTo>
                    <a:pt x="6142" y="2796"/>
                  </a:moveTo>
                  <a:lnTo>
                    <a:pt x="6142" y="2796"/>
                  </a:lnTo>
                  <a:lnTo>
                    <a:pt x="9512" y="2796"/>
                  </a:lnTo>
                  <a:lnTo>
                    <a:pt x="9800" y="4913"/>
                  </a:lnTo>
                  <a:lnTo>
                    <a:pt x="5851" y="44723"/>
                  </a:lnTo>
                  <a:lnTo>
                    <a:pt x="3079" y="77034"/>
                  </a:lnTo>
                  <a:lnTo>
                    <a:pt x="4075" y="89413"/>
                  </a:lnTo>
                  <a:lnTo>
                    <a:pt x="2165" y="97267"/>
                  </a:lnTo>
                  <a:lnTo>
                    <a:pt x="1375" y="98937"/>
                  </a:lnTo>
                  <a:lnTo>
                    <a:pt x="847" y="99346"/>
                  </a:lnTo>
                  <a:lnTo>
                    <a:pt x="495" y="98912"/>
                  </a:lnTo>
                  <a:lnTo>
                    <a:pt x="0" y="84819"/>
                  </a:lnTo>
                  <a:lnTo>
                    <a:pt x="13634" y="39712"/>
                  </a:lnTo>
                  <a:lnTo>
                    <a:pt x="22171" y="21320"/>
                  </a:lnTo>
                  <a:lnTo>
                    <a:pt x="33022" y="8442"/>
                  </a:lnTo>
                  <a:lnTo>
                    <a:pt x="44900" y="1777"/>
                  </a:lnTo>
                  <a:lnTo>
                    <a:pt x="51030" y="0"/>
                  </a:lnTo>
                  <a:lnTo>
                    <a:pt x="55823" y="932"/>
                  </a:lnTo>
                  <a:lnTo>
                    <a:pt x="59723" y="3670"/>
                  </a:lnTo>
                  <a:lnTo>
                    <a:pt x="63030" y="7612"/>
                  </a:lnTo>
                  <a:lnTo>
                    <a:pt x="66703" y="19518"/>
                  </a:lnTo>
                  <a:lnTo>
                    <a:pt x="67630" y="34217"/>
                  </a:lnTo>
                  <a:lnTo>
                    <a:pt x="66238" y="64768"/>
                  </a:lnTo>
                  <a:lnTo>
                    <a:pt x="69642" y="98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543">
              <a:extLst>
                <a:ext uri="{FF2B5EF4-FFF2-40B4-BE49-F238E27FC236}">
                  <a16:creationId xmlns:a16="http://schemas.microsoft.com/office/drawing/2014/main" xmlns="" id="{E511A4CF-E828-434A-80B6-AB4D5C8827A6}"/>
                </a:ext>
              </a:extLst>
            </p:cNvPr>
            <p:cNvSpPr/>
            <p:nvPr>
              <p:custDataLst>
                <p:tags r:id="rId255"/>
              </p:custDataLst>
            </p:nvPr>
          </p:nvSpPr>
          <p:spPr>
            <a:xfrm>
              <a:off x="7743823" y="1339850"/>
              <a:ext cx="98428" cy="272943"/>
            </a:xfrm>
            <a:custGeom>
              <a:avLst/>
              <a:gdLst/>
              <a:ahLst/>
              <a:cxnLst/>
              <a:rect l="0" t="0" r="0" b="0"/>
              <a:pathLst>
                <a:path w="98428" h="272943">
                  <a:moveTo>
                    <a:pt x="22227" y="0"/>
                  </a:moveTo>
                  <a:lnTo>
                    <a:pt x="22227" y="0"/>
                  </a:lnTo>
                  <a:lnTo>
                    <a:pt x="17863" y="37576"/>
                  </a:lnTo>
                  <a:lnTo>
                    <a:pt x="16465" y="72987"/>
                  </a:lnTo>
                  <a:lnTo>
                    <a:pt x="16051" y="119306"/>
                  </a:lnTo>
                  <a:lnTo>
                    <a:pt x="15954" y="154625"/>
                  </a:lnTo>
                  <a:lnTo>
                    <a:pt x="14029" y="189607"/>
                  </a:lnTo>
                  <a:lnTo>
                    <a:pt x="8979" y="235391"/>
                  </a:lnTo>
                  <a:lnTo>
                    <a:pt x="6778" y="263773"/>
                  </a:lnTo>
                  <a:lnTo>
                    <a:pt x="7599" y="271749"/>
                  </a:lnTo>
                  <a:lnTo>
                    <a:pt x="6831" y="272888"/>
                  </a:lnTo>
                  <a:lnTo>
                    <a:pt x="5613" y="272942"/>
                  </a:lnTo>
                  <a:lnTo>
                    <a:pt x="2379" y="271121"/>
                  </a:lnTo>
                  <a:lnTo>
                    <a:pt x="528" y="269647"/>
                  </a:lnTo>
                  <a:lnTo>
                    <a:pt x="0" y="266548"/>
                  </a:lnTo>
                  <a:lnTo>
                    <a:pt x="7955" y="221312"/>
                  </a:lnTo>
                  <a:lnTo>
                    <a:pt x="9320" y="174018"/>
                  </a:lnTo>
                  <a:lnTo>
                    <a:pt x="10876" y="141402"/>
                  </a:lnTo>
                  <a:lnTo>
                    <a:pt x="16241" y="127286"/>
                  </a:lnTo>
                  <a:lnTo>
                    <a:pt x="23328" y="118190"/>
                  </a:lnTo>
                  <a:lnTo>
                    <a:pt x="27195" y="114777"/>
                  </a:lnTo>
                  <a:lnTo>
                    <a:pt x="31888" y="113207"/>
                  </a:lnTo>
                  <a:lnTo>
                    <a:pt x="42748" y="113344"/>
                  </a:lnTo>
                  <a:lnTo>
                    <a:pt x="47902" y="116485"/>
                  </a:lnTo>
                  <a:lnTo>
                    <a:pt x="57392" y="127501"/>
                  </a:lnTo>
                  <a:lnTo>
                    <a:pt x="62549" y="139923"/>
                  </a:lnTo>
                  <a:lnTo>
                    <a:pt x="65862" y="165144"/>
                  </a:lnTo>
                  <a:lnTo>
                    <a:pt x="64017" y="170774"/>
                  </a:lnTo>
                  <a:lnTo>
                    <a:pt x="56322" y="180792"/>
                  </a:lnTo>
                  <a:lnTo>
                    <a:pt x="47729" y="186185"/>
                  </a:lnTo>
                  <a:lnTo>
                    <a:pt x="34956" y="189221"/>
                  </a:lnTo>
                  <a:lnTo>
                    <a:pt x="17504" y="190425"/>
                  </a:lnTo>
                  <a:lnTo>
                    <a:pt x="61933" y="226539"/>
                  </a:lnTo>
                  <a:lnTo>
                    <a:pt x="98427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544">
              <a:extLst>
                <a:ext uri="{FF2B5EF4-FFF2-40B4-BE49-F238E27FC236}">
                  <a16:creationId xmlns:a16="http://schemas.microsoft.com/office/drawing/2014/main" xmlns="" id="{4047CE9A-822B-4987-86AB-BAFFC5CDE291}"/>
                </a:ext>
              </a:extLst>
            </p:cNvPr>
            <p:cNvSpPr/>
            <p:nvPr>
              <p:custDataLst>
                <p:tags r:id="rId256"/>
              </p:custDataLst>
            </p:nvPr>
          </p:nvSpPr>
          <p:spPr>
            <a:xfrm>
              <a:off x="8101101" y="1441450"/>
              <a:ext cx="126113" cy="80120"/>
            </a:xfrm>
            <a:custGeom>
              <a:avLst/>
              <a:gdLst/>
              <a:ahLst/>
              <a:cxnLst/>
              <a:rect l="0" t="0" r="0" b="0"/>
              <a:pathLst>
                <a:path w="126113" h="80120">
                  <a:moveTo>
                    <a:pt x="14199" y="0"/>
                  </a:moveTo>
                  <a:lnTo>
                    <a:pt x="14199" y="0"/>
                  </a:lnTo>
                  <a:lnTo>
                    <a:pt x="8732" y="0"/>
                  </a:lnTo>
                  <a:lnTo>
                    <a:pt x="1367" y="10113"/>
                  </a:lnTo>
                  <a:lnTo>
                    <a:pt x="0" y="15209"/>
                  </a:lnTo>
                  <a:lnTo>
                    <a:pt x="1447" y="32493"/>
                  </a:lnTo>
                  <a:lnTo>
                    <a:pt x="10929" y="75837"/>
                  </a:lnTo>
                  <a:lnTo>
                    <a:pt x="14135" y="77369"/>
                  </a:lnTo>
                  <a:lnTo>
                    <a:pt x="23343" y="77190"/>
                  </a:lnTo>
                  <a:lnTo>
                    <a:pt x="32610" y="72877"/>
                  </a:lnTo>
                  <a:lnTo>
                    <a:pt x="40726" y="66257"/>
                  </a:lnTo>
                  <a:lnTo>
                    <a:pt x="57273" y="46018"/>
                  </a:lnTo>
                  <a:lnTo>
                    <a:pt x="57732" y="46907"/>
                  </a:lnTo>
                  <a:lnTo>
                    <a:pt x="60349" y="58471"/>
                  </a:lnTo>
                  <a:lnTo>
                    <a:pt x="67451" y="74344"/>
                  </a:lnTo>
                  <a:lnTo>
                    <a:pt x="70868" y="77080"/>
                  </a:lnTo>
                  <a:lnTo>
                    <a:pt x="80307" y="80119"/>
                  </a:lnTo>
                  <a:lnTo>
                    <a:pt x="89677" y="79588"/>
                  </a:lnTo>
                  <a:lnTo>
                    <a:pt x="98545" y="76295"/>
                  </a:lnTo>
                  <a:lnTo>
                    <a:pt x="111470" y="65802"/>
                  </a:lnTo>
                  <a:lnTo>
                    <a:pt x="119989" y="55351"/>
                  </a:lnTo>
                  <a:lnTo>
                    <a:pt x="124716" y="43650"/>
                  </a:lnTo>
                  <a:lnTo>
                    <a:pt x="126112" y="32100"/>
                  </a:lnTo>
                  <a:lnTo>
                    <a:pt x="124381" y="22263"/>
                  </a:lnTo>
                  <a:lnTo>
                    <a:pt x="122932" y="19075"/>
                  </a:lnTo>
                  <a:lnTo>
                    <a:pt x="121260" y="16950"/>
                  </a:lnTo>
                  <a:lnTo>
                    <a:pt x="11579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545">
              <a:extLst>
                <a:ext uri="{FF2B5EF4-FFF2-40B4-BE49-F238E27FC236}">
                  <a16:creationId xmlns:a16="http://schemas.microsoft.com/office/drawing/2014/main" xmlns="" id="{7ABCA8DC-F968-4242-B0B9-A7573EE2586B}"/>
                </a:ext>
              </a:extLst>
            </p:cNvPr>
            <p:cNvSpPr/>
            <p:nvPr>
              <p:custDataLst>
                <p:tags r:id="rId257"/>
              </p:custDataLst>
            </p:nvPr>
          </p:nvSpPr>
          <p:spPr>
            <a:xfrm>
              <a:off x="8510340" y="547506"/>
              <a:ext cx="220911" cy="525645"/>
            </a:xfrm>
            <a:custGeom>
              <a:avLst/>
              <a:gdLst/>
              <a:ahLst/>
              <a:cxnLst/>
              <a:rect l="0" t="0" r="0" b="0"/>
              <a:pathLst>
                <a:path w="220911" h="525645">
                  <a:moveTo>
                    <a:pt x="157410" y="17644"/>
                  </a:moveTo>
                  <a:lnTo>
                    <a:pt x="157410" y="17644"/>
                  </a:lnTo>
                  <a:lnTo>
                    <a:pt x="157410" y="10902"/>
                  </a:lnTo>
                  <a:lnTo>
                    <a:pt x="155529" y="5711"/>
                  </a:lnTo>
                  <a:lnTo>
                    <a:pt x="154039" y="3338"/>
                  </a:lnTo>
                  <a:lnTo>
                    <a:pt x="151635" y="1757"/>
                  </a:lnTo>
                  <a:lnTo>
                    <a:pt x="145201" y="0"/>
                  </a:lnTo>
                  <a:lnTo>
                    <a:pt x="137637" y="1100"/>
                  </a:lnTo>
                  <a:lnTo>
                    <a:pt x="133644" y="2382"/>
                  </a:lnTo>
                  <a:lnTo>
                    <a:pt x="97525" y="36266"/>
                  </a:lnTo>
                  <a:lnTo>
                    <a:pt x="66210" y="82036"/>
                  </a:lnTo>
                  <a:lnTo>
                    <a:pt x="45145" y="122228"/>
                  </a:lnTo>
                  <a:lnTo>
                    <a:pt x="35294" y="145928"/>
                  </a:lnTo>
                  <a:lnTo>
                    <a:pt x="25905" y="171605"/>
                  </a:lnTo>
                  <a:lnTo>
                    <a:pt x="16823" y="198601"/>
                  </a:lnTo>
                  <a:lnTo>
                    <a:pt x="10063" y="225066"/>
                  </a:lnTo>
                  <a:lnTo>
                    <a:pt x="4851" y="251175"/>
                  </a:lnTo>
                  <a:lnTo>
                    <a:pt x="671" y="277048"/>
                  </a:lnTo>
                  <a:lnTo>
                    <a:pt x="0" y="302763"/>
                  </a:lnTo>
                  <a:lnTo>
                    <a:pt x="1670" y="328373"/>
                  </a:lnTo>
                  <a:lnTo>
                    <a:pt x="4899" y="353914"/>
                  </a:lnTo>
                  <a:lnTo>
                    <a:pt x="17895" y="401106"/>
                  </a:lnTo>
                  <a:lnTo>
                    <a:pt x="37548" y="442777"/>
                  </a:lnTo>
                  <a:lnTo>
                    <a:pt x="65097" y="475409"/>
                  </a:lnTo>
                  <a:lnTo>
                    <a:pt x="98038" y="498378"/>
                  </a:lnTo>
                  <a:lnTo>
                    <a:pt x="135256" y="513526"/>
                  </a:lnTo>
                  <a:lnTo>
                    <a:pt x="177667" y="520258"/>
                  </a:lnTo>
                  <a:lnTo>
                    <a:pt x="220910" y="525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546">
              <a:extLst>
                <a:ext uri="{FF2B5EF4-FFF2-40B4-BE49-F238E27FC236}">
                  <a16:creationId xmlns:a16="http://schemas.microsoft.com/office/drawing/2014/main" xmlns="" id="{B5927FB8-898F-4B2F-88D0-EA3FF9FDC898}"/>
                </a:ext>
              </a:extLst>
            </p:cNvPr>
            <p:cNvSpPr/>
            <p:nvPr>
              <p:custDataLst>
                <p:tags r:id="rId258"/>
              </p:custDataLst>
            </p:nvPr>
          </p:nvSpPr>
          <p:spPr>
            <a:xfrm>
              <a:off x="8936496" y="661823"/>
              <a:ext cx="315455" cy="342568"/>
            </a:xfrm>
            <a:custGeom>
              <a:avLst/>
              <a:gdLst/>
              <a:ahLst/>
              <a:cxnLst/>
              <a:rect l="0" t="0" r="0" b="0"/>
              <a:pathLst>
                <a:path w="315455" h="342568">
                  <a:moveTo>
                    <a:pt x="137654" y="106527"/>
                  </a:moveTo>
                  <a:lnTo>
                    <a:pt x="137654" y="106527"/>
                  </a:lnTo>
                  <a:lnTo>
                    <a:pt x="136948" y="85570"/>
                  </a:lnTo>
                  <a:lnTo>
                    <a:pt x="134283" y="80044"/>
                  </a:lnTo>
                  <a:lnTo>
                    <a:pt x="131878" y="78289"/>
                  </a:lnTo>
                  <a:lnTo>
                    <a:pt x="125444" y="76338"/>
                  </a:lnTo>
                  <a:lnTo>
                    <a:pt x="122458" y="76523"/>
                  </a:lnTo>
                  <a:lnTo>
                    <a:pt x="112063" y="81566"/>
                  </a:lnTo>
                  <a:lnTo>
                    <a:pt x="89306" y="96544"/>
                  </a:lnTo>
                  <a:lnTo>
                    <a:pt x="58176" y="132176"/>
                  </a:lnTo>
                  <a:lnTo>
                    <a:pt x="32495" y="171982"/>
                  </a:lnTo>
                  <a:lnTo>
                    <a:pt x="20360" y="199824"/>
                  </a:lnTo>
                  <a:lnTo>
                    <a:pt x="12824" y="239298"/>
                  </a:lnTo>
                  <a:lnTo>
                    <a:pt x="8553" y="277100"/>
                  </a:lnTo>
                  <a:lnTo>
                    <a:pt x="16798" y="318073"/>
                  </a:lnTo>
                  <a:lnTo>
                    <a:pt x="18983" y="325874"/>
                  </a:lnTo>
                  <a:lnTo>
                    <a:pt x="23262" y="331781"/>
                  </a:lnTo>
                  <a:lnTo>
                    <a:pt x="35542" y="340225"/>
                  </a:lnTo>
                  <a:lnTo>
                    <a:pt x="50409" y="342567"/>
                  </a:lnTo>
                  <a:lnTo>
                    <a:pt x="67833" y="339845"/>
                  </a:lnTo>
                  <a:lnTo>
                    <a:pt x="111633" y="318969"/>
                  </a:lnTo>
                  <a:lnTo>
                    <a:pt x="131734" y="303251"/>
                  </a:lnTo>
                  <a:lnTo>
                    <a:pt x="163766" y="264416"/>
                  </a:lnTo>
                  <a:lnTo>
                    <a:pt x="186782" y="229509"/>
                  </a:lnTo>
                  <a:lnTo>
                    <a:pt x="203246" y="187886"/>
                  </a:lnTo>
                  <a:lnTo>
                    <a:pt x="212592" y="144274"/>
                  </a:lnTo>
                  <a:lnTo>
                    <a:pt x="216068" y="101954"/>
                  </a:lnTo>
                  <a:lnTo>
                    <a:pt x="210747" y="66366"/>
                  </a:lnTo>
                  <a:lnTo>
                    <a:pt x="202595" y="47756"/>
                  </a:lnTo>
                  <a:lnTo>
                    <a:pt x="189565" y="32429"/>
                  </a:lnTo>
                  <a:lnTo>
                    <a:pt x="153134" y="10412"/>
                  </a:lnTo>
                  <a:lnTo>
                    <a:pt x="132774" y="1250"/>
                  </a:lnTo>
                  <a:lnTo>
                    <a:pt x="110085" y="0"/>
                  </a:lnTo>
                  <a:lnTo>
                    <a:pt x="73511" y="9112"/>
                  </a:lnTo>
                  <a:lnTo>
                    <a:pt x="49879" y="20898"/>
                  </a:lnTo>
                  <a:lnTo>
                    <a:pt x="21413" y="48073"/>
                  </a:lnTo>
                  <a:lnTo>
                    <a:pt x="6263" y="70670"/>
                  </a:lnTo>
                  <a:lnTo>
                    <a:pt x="0" y="94824"/>
                  </a:lnTo>
                  <a:lnTo>
                    <a:pt x="1729" y="138082"/>
                  </a:lnTo>
                  <a:lnTo>
                    <a:pt x="10686" y="156300"/>
                  </a:lnTo>
                  <a:lnTo>
                    <a:pt x="17025" y="165109"/>
                  </a:lnTo>
                  <a:lnTo>
                    <a:pt x="39121" y="178660"/>
                  </a:lnTo>
                  <a:lnTo>
                    <a:pt x="83295" y="192340"/>
                  </a:lnTo>
                  <a:lnTo>
                    <a:pt x="130250" y="198981"/>
                  </a:lnTo>
                  <a:lnTo>
                    <a:pt x="162585" y="199123"/>
                  </a:lnTo>
                  <a:lnTo>
                    <a:pt x="200475" y="194483"/>
                  </a:lnTo>
                  <a:lnTo>
                    <a:pt x="241248" y="187308"/>
                  </a:lnTo>
                  <a:lnTo>
                    <a:pt x="280308" y="179268"/>
                  </a:lnTo>
                  <a:lnTo>
                    <a:pt x="315454" y="176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547">
              <a:extLst>
                <a:ext uri="{FF2B5EF4-FFF2-40B4-BE49-F238E27FC236}">
                  <a16:creationId xmlns:a16="http://schemas.microsoft.com/office/drawing/2014/main" xmlns="" id="{62B4AD0F-FB3A-4591-A87E-EB8D119CEAE8}"/>
                </a:ext>
              </a:extLst>
            </p:cNvPr>
            <p:cNvSpPr/>
            <p:nvPr>
              <p:custDataLst>
                <p:tags r:id="rId259"/>
              </p:custDataLst>
            </p:nvPr>
          </p:nvSpPr>
          <p:spPr>
            <a:xfrm>
              <a:off x="8255000" y="1424666"/>
              <a:ext cx="114301" cy="110214"/>
            </a:xfrm>
            <a:custGeom>
              <a:avLst/>
              <a:gdLst/>
              <a:ahLst/>
              <a:cxnLst/>
              <a:rect l="0" t="0" r="0" b="0"/>
              <a:pathLst>
                <a:path w="114301" h="110214">
                  <a:moveTo>
                    <a:pt x="0" y="29484"/>
                  </a:moveTo>
                  <a:lnTo>
                    <a:pt x="0" y="29484"/>
                  </a:lnTo>
                  <a:lnTo>
                    <a:pt x="3370" y="36226"/>
                  </a:lnTo>
                  <a:lnTo>
                    <a:pt x="5467" y="53902"/>
                  </a:lnTo>
                  <a:lnTo>
                    <a:pt x="3089" y="89649"/>
                  </a:lnTo>
                  <a:lnTo>
                    <a:pt x="4194" y="99263"/>
                  </a:lnTo>
                  <a:lnTo>
                    <a:pt x="2261" y="107936"/>
                  </a:lnTo>
                  <a:lnTo>
                    <a:pt x="2919" y="109302"/>
                  </a:lnTo>
                  <a:lnTo>
                    <a:pt x="4063" y="110213"/>
                  </a:lnTo>
                  <a:lnTo>
                    <a:pt x="4825" y="108703"/>
                  </a:lnTo>
                  <a:lnTo>
                    <a:pt x="12696" y="68589"/>
                  </a:lnTo>
                  <a:lnTo>
                    <a:pt x="33003" y="27723"/>
                  </a:lnTo>
                  <a:lnTo>
                    <a:pt x="49289" y="9207"/>
                  </a:lnTo>
                  <a:lnTo>
                    <a:pt x="58595" y="2833"/>
                  </a:lnTo>
                  <a:lnTo>
                    <a:pt x="67435" y="0"/>
                  </a:lnTo>
                  <a:lnTo>
                    <a:pt x="71768" y="1361"/>
                  </a:lnTo>
                  <a:lnTo>
                    <a:pt x="96478" y="24448"/>
                  </a:lnTo>
                  <a:lnTo>
                    <a:pt x="107921" y="49315"/>
                  </a:lnTo>
                  <a:lnTo>
                    <a:pt x="111643" y="94591"/>
                  </a:lnTo>
                  <a:lnTo>
                    <a:pt x="114300" y="105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548">
              <a:extLst>
                <a:ext uri="{FF2B5EF4-FFF2-40B4-BE49-F238E27FC236}">
                  <a16:creationId xmlns:a16="http://schemas.microsoft.com/office/drawing/2014/main" xmlns="" id="{AB0B2A6D-6D01-49CA-B532-0BC2E7FDCCC5}"/>
                </a:ext>
              </a:extLst>
            </p:cNvPr>
            <p:cNvSpPr/>
            <p:nvPr>
              <p:custDataLst>
                <p:tags r:id="rId260"/>
              </p:custDataLst>
            </p:nvPr>
          </p:nvSpPr>
          <p:spPr>
            <a:xfrm>
              <a:off x="9378950" y="535843"/>
              <a:ext cx="169077" cy="588108"/>
            </a:xfrm>
            <a:custGeom>
              <a:avLst/>
              <a:gdLst/>
              <a:ahLst/>
              <a:cxnLst/>
              <a:rect l="0" t="0" r="0" b="0"/>
              <a:pathLst>
                <a:path w="169077" h="588108">
                  <a:moveTo>
                    <a:pt x="0" y="35657"/>
                  </a:moveTo>
                  <a:lnTo>
                    <a:pt x="0" y="35657"/>
                  </a:lnTo>
                  <a:lnTo>
                    <a:pt x="705" y="25518"/>
                  </a:lnTo>
                  <a:lnTo>
                    <a:pt x="3370" y="17980"/>
                  </a:lnTo>
                  <a:lnTo>
                    <a:pt x="12209" y="5803"/>
                  </a:lnTo>
                  <a:lnTo>
                    <a:pt x="21654" y="1222"/>
                  </a:lnTo>
                  <a:lnTo>
                    <a:pt x="27136" y="0"/>
                  </a:lnTo>
                  <a:lnTo>
                    <a:pt x="42635" y="6169"/>
                  </a:lnTo>
                  <a:lnTo>
                    <a:pt x="60576" y="20434"/>
                  </a:lnTo>
                  <a:lnTo>
                    <a:pt x="87250" y="58350"/>
                  </a:lnTo>
                  <a:lnTo>
                    <a:pt x="106981" y="93956"/>
                  </a:lnTo>
                  <a:lnTo>
                    <a:pt x="123747" y="135180"/>
                  </a:lnTo>
                  <a:lnTo>
                    <a:pt x="138254" y="180078"/>
                  </a:lnTo>
                  <a:lnTo>
                    <a:pt x="145085" y="203905"/>
                  </a:lnTo>
                  <a:lnTo>
                    <a:pt x="151757" y="228255"/>
                  </a:lnTo>
                  <a:lnTo>
                    <a:pt x="157616" y="254367"/>
                  </a:lnTo>
                  <a:lnTo>
                    <a:pt x="162933" y="281653"/>
                  </a:lnTo>
                  <a:lnTo>
                    <a:pt x="167888" y="309721"/>
                  </a:lnTo>
                  <a:lnTo>
                    <a:pt x="169076" y="337605"/>
                  </a:lnTo>
                  <a:lnTo>
                    <a:pt x="167751" y="365367"/>
                  </a:lnTo>
                  <a:lnTo>
                    <a:pt x="164750" y="393047"/>
                  </a:lnTo>
                  <a:lnTo>
                    <a:pt x="157811" y="418556"/>
                  </a:lnTo>
                  <a:lnTo>
                    <a:pt x="136930" y="465714"/>
                  </a:lnTo>
                  <a:lnTo>
                    <a:pt x="107424" y="506429"/>
                  </a:lnTo>
                  <a:lnTo>
                    <a:pt x="73144" y="540517"/>
                  </a:lnTo>
                  <a:lnTo>
                    <a:pt x="36742" y="565074"/>
                  </a:lnTo>
                  <a:lnTo>
                    <a:pt x="0" y="588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SMARTInkShape-2549">
            <a:extLst>
              <a:ext uri="{FF2B5EF4-FFF2-40B4-BE49-F238E27FC236}">
                <a16:creationId xmlns:a16="http://schemas.microsoft.com/office/drawing/2014/main" xmlns="" id="{D254B186-9485-48A8-A445-B90156A9B83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770232" y="375258"/>
            <a:ext cx="431331" cy="202593"/>
          </a:xfrm>
          <a:custGeom>
            <a:avLst/>
            <a:gdLst/>
            <a:ahLst/>
            <a:cxnLst/>
            <a:rect l="0" t="0" r="0" b="0"/>
            <a:pathLst>
              <a:path w="431331" h="202593">
                <a:moveTo>
                  <a:pt x="5468" y="100992"/>
                </a:moveTo>
                <a:lnTo>
                  <a:pt x="5468" y="100992"/>
                </a:lnTo>
                <a:lnTo>
                  <a:pt x="0" y="100992"/>
                </a:lnTo>
                <a:lnTo>
                  <a:pt x="6121" y="104363"/>
                </a:lnTo>
                <a:lnTo>
                  <a:pt x="37098" y="103088"/>
                </a:lnTo>
                <a:lnTo>
                  <a:pt x="73854" y="100042"/>
                </a:lnTo>
                <a:lnTo>
                  <a:pt x="95508" y="98242"/>
                </a:lnTo>
                <a:lnTo>
                  <a:pt x="122645" y="96337"/>
                </a:lnTo>
                <a:lnTo>
                  <a:pt x="153436" y="94361"/>
                </a:lnTo>
                <a:lnTo>
                  <a:pt x="186663" y="92338"/>
                </a:lnTo>
                <a:lnTo>
                  <a:pt x="219398" y="90284"/>
                </a:lnTo>
                <a:lnTo>
                  <a:pt x="251804" y="88209"/>
                </a:lnTo>
                <a:lnTo>
                  <a:pt x="283992" y="86120"/>
                </a:lnTo>
                <a:lnTo>
                  <a:pt x="310389" y="84727"/>
                </a:lnTo>
                <a:lnTo>
                  <a:pt x="352890" y="83180"/>
                </a:lnTo>
                <a:lnTo>
                  <a:pt x="391101" y="78938"/>
                </a:lnTo>
                <a:lnTo>
                  <a:pt x="404520" y="73316"/>
                </a:lnTo>
                <a:lnTo>
                  <a:pt x="409085" y="69841"/>
                </a:lnTo>
                <a:lnTo>
                  <a:pt x="410718" y="66819"/>
                </a:lnTo>
                <a:lnTo>
                  <a:pt x="410396" y="64099"/>
                </a:lnTo>
                <a:lnTo>
                  <a:pt x="408770" y="61580"/>
                </a:lnTo>
                <a:lnTo>
                  <a:pt x="378317" y="38365"/>
                </a:lnTo>
                <a:lnTo>
                  <a:pt x="330858" y="11281"/>
                </a:lnTo>
                <a:lnTo>
                  <a:pt x="326475" y="6322"/>
                </a:lnTo>
                <a:lnTo>
                  <a:pt x="325306" y="4012"/>
                </a:lnTo>
                <a:lnTo>
                  <a:pt x="325937" y="2472"/>
                </a:lnTo>
                <a:lnTo>
                  <a:pt x="327769" y="1445"/>
                </a:lnTo>
                <a:lnTo>
                  <a:pt x="342735" y="0"/>
                </a:lnTo>
                <a:lnTo>
                  <a:pt x="359976" y="1073"/>
                </a:lnTo>
                <a:lnTo>
                  <a:pt x="399787" y="13260"/>
                </a:lnTo>
                <a:lnTo>
                  <a:pt x="410164" y="17104"/>
                </a:lnTo>
                <a:lnTo>
                  <a:pt x="423576" y="28901"/>
                </a:lnTo>
                <a:lnTo>
                  <a:pt x="428139" y="35998"/>
                </a:lnTo>
                <a:lnTo>
                  <a:pt x="431330" y="53291"/>
                </a:lnTo>
                <a:lnTo>
                  <a:pt x="428984" y="72736"/>
                </a:lnTo>
                <a:lnTo>
                  <a:pt x="415058" y="103517"/>
                </a:lnTo>
                <a:lnTo>
                  <a:pt x="387307" y="143641"/>
                </a:lnTo>
                <a:lnTo>
                  <a:pt x="355348" y="187295"/>
                </a:lnTo>
                <a:lnTo>
                  <a:pt x="342018" y="20259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SMARTInkShape-Group516">
            <a:extLst>
              <a:ext uri="{FF2B5EF4-FFF2-40B4-BE49-F238E27FC236}">
                <a16:creationId xmlns:a16="http://schemas.microsoft.com/office/drawing/2014/main" xmlns="" id="{0FEA378B-2EEA-439C-A56A-AD9D15882546}"/>
              </a:ext>
            </a:extLst>
          </p:cNvPr>
          <p:cNvGrpSpPr/>
          <p:nvPr/>
        </p:nvGrpSpPr>
        <p:grpSpPr>
          <a:xfrm>
            <a:off x="8886341" y="1212850"/>
            <a:ext cx="1310022" cy="473260"/>
            <a:chOff x="8886341" y="1212850"/>
            <a:chExt cx="1310022" cy="473260"/>
          </a:xfrm>
        </p:grpSpPr>
        <p:sp>
          <p:nvSpPr>
            <p:cNvPr id="53" name="SMARTInkShape-2550">
              <a:extLst>
                <a:ext uri="{FF2B5EF4-FFF2-40B4-BE49-F238E27FC236}">
                  <a16:creationId xmlns:a16="http://schemas.microsoft.com/office/drawing/2014/main" xmlns="" id="{4396310B-83B4-44F5-8C78-041B71742772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8886341" y="1212850"/>
              <a:ext cx="549760" cy="49237"/>
            </a:xfrm>
            <a:custGeom>
              <a:avLst/>
              <a:gdLst/>
              <a:ahLst/>
              <a:cxnLst/>
              <a:rect l="0" t="0" r="0" b="0"/>
              <a:pathLst>
                <a:path w="549760" h="49237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6"/>
                  </a:lnTo>
                  <a:lnTo>
                    <a:pt x="1563" y="3371"/>
                  </a:lnTo>
                  <a:lnTo>
                    <a:pt x="3037" y="18951"/>
                  </a:lnTo>
                  <a:lnTo>
                    <a:pt x="7479" y="24629"/>
                  </a:lnTo>
                  <a:lnTo>
                    <a:pt x="23701" y="34700"/>
                  </a:lnTo>
                  <a:lnTo>
                    <a:pt x="56634" y="41561"/>
                  </a:lnTo>
                  <a:lnTo>
                    <a:pt x="88351" y="39403"/>
                  </a:lnTo>
                  <a:lnTo>
                    <a:pt x="124555" y="33740"/>
                  </a:lnTo>
                  <a:lnTo>
                    <a:pt x="159460" y="26520"/>
                  </a:lnTo>
                  <a:lnTo>
                    <a:pt x="200732" y="17892"/>
                  </a:lnTo>
                  <a:lnTo>
                    <a:pt x="225191" y="14238"/>
                  </a:lnTo>
                  <a:lnTo>
                    <a:pt x="230369" y="15842"/>
                  </a:lnTo>
                  <a:lnTo>
                    <a:pt x="234526" y="19028"/>
                  </a:lnTo>
                  <a:lnTo>
                    <a:pt x="245630" y="29862"/>
                  </a:lnTo>
                  <a:lnTo>
                    <a:pt x="267625" y="42085"/>
                  </a:lnTo>
                  <a:lnTo>
                    <a:pt x="290402" y="47904"/>
                  </a:lnTo>
                  <a:lnTo>
                    <a:pt x="326156" y="49236"/>
                  </a:lnTo>
                  <a:lnTo>
                    <a:pt x="361009" y="47048"/>
                  </a:lnTo>
                  <a:lnTo>
                    <a:pt x="398136" y="41841"/>
                  </a:lnTo>
                  <a:lnTo>
                    <a:pt x="435099" y="35529"/>
                  </a:lnTo>
                  <a:lnTo>
                    <a:pt x="470341" y="30372"/>
                  </a:lnTo>
                  <a:lnTo>
                    <a:pt x="515174" y="23502"/>
                  </a:lnTo>
                  <a:lnTo>
                    <a:pt x="549759" y="25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551">
              <a:extLst>
                <a:ext uri="{FF2B5EF4-FFF2-40B4-BE49-F238E27FC236}">
                  <a16:creationId xmlns:a16="http://schemas.microsoft.com/office/drawing/2014/main" xmlns="" id="{7AE4E0B7-34CF-4673-853F-760B099C2A48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9097068" y="1544194"/>
              <a:ext cx="186633" cy="141916"/>
            </a:xfrm>
            <a:custGeom>
              <a:avLst/>
              <a:gdLst/>
              <a:ahLst/>
              <a:cxnLst/>
              <a:rect l="0" t="0" r="0" b="0"/>
              <a:pathLst>
                <a:path w="186633" h="141916">
                  <a:moveTo>
                    <a:pt x="8832" y="11556"/>
                  </a:moveTo>
                  <a:lnTo>
                    <a:pt x="8832" y="11556"/>
                  </a:lnTo>
                  <a:lnTo>
                    <a:pt x="12202" y="8185"/>
                  </a:lnTo>
                  <a:lnTo>
                    <a:pt x="13857" y="4648"/>
                  </a:lnTo>
                  <a:lnTo>
                    <a:pt x="14920" y="0"/>
                  </a:lnTo>
                  <a:lnTo>
                    <a:pt x="13184" y="1246"/>
                  </a:lnTo>
                  <a:lnTo>
                    <a:pt x="11733" y="2566"/>
                  </a:lnTo>
                  <a:lnTo>
                    <a:pt x="10122" y="7795"/>
                  </a:lnTo>
                  <a:lnTo>
                    <a:pt x="8176" y="53677"/>
                  </a:lnTo>
                  <a:lnTo>
                    <a:pt x="0" y="96195"/>
                  </a:lnTo>
                  <a:lnTo>
                    <a:pt x="649" y="118243"/>
                  </a:lnTo>
                  <a:lnTo>
                    <a:pt x="5309" y="134811"/>
                  </a:lnTo>
                  <a:lnTo>
                    <a:pt x="7895" y="138176"/>
                  </a:lnTo>
                  <a:lnTo>
                    <a:pt x="14529" y="141915"/>
                  </a:lnTo>
                  <a:lnTo>
                    <a:pt x="24064" y="141695"/>
                  </a:lnTo>
                  <a:lnTo>
                    <a:pt x="34651" y="138540"/>
                  </a:lnTo>
                  <a:lnTo>
                    <a:pt x="44060" y="132434"/>
                  </a:lnTo>
                  <a:lnTo>
                    <a:pt x="79460" y="88692"/>
                  </a:lnTo>
                  <a:lnTo>
                    <a:pt x="108254" y="42479"/>
                  </a:lnTo>
                  <a:lnTo>
                    <a:pt x="122746" y="18939"/>
                  </a:lnTo>
                  <a:lnTo>
                    <a:pt x="122960" y="18365"/>
                  </a:lnTo>
                  <a:lnTo>
                    <a:pt x="119710" y="21413"/>
                  </a:lnTo>
                  <a:lnTo>
                    <a:pt x="118083" y="26755"/>
                  </a:lnTo>
                  <a:lnTo>
                    <a:pt x="117658" y="51527"/>
                  </a:lnTo>
                  <a:lnTo>
                    <a:pt x="125643" y="83655"/>
                  </a:lnTo>
                  <a:lnTo>
                    <a:pt x="131715" y="97752"/>
                  </a:lnTo>
                  <a:lnTo>
                    <a:pt x="137764" y="104663"/>
                  </a:lnTo>
                  <a:lnTo>
                    <a:pt x="153146" y="114850"/>
                  </a:lnTo>
                  <a:lnTo>
                    <a:pt x="157253" y="115696"/>
                  </a:lnTo>
                  <a:lnTo>
                    <a:pt x="165578" y="114755"/>
                  </a:lnTo>
                  <a:lnTo>
                    <a:pt x="186632" y="1068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552">
              <a:extLst>
                <a:ext uri="{FF2B5EF4-FFF2-40B4-BE49-F238E27FC236}">
                  <a16:creationId xmlns:a16="http://schemas.microsoft.com/office/drawing/2014/main" xmlns="" id="{8EC6B033-C2C7-47B8-A494-72A930971D6E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10064750" y="1537178"/>
              <a:ext cx="131613" cy="120173"/>
            </a:xfrm>
            <a:custGeom>
              <a:avLst/>
              <a:gdLst/>
              <a:ahLst/>
              <a:cxnLst/>
              <a:rect l="0" t="0" r="0" b="0"/>
              <a:pathLst>
                <a:path w="131613" h="120173">
                  <a:moveTo>
                    <a:pt x="0" y="31272"/>
                  </a:moveTo>
                  <a:lnTo>
                    <a:pt x="0" y="31272"/>
                  </a:lnTo>
                  <a:lnTo>
                    <a:pt x="5468" y="31272"/>
                  </a:lnTo>
                  <a:lnTo>
                    <a:pt x="9459" y="38014"/>
                  </a:lnTo>
                  <a:lnTo>
                    <a:pt x="12273" y="62028"/>
                  </a:lnTo>
                  <a:lnTo>
                    <a:pt x="11805" y="71047"/>
                  </a:lnTo>
                  <a:lnTo>
                    <a:pt x="7207" y="85855"/>
                  </a:lnTo>
                  <a:lnTo>
                    <a:pt x="6921" y="86005"/>
                  </a:lnTo>
                  <a:lnTo>
                    <a:pt x="6603" y="84290"/>
                  </a:lnTo>
                  <a:lnTo>
                    <a:pt x="29439" y="43933"/>
                  </a:lnTo>
                  <a:lnTo>
                    <a:pt x="56484" y="10673"/>
                  </a:lnTo>
                  <a:lnTo>
                    <a:pt x="63056" y="4839"/>
                  </a:lnTo>
                  <a:lnTo>
                    <a:pt x="69555" y="1656"/>
                  </a:lnTo>
                  <a:lnTo>
                    <a:pt x="82417" y="0"/>
                  </a:lnTo>
                  <a:lnTo>
                    <a:pt x="95191" y="5379"/>
                  </a:lnTo>
                  <a:lnTo>
                    <a:pt x="107218" y="15531"/>
                  </a:lnTo>
                  <a:lnTo>
                    <a:pt x="121217" y="37818"/>
                  </a:lnTo>
                  <a:lnTo>
                    <a:pt x="130744" y="72834"/>
                  </a:lnTo>
                  <a:lnTo>
                    <a:pt x="131612" y="80147"/>
                  </a:lnTo>
                  <a:lnTo>
                    <a:pt x="128815" y="93916"/>
                  </a:lnTo>
                  <a:lnTo>
                    <a:pt x="120650" y="1201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553">
              <a:extLst>
                <a:ext uri="{FF2B5EF4-FFF2-40B4-BE49-F238E27FC236}">
                  <a16:creationId xmlns:a16="http://schemas.microsoft.com/office/drawing/2014/main" xmlns="" id="{4811B55C-9616-4575-A45A-94FBDB55516A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9779729" y="1546918"/>
              <a:ext cx="72685" cy="121026"/>
            </a:xfrm>
            <a:custGeom>
              <a:avLst/>
              <a:gdLst/>
              <a:ahLst/>
              <a:cxnLst/>
              <a:rect l="0" t="0" r="0" b="0"/>
              <a:pathLst>
                <a:path w="72685" h="121026">
                  <a:moveTo>
                    <a:pt x="37371" y="15182"/>
                  </a:moveTo>
                  <a:lnTo>
                    <a:pt x="37371" y="15182"/>
                  </a:lnTo>
                  <a:lnTo>
                    <a:pt x="37370" y="8440"/>
                  </a:lnTo>
                  <a:lnTo>
                    <a:pt x="39252" y="3248"/>
                  </a:lnTo>
                  <a:lnTo>
                    <a:pt x="40741" y="876"/>
                  </a:lnTo>
                  <a:lnTo>
                    <a:pt x="41030" y="0"/>
                  </a:lnTo>
                  <a:lnTo>
                    <a:pt x="40514" y="122"/>
                  </a:lnTo>
                  <a:lnTo>
                    <a:pt x="39467" y="909"/>
                  </a:lnTo>
                  <a:lnTo>
                    <a:pt x="11722" y="47924"/>
                  </a:lnTo>
                  <a:lnTo>
                    <a:pt x="4805" y="64306"/>
                  </a:lnTo>
                  <a:lnTo>
                    <a:pt x="0" y="102886"/>
                  </a:lnTo>
                  <a:lnTo>
                    <a:pt x="1168" y="108223"/>
                  </a:lnTo>
                  <a:lnTo>
                    <a:pt x="6228" y="116036"/>
                  </a:lnTo>
                  <a:lnTo>
                    <a:pt x="15064" y="119978"/>
                  </a:lnTo>
                  <a:lnTo>
                    <a:pt x="25340" y="121025"/>
                  </a:lnTo>
                  <a:lnTo>
                    <a:pt x="34610" y="119138"/>
                  </a:lnTo>
                  <a:lnTo>
                    <a:pt x="45316" y="108422"/>
                  </a:lnTo>
                  <a:lnTo>
                    <a:pt x="66065" y="76168"/>
                  </a:lnTo>
                  <a:lnTo>
                    <a:pt x="72684" y="44306"/>
                  </a:lnTo>
                  <a:lnTo>
                    <a:pt x="70470" y="26009"/>
                  </a:lnTo>
                  <a:lnTo>
                    <a:pt x="64780" y="12939"/>
                  </a:lnTo>
                  <a:lnTo>
                    <a:pt x="61289" y="9453"/>
                  </a:lnTo>
                  <a:lnTo>
                    <a:pt x="57550" y="7129"/>
                  </a:lnTo>
                  <a:lnTo>
                    <a:pt x="53645" y="6286"/>
                  </a:lnTo>
                  <a:lnTo>
                    <a:pt x="37371" y="88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554">
              <a:extLst>
                <a:ext uri="{FF2B5EF4-FFF2-40B4-BE49-F238E27FC236}">
                  <a16:creationId xmlns:a16="http://schemas.microsoft.com/office/drawing/2014/main" xmlns="" id="{46D94A57-6783-4B39-AC31-E8EB7D30B6D7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9659471" y="1548285"/>
              <a:ext cx="68730" cy="96366"/>
            </a:xfrm>
            <a:custGeom>
              <a:avLst/>
              <a:gdLst/>
              <a:ahLst/>
              <a:cxnLst/>
              <a:rect l="0" t="0" r="0" b="0"/>
              <a:pathLst>
                <a:path w="68730" h="96366">
                  <a:moveTo>
                    <a:pt x="5229" y="7465"/>
                  </a:moveTo>
                  <a:lnTo>
                    <a:pt x="5229" y="7465"/>
                  </a:lnTo>
                  <a:lnTo>
                    <a:pt x="5229" y="3807"/>
                  </a:lnTo>
                  <a:lnTo>
                    <a:pt x="7110" y="14059"/>
                  </a:lnTo>
                  <a:lnTo>
                    <a:pt x="10696" y="42634"/>
                  </a:lnTo>
                  <a:lnTo>
                    <a:pt x="6334" y="74044"/>
                  </a:lnTo>
                  <a:lnTo>
                    <a:pt x="0" y="93147"/>
                  </a:lnTo>
                  <a:lnTo>
                    <a:pt x="332" y="92808"/>
                  </a:lnTo>
                  <a:lnTo>
                    <a:pt x="5934" y="78363"/>
                  </a:lnTo>
                  <a:lnTo>
                    <a:pt x="21681" y="32611"/>
                  </a:lnTo>
                  <a:lnTo>
                    <a:pt x="37384" y="10682"/>
                  </a:lnTo>
                  <a:lnTo>
                    <a:pt x="46802" y="2310"/>
                  </a:lnTo>
                  <a:lnTo>
                    <a:pt x="50583" y="500"/>
                  </a:lnTo>
                  <a:lnTo>
                    <a:pt x="53808" y="0"/>
                  </a:lnTo>
                  <a:lnTo>
                    <a:pt x="56665" y="371"/>
                  </a:lnTo>
                  <a:lnTo>
                    <a:pt x="58570" y="3442"/>
                  </a:lnTo>
                  <a:lnTo>
                    <a:pt x="66408" y="44396"/>
                  </a:lnTo>
                  <a:lnTo>
                    <a:pt x="68729" y="963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555">
              <a:extLst>
                <a:ext uri="{FF2B5EF4-FFF2-40B4-BE49-F238E27FC236}">
                  <a16:creationId xmlns:a16="http://schemas.microsoft.com/office/drawing/2014/main" xmlns="" id="{59E44BE4-E5EF-4CA0-A3AC-730D62AC7AE0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9893299" y="1542215"/>
              <a:ext cx="141220" cy="100373"/>
            </a:xfrm>
            <a:custGeom>
              <a:avLst/>
              <a:gdLst/>
              <a:ahLst/>
              <a:cxnLst/>
              <a:rect l="0" t="0" r="0" b="0"/>
              <a:pathLst>
                <a:path w="141220" h="100373">
                  <a:moveTo>
                    <a:pt x="1" y="19885"/>
                  </a:moveTo>
                  <a:lnTo>
                    <a:pt x="1" y="19885"/>
                  </a:lnTo>
                  <a:lnTo>
                    <a:pt x="0" y="11047"/>
                  </a:lnTo>
                  <a:lnTo>
                    <a:pt x="1882" y="34947"/>
                  </a:lnTo>
                  <a:lnTo>
                    <a:pt x="5763" y="69010"/>
                  </a:lnTo>
                  <a:lnTo>
                    <a:pt x="6881" y="87828"/>
                  </a:lnTo>
                  <a:lnTo>
                    <a:pt x="9644" y="95472"/>
                  </a:lnTo>
                  <a:lnTo>
                    <a:pt x="12074" y="97793"/>
                  </a:lnTo>
                  <a:lnTo>
                    <a:pt x="18538" y="100372"/>
                  </a:lnTo>
                  <a:lnTo>
                    <a:pt x="27995" y="97755"/>
                  </a:lnTo>
                  <a:lnTo>
                    <a:pt x="43337" y="88348"/>
                  </a:lnTo>
                  <a:lnTo>
                    <a:pt x="51718" y="79947"/>
                  </a:lnTo>
                  <a:lnTo>
                    <a:pt x="62845" y="62950"/>
                  </a:lnTo>
                  <a:lnTo>
                    <a:pt x="65180" y="61295"/>
                  </a:lnTo>
                  <a:lnTo>
                    <a:pt x="67443" y="61603"/>
                  </a:lnTo>
                  <a:lnTo>
                    <a:pt x="71838" y="65707"/>
                  </a:lnTo>
                  <a:lnTo>
                    <a:pt x="74262" y="72236"/>
                  </a:lnTo>
                  <a:lnTo>
                    <a:pt x="79188" y="87924"/>
                  </a:lnTo>
                  <a:lnTo>
                    <a:pt x="84820" y="94340"/>
                  </a:lnTo>
                  <a:lnTo>
                    <a:pt x="88296" y="97038"/>
                  </a:lnTo>
                  <a:lnTo>
                    <a:pt x="92732" y="98131"/>
                  </a:lnTo>
                  <a:lnTo>
                    <a:pt x="103303" y="97465"/>
                  </a:lnTo>
                  <a:lnTo>
                    <a:pt x="121155" y="89752"/>
                  </a:lnTo>
                  <a:lnTo>
                    <a:pt x="129812" y="78689"/>
                  </a:lnTo>
                  <a:lnTo>
                    <a:pt x="141119" y="45220"/>
                  </a:lnTo>
                  <a:lnTo>
                    <a:pt x="141219" y="18376"/>
                  </a:lnTo>
                  <a:lnTo>
                    <a:pt x="136779" y="2661"/>
                  </a:lnTo>
                  <a:lnTo>
                    <a:pt x="134931" y="641"/>
                  </a:lnTo>
                  <a:lnTo>
                    <a:pt x="132994" y="0"/>
                  </a:lnTo>
                  <a:lnTo>
                    <a:pt x="127001" y="8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556">
              <a:extLst>
                <a:ext uri="{FF2B5EF4-FFF2-40B4-BE49-F238E27FC236}">
                  <a16:creationId xmlns:a16="http://schemas.microsoft.com/office/drawing/2014/main" xmlns="" id="{300808F5-A993-412B-B5D6-BD4CAE4AE217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9488405" y="1398765"/>
              <a:ext cx="106446" cy="277636"/>
            </a:xfrm>
            <a:custGeom>
              <a:avLst/>
              <a:gdLst/>
              <a:ahLst/>
              <a:cxnLst/>
              <a:rect l="0" t="0" r="0" b="0"/>
              <a:pathLst>
                <a:path w="106446" h="277636">
                  <a:moveTo>
                    <a:pt x="23895" y="10935"/>
                  </a:moveTo>
                  <a:lnTo>
                    <a:pt x="23895" y="10935"/>
                  </a:lnTo>
                  <a:lnTo>
                    <a:pt x="23895" y="0"/>
                  </a:lnTo>
                  <a:lnTo>
                    <a:pt x="27265" y="5500"/>
                  </a:lnTo>
                  <a:lnTo>
                    <a:pt x="29657" y="42395"/>
                  </a:lnTo>
                  <a:lnTo>
                    <a:pt x="29984" y="73601"/>
                  </a:lnTo>
                  <a:lnTo>
                    <a:pt x="28247" y="108636"/>
                  </a:lnTo>
                  <a:lnTo>
                    <a:pt x="25124" y="144669"/>
                  </a:lnTo>
                  <a:lnTo>
                    <a:pt x="21384" y="179498"/>
                  </a:lnTo>
                  <a:lnTo>
                    <a:pt x="11941" y="224098"/>
                  </a:lnTo>
                  <a:lnTo>
                    <a:pt x="3576" y="250640"/>
                  </a:lnTo>
                  <a:lnTo>
                    <a:pt x="1883" y="251877"/>
                  </a:lnTo>
                  <a:lnTo>
                    <a:pt x="753" y="249174"/>
                  </a:lnTo>
                  <a:lnTo>
                    <a:pt x="0" y="243844"/>
                  </a:lnTo>
                  <a:lnTo>
                    <a:pt x="9636" y="203462"/>
                  </a:lnTo>
                  <a:lnTo>
                    <a:pt x="24610" y="161505"/>
                  </a:lnTo>
                  <a:lnTo>
                    <a:pt x="38296" y="132062"/>
                  </a:lnTo>
                  <a:lnTo>
                    <a:pt x="46994" y="121684"/>
                  </a:lnTo>
                  <a:lnTo>
                    <a:pt x="51994" y="120045"/>
                  </a:lnTo>
                  <a:lnTo>
                    <a:pt x="63194" y="121988"/>
                  </a:lnTo>
                  <a:lnTo>
                    <a:pt x="67733" y="125892"/>
                  </a:lnTo>
                  <a:lnTo>
                    <a:pt x="74658" y="137757"/>
                  </a:lnTo>
                  <a:lnTo>
                    <a:pt x="79153" y="163674"/>
                  </a:lnTo>
                  <a:lnTo>
                    <a:pt x="74896" y="203331"/>
                  </a:lnTo>
                  <a:lnTo>
                    <a:pt x="65034" y="228259"/>
                  </a:lnTo>
                  <a:lnTo>
                    <a:pt x="57231" y="237581"/>
                  </a:lnTo>
                  <a:lnTo>
                    <a:pt x="53175" y="239643"/>
                  </a:lnTo>
                  <a:lnTo>
                    <a:pt x="44904" y="240053"/>
                  </a:lnTo>
                  <a:lnTo>
                    <a:pt x="42840" y="237764"/>
                  </a:lnTo>
                  <a:lnTo>
                    <a:pt x="42169" y="234121"/>
                  </a:lnTo>
                  <a:lnTo>
                    <a:pt x="41895" y="225134"/>
                  </a:lnTo>
                  <a:lnTo>
                    <a:pt x="39183" y="213553"/>
                  </a:lnTo>
                  <a:lnTo>
                    <a:pt x="39732" y="211630"/>
                  </a:lnTo>
                  <a:lnTo>
                    <a:pt x="40802" y="210348"/>
                  </a:lnTo>
                  <a:lnTo>
                    <a:pt x="45756" y="208924"/>
                  </a:lnTo>
                  <a:lnTo>
                    <a:pt x="49052" y="208544"/>
                  </a:lnTo>
                  <a:lnTo>
                    <a:pt x="63804" y="214752"/>
                  </a:lnTo>
                  <a:lnTo>
                    <a:pt x="78210" y="228899"/>
                  </a:lnTo>
                  <a:lnTo>
                    <a:pt x="106445" y="2776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557">
              <a:extLst>
                <a:ext uri="{FF2B5EF4-FFF2-40B4-BE49-F238E27FC236}">
                  <a16:creationId xmlns:a16="http://schemas.microsoft.com/office/drawing/2014/main" xmlns="" id="{284F61BE-6ACF-4B43-A86B-AC9D13C90A15}"/>
                </a:ext>
              </a:extLst>
            </p:cNvPr>
            <p:cNvSpPr/>
            <p:nvPr>
              <p:custDataLst>
                <p:tags r:id="rId249"/>
              </p:custDataLst>
            </p:nvPr>
          </p:nvSpPr>
          <p:spPr>
            <a:xfrm>
              <a:off x="9310393" y="1539230"/>
              <a:ext cx="87608" cy="137171"/>
            </a:xfrm>
            <a:custGeom>
              <a:avLst/>
              <a:gdLst/>
              <a:ahLst/>
              <a:cxnLst/>
              <a:rect l="0" t="0" r="0" b="0"/>
              <a:pathLst>
                <a:path w="87608" h="137171">
                  <a:moveTo>
                    <a:pt x="5057" y="41920"/>
                  </a:moveTo>
                  <a:lnTo>
                    <a:pt x="5057" y="41920"/>
                  </a:lnTo>
                  <a:lnTo>
                    <a:pt x="5057" y="36453"/>
                  </a:lnTo>
                  <a:lnTo>
                    <a:pt x="1686" y="39203"/>
                  </a:lnTo>
                  <a:lnTo>
                    <a:pt x="31" y="46357"/>
                  </a:lnTo>
                  <a:lnTo>
                    <a:pt x="0" y="57297"/>
                  </a:lnTo>
                  <a:lnTo>
                    <a:pt x="8884" y="98655"/>
                  </a:lnTo>
                  <a:lnTo>
                    <a:pt x="11185" y="121219"/>
                  </a:lnTo>
                  <a:lnTo>
                    <a:pt x="12107" y="74890"/>
                  </a:lnTo>
                  <a:lnTo>
                    <a:pt x="20195" y="31970"/>
                  </a:lnTo>
                  <a:lnTo>
                    <a:pt x="28013" y="15625"/>
                  </a:lnTo>
                  <a:lnTo>
                    <a:pt x="38543" y="6009"/>
                  </a:lnTo>
                  <a:lnTo>
                    <a:pt x="48396" y="1265"/>
                  </a:lnTo>
                  <a:lnTo>
                    <a:pt x="53001" y="0"/>
                  </a:lnTo>
                  <a:lnTo>
                    <a:pt x="56775" y="568"/>
                  </a:lnTo>
                  <a:lnTo>
                    <a:pt x="59996" y="2357"/>
                  </a:lnTo>
                  <a:lnTo>
                    <a:pt x="62850" y="4962"/>
                  </a:lnTo>
                  <a:lnTo>
                    <a:pt x="72499" y="34489"/>
                  </a:lnTo>
                  <a:lnTo>
                    <a:pt x="81199" y="74293"/>
                  </a:lnTo>
                  <a:lnTo>
                    <a:pt x="87045" y="121528"/>
                  </a:lnTo>
                  <a:lnTo>
                    <a:pt x="87607" y="1371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517">
            <a:extLst>
              <a:ext uri="{FF2B5EF4-FFF2-40B4-BE49-F238E27FC236}">
                <a16:creationId xmlns:a16="http://schemas.microsoft.com/office/drawing/2014/main" xmlns="" id="{F4EC67D3-9DB8-47DE-8151-B28257A3F523}"/>
              </a:ext>
            </a:extLst>
          </p:cNvPr>
          <p:cNvGrpSpPr/>
          <p:nvPr/>
        </p:nvGrpSpPr>
        <p:grpSpPr>
          <a:xfrm>
            <a:off x="2800534" y="1983739"/>
            <a:ext cx="958667" cy="580363"/>
            <a:chOff x="2800534" y="1983739"/>
            <a:chExt cx="958667" cy="580363"/>
          </a:xfrm>
        </p:grpSpPr>
        <p:sp>
          <p:nvSpPr>
            <p:cNvPr id="62" name="SMARTInkShape-2558">
              <a:extLst>
                <a:ext uri="{FF2B5EF4-FFF2-40B4-BE49-F238E27FC236}">
                  <a16:creationId xmlns:a16="http://schemas.microsoft.com/office/drawing/2014/main" xmlns="" id="{9648421D-0614-4FF1-9069-3EEA32C083EE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3282399" y="1990397"/>
              <a:ext cx="330752" cy="379947"/>
            </a:xfrm>
            <a:custGeom>
              <a:avLst/>
              <a:gdLst/>
              <a:ahLst/>
              <a:cxnLst/>
              <a:rect l="0" t="0" r="0" b="0"/>
              <a:pathLst>
                <a:path w="330752" h="379947">
                  <a:moveTo>
                    <a:pt x="121201" y="282903"/>
                  </a:moveTo>
                  <a:lnTo>
                    <a:pt x="121201" y="282903"/>
                  </a:lnTo>
                  <a:lnTo>
                    <a:pt x="117830" y="272790"/>
                  </a:lnTo>
                  <a:lnTo>
                    <a:pt x="105621" y="256388"/>
                  </a:lnTo>
                  <a:lnTo>
                    <a:pt x="91968" y="244865"/>
                  </a:lnTo>
                  <a:lnTo>
                    <a:pt x="79516" y="243184"/>
                  </a:lnTo>
                  <a:lnTo>
                    <a:pt x="63869" y="246200"/>
                  </a:lnTo>
                  <a:lnTo>
                    <a:pt x="45155" y="254596"/>
                  </a:lnTo>
                  <a:lnTo>
                    <a:pt x="18157" y="277965"/>
                  </a:lnTo>
                  <a:lnTo>
                    <a:pt x="6494" y="299053"/>
                  </a:lnTo>
                  <a:lnTo>
                    <a:pt x="370" y="321831"/>
                  </a:lnTo>
                  <a:lnTo>
                    <a:pt x="0" y="343713"/>
                  </a:lnTo>
                  <a:lnTo>
                    <a:pt x="5950" y="361435"/>
                  </a:lnTo>
                  <a:lnTo>
                    <a:pt x="10500" y="369125"/>
                  </a:lnTo>
                  <a:lnTo>
                    <a:pt x="16356" y="374251"/>
                  </a:lnTo>
                  <a:lnTo>
                    <a:pt x="30388" y="379946"/>
                  </a:lnTo>
                  <a:lnTo>
                    <a:pt x="38081" y="379348"/>
                  </a:lnTo>
                  <a:lnTo>
                    <a:pt x="54155" y="373040"/>
                  </a:lnTo>
                  <a:lnTo>
                    <a:pt x="79071" y="354217"/>
                  </a:lnTo>
                  <a:lnTo>
                    <a:pt x="97586" y="324024"/>
                  </a:lnTo>
                  <a:lnTo>
                    <a:pt x="113010" y="278650"/>
                  </a:lnTo>
                  <a:lnTo>
                    <a:pt x="112918" y="277246"/>
                  </a:lnTo>
                  <a:lnTo>
                    <a:pt x="112151" y="277720"/>
                  </a:lnTo>
                  <a:lnTo>
                    <a:pt x="110935" y="279448"/>
                  </a:lnTo>
                  <a:lnTo>
                    <a:pt x="105851" y="295363"/>
                  </a:lnTo>
                  <a:lnTo>
                    <a:pt x="107951" y="331095"/>
                  </a:lnTo>
                  <a:lnTo>
                    <a:pt x="111314" y="351359"/>
                  </a:lnTo>
                  <a:lnTo>
                    <a:pt x="120805" y="366479"/>
                  </a:lnTo>
                  <a:lnTo>
                    <a:pt x="127287" y="372487"/>
                  </a:lnTo>
                  <a:lnTo>
                    <a:pt x="134430" y="375787"/>
                  </a:lnTo>
                  <a:lnTo>
                    <a:pt x="149894" y="377572"/>
                  </a:lnTo>
                  <a:lnTo>
                    <a:pt x="181208" y="367868"/>
                  </a:lnTo>
                  <a:lnTo>
                    <a:pt x="217298" y="338103"/>
                  </a:lnTo>
                  <a:lnTo>
                    <a:pt x="254801" y="291262"/>
                  </a:lnTo>
                  <a:lnTo>
                    <a:pt x="278181" y="249929"/>
                  </a:lnTo>
                  <a:lnTo>
                    <a:pt x="289354" y="227054"/>
                  </a:lnTo>
                  <a:lnTo>
                    <a:pt x="298920" y="201220"/>
                  </a:lnTo>
                  <a:lnTo>
                    <a:pt x="307413" y="173415"/>
                  </a:lnTo>
                  <a:lnTo>
                    <a:pt x="315193" y="144294"/>
                  </a:lnTo>
                  <a:lnTo>
                    <a:pt x="321085" y="117119"/>
                  </a:lnTo>
                  <a:lnTo>
                    <a:pt x="325718" y="91242"/>
                  </a:lnTo>
                  <a:lnTo>
                    <a:pt x="329219" y="46026"/>
                  </a:lnTo>
                  <a:lnTo>
                    <a:pt x="321368" y="14170"/>
                  </a:lnTo>
                  <a:lnTo>
                    <a:pt x="314618" y="5676"/>
                  </a:lnTo>
                  <a:lnTo>
                    <a:pt x="306590" y="1424"/>
                  </a:lnTo>
                  <a:lnTo>
                    <a:pt x="297710" y="0"/>
                  </a:lnTo>
                  <a:lnTo>
                    <a:pt x="288263" y="3284"/>
                  </a:lnTo>
                  <a:lnTo>
                    <a:pt x="268358" y="18222"/>
                  </a:lnTo>
                  <a:lnTo>
                    <a:pt x="251515" y="48380"/>
                  </a:lnTo>
                  <a:lnTo>
                    <a:pt x="239091" y="88359"/>
                  </a:lnTo>
                  <a:lnTo>
                    <a:pt x="233569" y="134350"/>
                  </a:lnTo>
                  <a:lnTo>
                    <a:pt x="232996" y="181131"/>
                  </a:lnTo>
                  <a:lnTo>
                    <a:pt x="235799" y="226382"/>
                  </a:lnTo>
                  <a:lnTo>
                    <a:pt x="241748" y="267661"/>
                  </a:lnTo>
                  <a:lnTo>
                    <a:pt x="254741" y="299647"/>
                  </a:lnTo>
                  <a:lnTo>
                    <a:pt x="272274" y="324212"/>
                  </a:lnTo>
                  <a:lnTo>
                    <a:pt x="300568" y="348530"/>
                  </a:lnTo>
                  <a:lnTo>
                    <a:pt x="330751" y="365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559">
              <a:extLst>
                <a:ext uri="{FF2B5EF4-FFF2-40B4-BE49-F238E27FC236}">
                  <a16:creationId xmlns:a16="http://schemas.microsoft.com/office/drawing/2014/main" xmlns="" id="{770A6FCA-FD40-406D-9B7D-3D2AEB0F16D0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3115288" y="2218018"/>
              <a:ext cx="90631" cy="169003"/>
            </a:xfrm>
            <a:custGeom>
              <a:avLst/>
              <a:gdLst/>
              <a:ahLst/>
              <a:cxnLst/>
              <a:rect l="0" t="0" r="0" b="0"/>
              <a:pathLst>
                <a:path w="90631" h="169003">
                  <a:moveTo>
                    <a:pt x="66062" y="48932"/>
                  </a:moveTo>
                  <a:lnTo>
                    <a:pt x="66062" y="48932"/>
                  </a:lnTo>
                  <a:lnTo>
                    <a:pt x="66768" y="38793"/>
                  </a:lnTo>
                  <a:lnTo>
                    <a:pt x="71088" y="21320"/>
                  </a:lnTo>
                  <a:lnTo>
                    <a:pt x="72151" y="4437"/>
                  </a:lnTo>
                  <a:lnTo>
                    <a:pt x="70827" y="2335"/>
                  </a:lnTo>
                  <a:lnTo>
                    <a:pt x="68533" y="934"/>
                  </a:lnTo>
                  <a:lnTo>
                    <a:pt x="65592" y="0"/>
                  </a:lnTo>
                  <a:lnTo>
                    <a:pt x="47970" y="5427"/>
                  </a:lnTo>
                  <a:lnTo>
                    <a:pt x="34738" y="19719"/>
                  </a:lnTo>
                  <a:lnTo>
                    <a:pt x="8996" y="66758"/>
                  </a:lnTo>
                  <a:lnTo>
                    <a:pt x="0" y="109090"/>
                  </a:lnTo>
                  <a:lnTo>
                    <a:pt x="706" y="142800"/>
                  </a:lnTo>
                  <a:lnTo>
                    <a:pt x="7381" y="157914"/>
                  </a:lnTo>
                  <a:lnTo>
                    <a:pt x="12125" y="163920"/>
                  </a:lnTo>
                  <a:lnTo>
                    <a:pt x="18815" y="167218"/>
                  </a:lnTo>
                  <a:lnTo>
                    <a:pt x="35656" y="169002"/>
                  </a:lnTo>
                  <a:lnTo>
                    <a:pt x="54900" y="159917"/>
                  </a:lnTo>
                  <a:lnTo>
                    <a:pt x="73095" y="143414"/>
                  </a:lnTo>
                  <a:lnTo>
                    <a:pt x="85886" y="121968"/>
                  </a:lnTo>
                  <a:lnTo>
                    <a:pt x="90630" y="96444"/>
                  </a:lnTo>
                  <a:lnTo>
                    <a:pt x="89334" y="58071"/>
                  </a:lnTo>
                  <a:lnTo>
                    <a:pt x="85577" y="38177"/>
                  </a:lnTo>
                  <a:lnTo>
                    <a:pt x="79204" y="26983"/>
                  </a:lnTo>
                  <a:lnTo>
                    <a:pt x="76940" y="25127"/>
                  </a:lnTo>
                  <a:lnTo>
                    <a:pt x="75431" y="25301"/>
                  </a:lnTo>
                  <a:lnTo>
                    <a:pt x="72412" y="29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560">
              <a:extLst>
                <a:ext uri="{FF2B5EF4-FFF2-40B4-BE49-F238E27FC236}">
                  <a16:creationId xmlns:a16="http://schemas.microsoft.com/office/drawing/2014/main" xmlns="" id="{62639A4E-7264-43B3-9AF8-05E7D54C3E0E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2800534" y="1983739"/>
              <a:ext cx="241090" cy="439041"/>
            </a:xfrm>
            <a:custGeom>
              <a:avLst/>
              <a:gdLst/>
              <a:ahLst/>
              <a:cxnLst/>
              <a:rect l="0" t="0" r="0" b="0"/>
              <a:pathLst>
                <a:path w="241090" h="439041">
                  <a:moveTo>
                    <a:pt x="222066" y="54611"/>
                  </a:moveTo>
                  <a:lnTo>
                    <a:pt x="222066" y="54611"/>
                  </a:lnTo>
                  <a:lnTo>
                    <a:pt x="201086" y="11387"/>
                  </a:lnTo>
                  <a:lnTo>
                    <a:pt x="197496" y="6745"/>
                  </a:lnTo>
                  <a:lnTo>
                    <a:pt x="187862" y="1587"/>
                  </a:lnTo>
                  <a:lnTo>
                    <a:pt x="175114" y="0"/>
                  </a:lnTo>
                  <a:lnTo>
                    <a:pt x="157690" y="1647"/>
                  </a:lnTo>
                  <a:lnTo>
                    <a:pt x="124675" y="16654"/>
                  </a:lnTo>
                  <a:lnTo>
                    <a:pt x="88082" y="52458"/>
                  </a:lnTo>
                  <a:lnTo>
                    <a:pt x="63034" y="88462"/>
                  </a:lnTo>
                  <a:lnTo>
                    <a:pt x="38496" y="132450"/>
                  </a:lnTo>
                  <a:lnTo>
                    <a:pt x="27014" y="158009"/>
                  </a:lnTo>
                  <a:lnTo>
                    <a:pt x="15831" y="184926"/>
                  </a:lnTo>
                  <a:lnTo>
                    <a:pt x="8376" y="210632"/>
                  </a:lnTo>
                  <a:lnTo>
                    <a:pt x="3406" y="235531"/>
                  </a:lnTo>
                  <a:lnTo>
                    <a:pt x="0" y="282481"/>
                  </a:lnTo>
                  <a:lnTo>
                    <a:pt x="5542" y="324514"/>
                  </a:lnTo>
                  <a:lnTo>
                    <a:pt x="16942" y="360599"/>
                  </a:lnTo>
                  <a:lnTo>
                    <a:pt x="32122" y="390983"/>
                  </a:lnTo>
                  <a:lnTo>
                    <a:pt x="60502" y="422545"/>
                  </a:lnTo>
                  <a:lnTo>
                    <a:pt x="80880" y="435919"/>
                  </a:lnTo>
                  <a:lnTo>
                    <a:pt x="103578" y="439040"/>
                  </a:lnTo>
                  <a:lnTo>
                    <a:pt x="127777" y="434313"/>
                  </a:lnTo>
                  <a:lnTo>
                    <a:pt x="163790" y="415784"/>
                  </a:lnTo>
                  <a:lnTo>
                    <a:pt x="192256" y="391715"/>
                  </a:lnTo>
                  <a:lnTo>
                    <a:pt x="212998" y="363260"/>
                  </a:lnTo>
                  <a:lnTo>
                    <a:pt x="229617" y="316051"/>
                  </a:lnTo>
                  <a:lnTo>
                    <a:pt x="238829" y="270371"/>
                  </a:lnTo>
                  <a:lnTo>
                    <a:pt x="241089" y="257968"/>
                  </a:lnTo>
                  <a:lnTo>
                    <a:pt x="237737" y="254487"/>
                  </a:lnTo>
                  <a:lnTo>
                    <a:pt x="225533" y="252357"/>
                  </a:lnTo>
                  <a:lnTo>
                    <a:pt x="189379" y="253460"/>
                  </a:lnTo>
                  <a:lnTo>
                    <a:pt x="163006" y="260323"/>
                  </a:lnTo>
                  <a:lnTo>
                    <a:pt x="145866" y="270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561">
              <a:extLst>
                <a:ext uri="{FF2B5EF4-FFF2-40B4-BE49-F238E27FC236}">
                  <a16:creationId xmlns:a16="http://schemas.microsoft.com/office/drawing/2014/main" xmlns="" id="{EECFA223-15A9-425B-BA4B-2EACFCCE395D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2832988" y="2500084"/>
              <a:ext cx="691263" cy="58967"/>
            </a:xfrm>
            <a:custGeom>
              <a:avLst/>
              <a:gdLst/>
              <a:ahLst/>
              <a:cxnLst/>
              <a:rect l="0" t="0" r="0" b="0"/>
              <a:pathLst>
                <a:path w="691263" h="58967">
                  <a:moveTo>
                    <a:pt x="24512" y="58966"/>
                  </a:moveTo>
                  <a:lnTo>
                    <a:pt x="24512" y="58966"/>
                  </a:lnTo>
                  <a:lnTo>
                    <a:pt x="444" y="58260"/>
                  </a:lnTo>
                  <a:lnTo>
                    <a:pt x="0" y="57084"/>
                  </a:lnTo>
                  <a:lnTo>
                    <a:pt x="1821" y="55595"/>
                  </a:lnTo>
                  <a:lnTo>
                    <a:pt x="44835" y="46757"/>
                  </a:lnTo>
                  <a:lnTo>
                    <a:pt x="70516" y="41654"/>
                  </a:lnTo>
                  <a:lnTo>
                    <a:pt x="101043" y="35430"/>
                  </a:lnTo>
                  <a:lnTo>
                    <a:pt x="134799" y="28459"/>
                  </a:lnTo>
                  <a:lnTo>
                    <a:pt x="176353" y="22400"/>
                  </a:lnTo>
                  <a:lnTo>
                    <a:pt x="223106" y="16950"/>
                  </a:lnTo>
                  <a:lnTo>
                    <a:pt x="273325" y="11905"/>
                  </a:lnTo>
                  <a:lnTo>
                    <a:pt x="325854" y="7837"/>
                  </a:lnTo>
                  <a:lnTo>
                    <a:pt x="379924" y="4419"/>
                  </a:lnTo>
                  <a:lnTo>
                    <a:pt x="435020" y="1434"/>
                  </a:lnTo>
                  <a:lnTo>
                    <a:pt x="484450" y="150"/>
                  </a:lnTo>
                  <a:lnTo>
                    <a:pt x="530104" y="0"/>
                  </a:lnTo>
                  <a:lnTo>
                    <a:pt x="573240" y="605"/>
                  </a:lnTo>
                  <a:lnTo>
                    <a:pt x="605525" y="1009"/>
                  </a:lnTo>
                  <a:lnTo>
                    <a:pt x="650805" y="1457"/>
                  </a:lnTo>
                  <a:lnTo>
                    <a:pt x="691262" y="1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562">
              <a:extLst>
                <a:ext uri="{FF2B5EF4-FFF2-40B4-BE49-F238E27FC236}">
                  <a16:creationId xmlns:a16="http://schemas.microsoft.com/office/drawing/2014/main" xmlns="" id="{3B83CD50-4F06-485E-B254-C0DC2712F3B0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3026645" y="2489200"/>
              <a:ext cx="561106" cy="74902"/>
            </a:xfrm>
            <a:custGeom>
              <a:avLst/>
              <a:gdLst/>
              <a:ahLst/>
              <a:cxnLst/>
              <a:rect l="0" t="0" r="0" b="0"/>
              <a:pathLst>
                <a:path w="561106" h="74902">
                  <a:moveTo>
                    <a:pt x="135655" y="50800"/>
                  </a:moveTo>
                  <a:lnTo>
                    <a:pt x="135655" y="50800"/>
                  </a:lnTo>
                  <a:lnTo>
                    <a:pt x="101788" y="54563"/>
                  </a:lnTo>
                  <a:lnTo>
                    <a:pt x="74977" y="57542"/>
                  </a:lnTo>
                  <a:lnTo>
                    <a:pt x="33898" y="62733"/>
                  </a:lnTo>
                  <a:lnTo>
                    <a:pt x="7174" y="67392"/>
                  </a:lnTo>
                  <a:lnTo>
                    <a:pt x="2023" y="69623"/>
                  </a:lnTo>
                  <a:lnTo>
                    <a:pt x="0" y="71815"/>
                  </a:lnTo>
                  <a:lnTo>
                    <a:pt x="37606" y="74901"/>
                  </a:lnTo>
                  <a:lnTo>
                    <a:pt x="62527" y="74628"/>
                  </a:lnTo>
                  <a:lnTo>
                    <a:pt x="92548" y="73741"/>
                  </a:lnTo>
                  <a:lnTo>
                    <a:pt x="125967" y="72444"/>
                  </a:lnTo>
                  <a:lnTo>
                    <a:pt x="165885" y="68757"/>
                  </a:lnTo>
                  <a:lnTo>
                    <a:pt x="210136" y="63477"/>
                  </a:lnTo>
                  <a:lnTo>
                    <a:pt x="257275" y="57135"/>
                  </a:lnTo>
                  <a:lnTo>
                    <a:pt x="302813" y="50084"/>
                  </a:lnTo>
                  <a:lnTo>
                    <a:pt x="347283" y="42562"/>
                  </a:lnTo>
                  <a:lnTo>
                    <a:pt x="391040" y="34724"/>
                  </a:lnTo>
                  <a:lnTo>
                    <a:pt x="429384" y="27383"/>
                  </a:lnTo>
                  <a:lnTo>
                    <a:pt x="464119" y="20372"/>
                  </a:lnTo>
                  <a:lnTo>
                    <a:pt x="496447" y="13581"/>
                  </a:lnTo>
                  <a:lnTo>
                    <a:pt x="5611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563">
              <a:extLst>
                <a:ext uri="{FF2B5EF4-FFF2-40B4-BE49-F238E27FC236}">
                  <a16:creationId xmlns:a16="http://schemas.microsoft.com/office/drawing/2014/main" xmlns="" id="{0D0EEE7B-7036-4DF7-B7A7-727E90DD0856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3746500" y="22225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5026" y="7526"/>
                  </a:lnTo>
                  <a:lnTo>
                    <a:pt x="63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564">
              <a:extLst>
                <a:ext uri="{FF2B5EF4-FFF2-40B4-BE49-F238E27FC236}">
                  <a16:creationId xmlns:a16="http://schemas.microsoft.com/office/drawing/2014/main" xmlns="" id="{D9E38D32-5CF6-408F-8868-39C5BA57EF16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3759200" y="2402992"/>
              <a:ext cx="1" cy="3659"/>
            </a:xfrm>
            <a:custGeom>
              <a:avLst/>
              <a:gdLst/>
              <a:ahLst/>
              <a:cxnLst/>
              <a:rect l="0" t="0" r="0" b="0"/>
              <a:pathLst>
                <a:path w="1" h="36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518">
            <a:extLst>
              <a:ext uri="{FF2B5EF4-FFF2-40B4-BE49-F238E27FC236}">
                <a16:creationId xmlns:a16="http://schemas.microsoft.com/office/drawing/2014/main" xmlns="" id="{8E4F9719-D917-4F1D-AE61-B4BA5C5D8059}"/>
              </a:ext>
            </a:extLst>
          </p:cNvPr>
          <p:cNvGrpSpPr/>
          <p:nvPr/>
        </p:nvGrpSpPr>
        <p:grpSpPr>
          <a:xfrm>
            <a:off x="4267200" y="2106177"/>
            <a:ext cx="570712" cy="383024"/>
            <a:chOff x="4267200" y="2106177"/>
            <a:chExt cx="570712" cy="383024"/>
          </a:xfrm>
        </p:grpSpPr>
        <p:sp>
          <p:nvSpPr>
            <p:cNvPr id="70" name="SMARTInkShape-2565">
              <a:extLst>
                <a:ext uri="{FF2B5EF4-FFF2-40B4-BE49-F238E27FC236}">
                  <a16:creationId xmlns:a16="http://schemas.microsoft.com/office/drawing/2014/main" xmlns="" id="{565CA344-3C11-4303-A281-03B188978C1B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4279900" y="2167115"/>
              <a:ext cx="25401" cy="322086"/>
            </a:xfrm>
            <a:custGeom>
              <a:avLst/>
              <a:gdLst/>
              <a:ahLst/>
              <a:cxnLst/>
              <a:rect l="0" t="0" r="0" b="0"/>
              <a:pathLst>
                <a:path w="25401" h="322086">
                  <a:moveTo>
                    <a:pt x="25400" y="10935"/>
                  </a:moveTo>
                  <a:lnTo>
                    <a:pt x="25400" y="10935"/>
                  </a:lnTo>
                  <a:lnTo>
                    <a:pt x="19933" y="0"/>
                  </a:lnTo>
                  <a:lnTo>
                    <a:pt x="15940" y="8871"/>
                  </a:lnTo>
                  <a:lnTo>
                    <a:pt x="17031" y="45131"/>
                  </a:lnTo>
                  <a:lnTo>
                    <a:pt x="18153" y="78344"/>
                  </a:lnTo>
                  <a:lnTo>
                    <a:pt x="17946" y="115683"/>
                  </a:lnTo>
                  <a:lnTo>
                    <a:pt x="15501" y="158149"/>
                  </a:lnTo>
                  <a:lnTo>
                    <a:pt x="12064" y="202893"/>
                  </a:lnTo>
                  <a:lnTo>
                    <a:pt x="8184" y="245122"/>
                  </a:lnTo>
                  <a:lnTo>
                    <a:pt x="2739" y="289874"/>
                  </a:lnTo>
                  <a:lnTo>
                    <a:pt x="0" y="322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566">
              <a:extLst>
                <a:ext uri="{FF2B5EF4-FFF2-40B4-BE49-F238E27FC236}">
                  <a16:creationId xmlns:a16="http://schemas.microsoft.com/office/drawing/2014/main" xmlns="" id="{5CFE7585-FDF1-44BF-9D57-E5D176DFFE12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4297345" y="2286000"/>
              <a:ext cx="154006" cy="49036"/>
            </a:xfrm>
            <a:custGeom>
              <a:avLst/>
              <a:gdLst/>
              <a:ahLst/>
              <a:cxnLst/>
              <a:rect l="0" t="0" r="0" b="0"/>
              <a:pathLst>
                <a:path w="154006" h="49036">
                  <a:moveTo>
                    <a:pt x="14305" y="38100"/>
                  </a:moveTo>
                  <a:lnTo>
                    <a:pt x="14305" y="38100"/>
                  </a:lnTo>
                  <a:lnTo>
                    <a:pt x="4871" y="46828"/>
                  </a:lnTo>
                  <a:lnTo>
                    <a:pt x="0" y="49035"/>
                  </a:lnTo>
                  <a:lnTo>
                    <a:pt x="18483" y="41778"/>
                  </a:lnTo>
                  <a:lnTo>
                    <a:pt x="59110" y="23618"/>
                  </a:lnTo>
                  <a:lnTo>
                    <a:pt x="100331" y="9193"/>
                  </a:lnTo>
                  <a:lnTo>
                    <a:pt x="1540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567">
              <a:extLst>
                <a:ext uri="{FF2B5EF4-FFF2-40B4-BE49-F238E27FC236}">
                  <a16:creationId xmlns:a16="http://schemas.microsoft.com/office/drawing/2014/main" xmlns="" id="{96E773D3-A259-4FFD-98E2-E889F6D3069E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4267200" y="2139950"/>
              <a:ext cx="196851" cy="88901"/>
            </a:xfrm>
            <a:custGeom>
              <a:avLst/>
              <a:gdLst/>
              <a:ahLst/>
              <a:cxnLst/>
              <a:rect l="0" t="0" r="0" b="0"/>
              <a:pathLst>
                <a:path w="196851" h="88901">
                  <a:moveTo>
                    <a:pt x="0" y="88900"/>
                  </a:moveTo>
                  <a:lnTo>
                    <a:pt x="0" y="88900"/>
                  </a:lnTo>
                  <a:lnTo>
                    <a:pt x="0" y="82158"/>
                  </a:lnTo>
                  <a:lnTo>
                    <a:pt x="10113" y="64481"/>
                  </a:lnTo>
                  <a:lnTo>
                    <a:pt x="50112" y="41370"/>
                  </a:lnTo>
                  <a:lnTo>
                    <a:pt x="86947" y="26853"/>
                  </a:lnTo>
                  <a:lnTo>
                    <a:pt x="125426" y="14757"/>
                  </a:lnTo>
                  <a:lnTo>
                    <a:pt x="161343" y="7029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568">
              <a:extLst>
                <a:ext uri="{FF2B5EF4-FFF2-40B4-BE49-F238E27FC236}">
                  <a16:creationId xmlns:a16="http://schemas.microsoft.com/office/drawing/2014/main" xmlns="" id="{9E3C2025-F18C-4107-AFF1-64293F2BEDB3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4476750" y="2352192"/>
              <a:ext cx="8839" cy="86209"/>
            </a:xfrm>
            <a:custGeom>
              <a:avLst/>
              <a:gdLst/>
              <a:ahLst/>
              <a:cxnLst/>
              <a:rect l="0" t="0" r="0" b="0"/>
              <a:pathLst>
                <a:path w="8839" h="862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8838" y="27892"/>
                  </a:lnTo>
                  <a:lnTo>
                    <a:pt x="8185" y="51134"/>
                  </a:lnTo>
                  <a:lnTo>
                    <a:pt x="0" y="86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569">
              <a:extLst>
                <a:ext uri="{FF2B5EF4-FFF2-40B4-BE49-F238E27FC236}">
                  <a16:creationId xmlns:a16="http://schemas.microsoft.com/office/drawing/2014/main" xmlns="" id="{2D149F15-684B-4089-9422-2E02F1D12748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4495800" y="2279399"/>
              <a:ext cx="12701" cy="32002"/>
            </a:xfrm>
            <a:custGeom>
              <a:avLst/>
              <a:gdLst/>
              <a:ahLst/>
              <a:cxnLst/>
              <a:rect l="0" t="0" r="0" b="0"/>
              <a:pathLst>
                <a:path w="12701" h="32002">
                  <a:moveTo>
                    <a:pt x="0" y="32001"/>
                  </a:moveTo>
                  <a:lnTo>
                    <a:pt x="0" y="32001"/>
                  </a:lnTo>
                  <a:lnTo>
                    <a:pt x="0" y="3390"/>
                  </a:lnTo>
                  <a:lnTo>
                    <a:pt x="1411" y="932"/>
                  </a:lnTo>
                  <a:lnTo>
                    <a:pt x="3763" y="0"/>
                  </a:lnTo>
                  <a:lnTo>
                    <a:pt x="12700" y="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570">
              <a:extLst>
                <a:ext uri="{FF2B5EF4-FFF2-40B4-BE49-F238E27FC236}">
                  <a16:creationId xmlns:a16="http://schemas.microsoft.com/office/drawing/2014/main" xmlns="" id="{D7F92582-D634-4E84-9491-8E20BC10997F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4546915" y="2311898"/>
              <a:ext cx="69536" cy="120153"/>
            </a:xfrm>
            <a:custGeom>
              <a:avLst/>
              <a:gdLst/>
              <a:ahLst/>
              <a:cxnLst/>
              <a:rect l="0" t="0" r="0" b="0"/>
              <a:pathLst>
                <a:path w="69536" h="120153">
                  <a:moveTo>
                    <a:pt x="6035" y="5852"/>
                  </a:moveTo>
                  <a:lnTo>
                    <a:pt x="6035" y="5852"/>
                  </a:lnTo>
                  <a:lnTo>
                    <a:pt x="7916" y="52563"/>
                  </a:lnTo>
                  <a:lnTo>
                    <a:pt x="9693" y="66829"/>
                  </a:lnTo>
                  <a:lnTo>
                    <a:pt x="8131" y="77873"/>
                  </a:lnTo>
                  <a:lnTo>
                    <a:pt x="3285" y="88653"/>
                  </a:lnTo>
                  <a:lnTo>
                    <a:pt x="2085" y="89981"/>
                  </a:lnTo>
                  <a:lnTo>
                    <a:pt x="1285" y="90160"/>
                  </a:lnTo>
                  <a:lnTo>
                    <a:pt x="752" y="89574"/>
                  </a:lnTo>
                  <a:lnTo>
                    <a:pt x="0" y="75265"/>
                  </a:lnTo>
                  <a:lnTo>
                    <a:pt x="5470" y="60926"/>
                  </a:lnTo>
                  <a:lnTo>
                    <a:pt x="31491" y="17442"/>
                  </a:lnTo>
                  <a:lnTo>
                    <a:pt x="41103" y="4888"/>
                  </a:lnTo>
                  <a:lnTo>
                    <a:pt x="45641" y="1682"/>
                  </a:lnTo>
                  <a:lnTo>
                    <a:pt x="50078" y="250"/>
                  </a:lnTo>
                  <a:lnTo>
                    <a:pt x="54447" y="0"/>
                  </a:lnTo>
                  <a:lnTo>
                    <a:pt x="58065" y="2656"/>
                  </a:lnTo>
                  <a:lnTo>
                    <a:pt x="63967" y="13134"/>
                  </a:lnTo>
                  <a:lnTo>
                    <a:pt x="67885" y="38270"/>
                  </a:lnTo>
                  <a:lnTo>
                    <a:pt x="64292" y="81861"/>
                  </a:lnTo>
                  <a:lnTo>
                    <a:pt x="65395" y="103632"/>
                  </a:lnTo>
                  <a:lnTo>
                    <a:pt x="69535" y="120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571">
              <a:extLst>
                <a:ext uri="{FF2B5EF4-FFF2-40B4-BE49-F238E27FC236}">
                  <a16:creationId xmlns:a16="http://schemas.microsoft.com/office/drawing/2014/main" xmlns="" id="{5DED6141-4925-4503-BF04-1FC7BCB5AB10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4678800" y="2106177"/>
              <a:ext cx="159112" cy="343154"/>
            </a:xfrm>
            <a:custGeom>
              <a:avLst/>
              <a:gdLst/>
              <a:ahLst/>
              <a:cxnLst/>
              <a:rect l="0" t="0" r="0" b="0"/>
              <a:pathLst>
                <a:path w="159112" h="343154">
                  <a:moveTo>
                    <a:pt x="90050" y="224273"/>
                  </a:moveTo>
                  <a:lnTo>
                    <a:pt x="90050" y="224273"/>
                  </a:lnTo>
                  <a:lnTo>
                    <a:pt x="95076" y="203551"/>
                  </a:lnTo>
                  <a:lnTo>
                    <a:pt x="95106" y="192485"/>
                  </a:lnTo>
                  <a:lnTo>
                    <a:pt x="92767" y="182864"/>
                  </a:lnTo>
                  <a:lnTo>
                    <a:pt x="90450" y="179733"/>
                  </a:lnTo>
                  <a:lnTo>
                    <a:pt x="87494" y="177647"/>
                  </a:lnTo>
                  <a:lnTo>
                    <a:pt x="84113" y="176255"/>
                  </a:lnTo>
                  <a:lnTo>
                    <a:pt x="65870" y="177668"/>
                  </a:lnTo>
                  <a:lnTo>
                    <a:pt x="50610" y="188273"/>
                  </a:lnTo>
                  <a:lnTo>
                    <a:pt x="35832" y="205451"/>
                  </a:lnTo>
                  <a:lnTo>
                    <a:pt x="19579" y="240333"/>
                  </a:lnTo>
                  <a:lnTo>
                    <a:pt x="6532" y="283673"/>
                  </a:lnTo>
                  <a:lnTo>
                    <a:pt x="0" y="318387"/>
                  </a:lnTo>
                  <a:lnTo>
                    <a:pt x="3226" y="335246"/>
                  </a:lnTo>
                  <a:lnTo>
                    <a:pt x="6767" y="339883"/>
                  </a:lnTo>
                  <a:lnTo>
                    <a:pt x="11245" y="342268"/>
                  </a:lnTo>
                  <a:lnTo>
                    <a:pt x="16346" y="343153"/>
                  </a:lnTo>
                  <a:lnTo>
                    <a:pt x="31423" y="334729"/>
                  </a:lnTo>
                  <a:lnTo>
                    <a:pt x="69845" y="293834"/>
                  </a:lnTo>
                  <a:lnTo>
                    <a:pt x="88596" y="262950"/>
                  </a:lnTo>
                  <a:lnTo>
                    <a:pt x="106337" y="227352"/>
                  </a:lnTo>
                  <a:lnTo>
                    <a:pt x="123629" y="188011"/>
                  </a:lnTo>
                  <a:lnTo>
                    <a:pt x="138841" y="145127"/>
                  </a:lnTo>
                  <a:lnTo>
                    <a:pt x="151246" y="100903"/>
                  </a:lnTo>
                  <a:lnTo>
                    <a:pt x="159111" y="57729"/>
                  </a:lnTo>
                  <a:lnTo>
                    <a:pt x="157392" y="13982"/>
                  </a:lnTo>
                  <a:lnTo>
                    <a:pt x="154700" y="6467"/>
                  </a:lnTo>
                  <a:lnTo>
                    <a:pt x="151495" y="2164"/>
                  </a:lnTo>
                  <a:lnTo>
                    <a:pt x="147946" y="0"/>
                  </a:lnTo>
                  <a:lnTo>
                    <a:pt x="142759" y="2085"/>
                  </a:lnTo>
                  <a:lnTo>
                    <a:pt x="129469" y="13810"/>
                  </a:lnTo>
                  <a:lnTo>
                    <a:pt x="109490" y="50357"/>
                  </a:lnTo>
                  <a:lnTo>
                    <a:pt x="100337" y="84653"/>
                  </a:lnTo>
                  <a:lnTo>
                    <a:pt x="95327" y="122003"/>
                  </a:lnTo>
                  <a:lnTo>
                    <a:pt x="95453" y="157418"/>
                  </a:lnTo>
                  <a:lnTo>
                    <a:pt x="97861" y="190091"/>
                  </a:lnTo>
                  <a:lnTo>
                    <a:pt x="101301" y="230608"/>
                  </a:lnTo>
                  <a:lnTo>
                    <a:pt x="103517" y="250372"/>
                  </a:lnTo>
                  <a:lnTo>
                    <a:pt x="112698" y="272693"/>
                  </a:lnTo>
                  <a:lnTo>
                    <a:pt x="120342" y="283658"/>
                  </a:lnTo>
                  <a:lnTo>
                    <a:pt x="130324" y="289472"/>
                  </a:lnTo>
                  <a:lnTo>
                    <a:pt x="147200" y="294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519">
            <a:extLst>
              <a:ext uri="{FF2B5EF4-FFF2-40B4-BE49-F238E27FC236}">
                <a16:creationId xmlns:a16="http://schemas.microsoft.com/office/drawing/2014/main" xmlns="" id="{9EC9BA75-1786-49BE-A130-A80F07D7818C}"/>
              </a:ext>
            </a:extLst>
          </p:cNvPr>
          <p:cNvGrpSpPr/>
          <p:nvPr/>
        </p:nvGrpSpPr>
        <p:grpSpPr>
          <a:xfrm>
            <a:off x="5292422" y="2291238"/>
            <a:ext cx="301929" cy="166427"/>
            <a:chOff x="5292422" y="2291238"/>
            <a:chExt cx="301929" cy="166427"/>
          </a:xfrm>
        </p:grpSpPr>
        <p:sp>
          <p:nvSpPr>
            <p:cNvPr id="78" name="SMARTInkShape-2572">
              <a:extLst>
                <a:ext uri="{FF2B5EF4-FFF2-40B4-BE49-F238E27FC236}">
                  <a16:creationId xmlns:a16="http://schemas.microsoft.com/office/drawing/2014/main" xmlns="" id="{B8655C12-8F1A-40E4-A376-C4307B6BCA92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5467375" y="2310889"/>
              <a:ext cx="126976" cy="140212"/>
            </a:xfrm>
            <a:custGeom>
              <a:avLst/>
              <a:gdLst/>
              <a:ahLst/>
              <a:cxnLst/>
              <a:rect l="0" t="0" r="0" b="0"/>
              <a:pathLst>
                <a:path w="126976" h="140212">
                  <a:moveTo>
                    <a:pt x="12675" y="44961"/>
                  </a:moveTo>
                  <a:lnTo>
                    <a:pt x="12675" y="44961"/>
                  </a:lnTo>
                  <a:lnTo>
                    <a:pt x="11970" y="26799"/>
                  </a:lnTo>
                  <a:lnTo>
                    <a:pt x="9304" y="19720"/>
                  </a:lnTo>
                  <a:lnTo>
                    <a:pt x="8311" y="18962"/>
                  </a:lnTo>
                  <a:lnTo>
                    <a:pt x="7649" y="19867"/>
                  </a:lnTo>
                  <a:lnTo>
                    <a:pt x="935" y="64281"/>
                  </a:lnTo>
                  <a:lnTo>
                    <a:pt x="101" y="109481"/>
                  </a:lnTo>
                  <a:lnTo>
                    <a:pt x="0" y="120578"/>
                  </a:lnTo>
                  <a:lnTo>
                    <a:pt x="12187" y="82385"/>
                  </a:lnTo>
                  <a:lnTo>
                    <a:pt x="23741" y="45858"/>
                  </a:lnTo>
                  <a:lnTo>
                    <a:pt x="42843" y="13869"/>
                  </a:lnTo>
                  <a:lnTo>
                    <a:pt x="54541" y="2920"/>
                  </a:lnTo>
                  <a:lnTo>
                    <a:pt x="59635" y="0"/>
                  </a:lnTo>
                  <a:lnTo>
                    <a:pt x="64443" y="171"/>
                  </a:lnTo>
                  <a:lnTo>
                    <a:pt x="69060" y="2401"/>
                  </a:lnTo>
                  <a:lnTo>
                    <a:pt x="73548" y="6004"/>
                  </a:lnTo>
                  <a:lnTo>
                    <a:pt x="86607" y="27930"/>
                  </a:lnTo>
                  <a:lnTo>
                    <a:pt x="99297" y="71309"/>
                  </a:lnTo>
                  <a:lnTo>
                    <a:pt x="114661" y="112699"/>
                  </a:lnTo>
                  <a:lnTo>
                    <a:pt x="126975" y="140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573">
              <a:extLst>
                <a:ext uri="{FF2B5EF4-FFF2-40B4-BE49-F238E27FC236}">
                  <a16:creationId xmlns:a16="http://schemas.microsoft.com/office/drawing/2014/main" xmlns="" id="{1A53DC88-0E96-4AAB-B3B1-148B38D2F18C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5292422" y="2291238"/>
              <a:ext cx="155879" cy="166427"/>
            </a:xfrm>
            <a:custGeom>
              <a:avLst/>
              <a:gdLst/>
              <a:ahLst/>
              <a:cxnLst/>
              <a:rect l="0" t="0" r="0" b="0"/>
              <a:pathLst>
                <a:path w="155879" h="166427">
                  <a:moveTo>
                    <a:pt x="92378" y="39212"/>
                  </a:moveTo>
                  <a:lnTo>
                    <a:pt x="92378" y="39212"/>
                  </a:lnTo>
                  <a:lnTo>
                    <a:pt x="86911" y="19439"/>
                  </a:lnTo>
                  <a:lnTo>
                    <a:pt x="80776" y="12550"/>
                  </a:lnTo>
                  <a:lnTo>
                    <a:pt x="65421" y="2620"/>
                  </a:lnTo>
                  <a:lnTo>
                    <a:pt x="59590" y="0"/>
                  </a:lnTo>
                  <a:lnTo>
                    <a:pt x="53586" y="371"/>
                  </a:lnTo>
                  <a:lnTo>
                    <a:pt x="41270" y="6427"/>
                  </a:lnTo>
                  <a:lnTo>
                    <a:pt x="22437" y="31850"/>
                  </a:lnTo>
                  <a:lnTo>
                    <a:pt x="6822" y="72936"/>
                  </a:lnTo>
                  <a:lnTo>
                    <a:pt x="0" y="117486"/>
                  </a:lnTo>
                  <a:lnTo>
                    <a:pt x="4721" y="151853"/>
                  </a:lnTo>
                  <a:lnTo>
                    <a:pt x="9245" y="158756"/>
                  </a:lnTo>
                  <a:lnTo>
                    <a:pt x="15084" y="163358"/>
                  </a:lnTo>
                  <a:lnTo>
                    <a:pt x="21798" y="166426"/>
                  </a:lnTo>
                  <a:lnTo>
                    <a:pt x="29097" y="166355"/>
                  </a:lnTo>
                  <a:lnTo>
                    <a:pt x="44733" y="160631"/>
                  </a:lnTo>
                  <a:lnTo>
                    <a:pt x="69402" y="138766"/>
                  </a:lnTo>
                  <a:lnTo>
                    <a:pt x="80521" y="118031"/>
                  </a:lnTo>
                  <a:lnTo>
                    <a:pt x="96363" y="71601"/>
                  </a:lnTo>
                  <a:lnTo>
                    <a:pt x="97151" y="69272"/>
                  </a:lnTo>
                  <a:lnTo>
                    <a:pt x="98383" y="69130"/>
                  </a:lnTo>
                  <a:lnTo>
                    <a:pt x="101632" y="72735"/>
                  </a:lnTo>
                  <a:lnTo>
                    <a:pt x="106050" y="117731"/>
                  </a:lnTo>
                  <a:lnTo>
                    <a:pt x="114683" y="130789"/>
                  </a:lnTo>
                  <a:lnTo>
                    <a:pt x="119948" y="136246"/>
                  </a:lnTo>
                  <a:lnTo>
                    <a:pt x="133324" y="142311"/>
                  </a:lnTo>
                  <a:lnTo>
                    <a:pt x="155878" y="147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520">
            <a:extLst>
              <a:ext uri="{FF2B5EF4-FFF2-40B4-BE49-F238E27FC236}">
                <a16:creationId xmlns:a16="http://schemas.microsoft.com/office/drawing/2014/main" xmlns="" id="{4EDD718E-0A1C-4A7F-924A-9A798A256500}"/>
              </a:ext>
            </a:extLst>
          </p:cNvPr>
          <p:cNvGrpSpPr/>
          <p:nvPr/>
        </p:nvGrpSpPr>
        <p:grpSpPr>
          <a:xfrm>
            <a:off x="5987979" y="2102394"/>
            <a:ext cx="1035122" cy="353053"/>
            <a:chOff x="5987979" y="2102394"/>
            <a:chExt cx="1035122" cy="353053"/>
          </a:xfrm>
        </p:grpSpPr>
        <p:sp>
          <p:nvSpPr>
            <p:cNvPr id="81" name="SMARTInkShape-2574">
              <a:extLst>
                <a:ext uri="{FF2B5EF4-FFF2-40B4-BE49-F238E27FC236}">
                  <a16:creationId xmlns:a16="http://schemas.microsoft.com/office/drawing/2014/main" xmlns="" id="{AD0EDD0C-BC92-4D76-8138-209323F3FE74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6838950" y="2190750"/>
              <a:ext cx="184151" cy="25401"/>
            </a:xfrm>
            <a:custGeom>
              <a:avLst/>
              <a:gdLst/>
              <a:ahLst/>
              <a:cxnLst/>
              <a:rect l="0" t="0" r="0" b="0"/>
              <a:pathLst>
                <a:path w="184151" h="25401">
                  <a:moveTo>
                    <a:pt x="0" y="25400"/>
                  </a:moveTo>
                  <a:lnTo>
                    <a:pt x="0" y="25400"/>
                  </a:lnTo>
                  <a:lnTo>
                    <a:pt x="18031" y="23989"/>
                  </a:lnTo>
                  <a:lnTo>
                    <a:pt x="54183" y="15966"/>
                  </a:lnTo>
                  <a:lnTo>
                    <a:pt x="86875" y="11094"/>
                  </a:lnTo>
                  <a:lnTo>
                    <a:pt x="124454" y="6577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575">
              <a:extLst>
                <a:ext uri="{FF2B5EF4-FFF2-40B4-BE49-F238E27FC236}">
                  <a16:creationId xmlns:a16="http://schemas.microsoft.com/office/drawing/2014/main" xmlns="" id="{F336ACFB-D53B-4D9B-9C3C-0ECA03E3D581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5987979" y="2330305"/>
              <a:ext cx="152472" cy="123789"/>
            </a:xfrm>
            <a:custGeom>
              <a:avLst/>
              <a:gdLst/>
              <a:ahLst/>
              <a:cxnLst/>
              <a:rect l="0" t="0" r="0" b="0"/>
              <a:pathLst>
                <a:path w="152472" h="123789">
                  <a:moveTo>
                    <a:pt x="6421" y="44595"/>
                  </a:moveTo>
                  <a:lnTo>
                    <a:pt x="6421" y="44595"/>
                  </a:lnTo>
                  <a:lnTo>
                    <a:pt x="6420" y="47966"/>
                  </a:lnTo>
                  <a:lnTo>
                    <a:pt x="9792" y="56804"/>
                  </a:lnTo>
                  <a:lnTo>
                    <a:pt x="12196" y="59085"/>
                  </a:lnTo>
                  <a:lnTo>
                    <a:pt x="18630" y="61618"/>
                  </a:lnTo>
                  <a:lnTo>
                    <a:pt x="33557" y="59673"/>
                  </a:lnTo>
                  <a:lnTo>
                    <a:pt x="51385" y="51258"/>
                  </a:lnTo>
                  <a:lnTo>
                    <a:pt x="60036" y="41912"/>
                  </a:lnTo>
                  <a:lnTo>
                    <a:pt x="63331" y="36456"/>
                  </a:lnTo>
                  <a:lnTo>
                    <a:pt x="65111" y="24750"/>
                  </a:lnTo>
                  <a:lnTo>
                    <a:pt x="64598" y="18665"/>
                  </a:lnTo>
                  <a:lnTo>
                    <a:pt x="60264" y="8141"/>
                  </a:lnTo>
                  <a:lnTo>
                    <a:pt x="57133" y="3359"/>
                  </a:lnTo>
                  <a:lnTo>
                    <a:pt x="52224" y="877"/>
                  </a:lnTo>
                  <a:lnTo>
                    <a:pt x="39242" y="0"/>
                  </a:lnTo>
                  <a:lnTo>
                    <a:pt x="25947" y="5725"/>
                  </a:lnTo>
                  <a:lnTo>
                    <a:pt x="19439" y="10215"/>
                  </a:lnTo>
                  <a:lnTo>
                    <a:pt x="8443" y="26493"/>
                  </a:lnTo>
                  <a:lnTo>
                    <a:pt x="969" y="47133"/>
                  </a:lnTo>
                  <a:lnTo>
                    <a:pt x="0" y="68065"/>
                  </a:lnTo>
                  <a:lnTo>
                    <a:pt x="6792" y="96313"/>
                  </a:lnTo>
                  <a:lnTo>
                    <a:pt x="13017" y="103768"/>
                  </a:lnTo>
                  <a:lnTo>
                    <a:pt x="31226" y="115814"/>
                  </a:lnTo>
                  <a:lnTo>
                    <a:pt x="72019" y="123788"/>
                  </a:lnTo>
                  <a:lnTo>
                    <a:pt x="103544" y="121890"/>
                  </a:lnTo>
                  <a:lnTo>
                    <a:pt x="152471" y="114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576">
              <a:extLst>
                <a:ext uri="{FF2B5EF4-FFF2-40B4-BE49-F238E27FC236}">
                  <a16:creationId xmlns:a16="http://schemas.microsoft.com/office/drawing/2014/main" xmlns="" id="{5065F268-825C-4BD1-A598-F70C5D1E7DF4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6122471" y="2319632"/>
              <a:ext cx="75130" cy="135815"/>
            </a:xfrm>
            <a:custGeom>
              <a:avLst/>
              <a:gdLst/>
              <a:ahLst/>
              <a:cxnLst/>
              <a:rect l="0" t="0" r="0" b="0"/>
              <a:pathLst>
                <a:path w="75130" h="135815">
                  <a:moveTo>
                    <a:pt x="75129" y="10818"/>
                  </a:moveTo>
                  <a:lnTo>
                    <a:pt x="75129" y="10818"/>
                  </a:lnTo>
                  <a:lnTo>
                    <a:pt x="68387" y="4076"/>
                  </a:lnTo>
                  <a:lnTo>
                    <a:pt x="57551" y="766"/>
                  </a:lnTo>
                  <a:lnTo>
                    <a:pt x="43327" y="0"/>
                  </a:lnTo>
                  <a:lnTo>
                    <a:pt x="27599" y="2012"/>
                  </a:lnTo>
                  <a:lnTo>
                    <a:pt x="13082" y="10902"/>
                  </a:lnTo>
                  <a:lnTo>
                    <a:pt x="6248" y="17224"/>
                  </a:lnTo>
                  <a:lnTo>
                    <a:pt x="2397" y="23556"/>
                  </a:lnTo>
                  <a:lnTo>
                    <a:pt x="0" y="36235"/>
                  </a:lnTo>
                  <a:lnTo>
                    <a:pt x="6930" y="50807"/>
                  </a:lnTo>
                  <a:lnTo>
                    <a:pt x="48550" y="92976"/>
                  </a:lnTo>
                  <a:lnTo>
                    <a:pt x="59789" y="105894"/>
                  </a:lnTo>
                  <a:lnTo>
                    <a:pt x="64784" y="118691"/>
                  </a:lnTo>
                  <a:lnTo>
                    <a:pt x="65121" y="127671"/>
                  </a:lnTo>
                  <a:lnTo>
                    <a:pt x="64224" y="131053"/>
                  </a:lnTo>
                  <a:lnTo>
                    <a:pt x="60803" y="133308"/>
                  </a:lnTo>
                  <a:lnTo>
                    <a:pt x="49477" y="135814"/>
                  </a:lnTo>
                  <a:lnTo>
                    <a:pt x="36917" y="133164"/>
                  </a:lnTo>
                  <a:lnTo>
                    <a:pt x="30605" y="130482"/>
                  </a:lnTo>
                  <a:lnTo>
                    <a:pt x="26396" y="126577"/>
                  </a:lnTo>
                  <a:lnTo>
                    <a:pt x="17979" y="106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577">
              <a:extLst>
                <a:ext uri="{FF2B5EF4-FFF2-40B4-BE49-F238E27FC236}">
                  <a16:creationId xmlns:a16="http://schemas.microsoft.com/office/drawing/2014/main" xmlns="" id="{981A668A-A5DB-4647-9F4A-BF6EF14B7D98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6286813" y="2167115"/>
              <a:ext cx="56838" cy="269953"/>
            </a:xfrm>
            <a:custGeom>
              <a:avLst/>
              <a:gdLst/>
              <a:ahLst/>
              <a:cxnLst/>
              <a:rect l="0" t="0" r="0" b="0"/>
              <a:pathLst>
                <a:path w="56838" h="269953">
                  <a:moveTo>
                    <a:pt x="25087" y="10935"/>
                  </a:moveTo>
                  <a:lnTo>
                    <a:pt x="25087" y="10935"/>
                  </a:lnTo>
                  <a:lnTo>
                    <a:pt x="25087" y="4193"/>
                  </a:lnTo>
                  <a:lnTo>
                    <a:pt x="27204" y="2207"/>
                  </a:lnTo>
                  <a:lnTo>
                    <a:pt x="35200" y="0"/>
                  </a:lnTo>
                  <a:lnTo>
                    <a:pt x="34651" y="2234"/>
                  </a:lnTo>
                  <a:lnTo>
                    <a:pt x="24634" y="12242"/>
                  </a:lnTo>
                  <a:lnTo>
                    <a:pt x="15948" y="33623"/>
                  </a:lnTo>
                  <a:lnTo>
                    <a:pt x="8974" y="81157"/>
                  </a:lnTo>
                  <a:lnTo>
                    <a:pt x="6637" y="119756"/>
                  </a:lnTo>
                  <a:lnTo>
                    <a:pt x="3246" y="160429"/>
                  </a:lnTo>
                  <a:lnTo>
                    <a:pt x="1269" y="196381"/>
                  </a:lnTo>
                  <a:lnTo>
                    <a:pt x="156" y="238743"/>
                  </a:lnTo>
                  <a:lnTo>
                    <a:pt x="0" y="249590"/>
                  </a:lnTo>
                  <a:lnTo>
                    <a:pt x="2012" y="257528"/>
                  </a:lnTo>
                  <a:lnTo>
                    <a:pt x="5471" y="263524"/>
                  </a:lnTo>
                  <a:lnTo>
                    <a:pt x="9893" y="268228"/>
                  </a:lnTo>
                  <a:lnTo>
                    <a:pt x="15663" y="269952"/>
                  </a:lnTo>
                  <a:lnTo>
                    <a:pt x="29600" y="268106"/>
                  </a:lnTo>
                  <a:lnTo>
                    <a:pt x="41439" y="258818"/>
                  </a:lnTo>
                  <a:lnTo>
                    <a:pt x="56837" y="239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578">
              <a:extLst>
                <a:ext uri="{FF2B5EF4-FFF2-40B4-BE49-F238E27FC236}">
                  <a16:creationId xmlns:a16="http://schemas.microsoft.com/office/drawing/2014/main" xmlns="" id="{99C02786-9552-4C08-ABA1-4510BAD2002A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6257561" y="2330450"/>
              <a:ext cx="92440" cy="19051"/>
            </a:xfrm>
            <a:custGeom>
              <a:avLst/>
              <a:gdLst/>
              <a:ahLst/>
              <a:cxnLst/>
              <a:rect l="0" t="0" r="0" b="0"/>
              <a:pathLst>
                <a:path w="92440" h="19051">
                  <a:moveTo>
                    <a:pt x="35289" y="19050"/>
                  </a:moveTo>
                  <a:lnTo>
                    <a:pt x="35289" y="19050"/>
                  </a:lnTo>
                  <a:lnTo>
                    <a:pt x="0" y="12961"/>
                  </a:lnTo>
                  <a:lnTo>
                    <a:pt x="41396" y="7646"/>
                  </a:lnTo>
                  <a:lnTo>
                    <a:pt x="924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579">
              <a:extLst>
                <a:ext uri="{FF2B5EF4-FFF2-40B4-BE49-F238E27FC236}">
                  <a16:creationId xmlns:a16="http://schemas.microsoft.com/office/drawing/2014/main" xmlns="" id="{BF29DE2F-2382-4977-859E-07EAA28DC5CA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6394450" y="2324100"/>
              <a:ext cx="25401" cy="88901"/>
            </a:xfrm>
            <a:custGeom>
              <a:avLst/>
              <a:gdLst/>
              <a:ahLst/>
              <a:cxnLst/>
              <a:rect l="0" t="0" r="0" b="0"/>
              <a:pathLst>
                <a:path w="25401" h="88901">
                  <a:moveTo>
                    <a:pt x="25400" y="0"/>
                  </a:moveTo>
                  <a:lnTo>
                    <a:pt x="25400" y="0"/>
                  </a:lnTo>
                  <a:lnTo>
                    <a:pt x="15287" y="13484"/>
                  </a:lnTo>
                  <a:lnTo>
                    <a:pt x="10321" y="27630"/>
                  </a:lnTo>
                  <a:lnTo>
                    <a:pt x="1673" y="7263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580">
              <a:extLst>
                <a:ext uri="{FF2B5EF4-FFF2-40B4-BE49-F238E27FC236}">
                  <a16:creationId xmlns:a16="http://schemas.microsoft.com/office/drawing/2014/main" xmlns="" id="{033350A0-204D-4B6D-A0BD-0032E5F6F405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6428892" y="2254250"/>
              <a:ext cx="3659" cy="63501"/>
            </a:xfrm>
            <a:custGeom>
              <a:avLst/>
              <a:gdLst/>
              <a:ahLst/>
              <a:cxnLst/>
              <a:rect l="0" t="0" r="0" b="0"/>
              <a:pathLst>
                <a:path w="3659" h="63501">
                  <a:moveTo>
                    <a:pt x="3658" y="63500"/>
                  </a:moveTo>
                  <a:lnTo>
                    <a:pt x="3658" y="63500"/>
                  </a:lnTo>
                  <a:lnTo>
                    <a:pt x="1776" y="22673"/>
                  </a:lnTo>
                  <a:lnTo>
                    <a:pt x="0" y="10077"/>
                  </a:lnTo>
                  <a:lnTo>
                    <a:pt x="513" y="6718"/>
                  </a:lnTo>
                  <a:lnTo>
                    <a:pt x="3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581">
              <a:extLst>
                <a:ext uri="{FF2B5EF4-FFF2-40B4-BE49-F238E27FC236}">
                  <a16:creationId xmlns:a16="http://schemas.microsoft.com/office/drawing/2014/main" xmlns="" id="{9CB3C677-E2FF-41F5-B514-BE161D22465A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6466136" y="2298700"/>
              <a:ext cx="127981" cy="107951"/>
            </a:xfrm>
            <a:custGeom>
              <a:avLst/>
              <a:gdLst/>
              <a:ahLst/>
              <a:cxnLst/>
              <a:rect l="0" t="0" r="0" b="0"/>
              <a:pathLst>
                <a:path w="127981" h="107951">
                  <a:moveTo>
                    <a:pt x="10864" y="0"/>
                  </a:moveTo>
                  <a:lnTo>
                    <a:pt x="10864" y="0"/>
                  </a:lnTo>
                  <a:lnTo>
                    <a:pt x="10864" y="3371"/>
                  </a:lnTo>
                  <a:lnTo>
                    <a:pt x="16331" y="27136"/>
                  </a:lnTo>
                  <a:lnTo>
                    <a:pt x="11669" y="72491"/>
                  </a:lnTo>
                  <a:lnTo>
                    <a:pt x="7458" y="85370"/>
                  </a:lnTo>
                  <a:lnTo>
                    <a:pt x="0" y="98394"/>
                  </a:lnTo>
                  <a:lnTo>
                    <a:pt x="11042" y="56083"/>
                  </a:lnTo>
                  <a:lnTo>
                    <a:pt x="26133" y="23490"/>
                  </a:lnTo>
                  <a:lnTo>
                    <a:pt x="34349" y="14438"/>
                  </a:lnTo>
                  <a:lnTo>
                    <a:pt x="38514" y="12448"/>
                  </a:lnTo>
                  <a:lnTo>
                    <a:pt x="46906" y="12118"/>
                  </a:lnTo>
                  <a:lnTo>
                    <a:pt x="49709" y="15134"/>
                  </a:lnTo>
                  <a:lnTo>
                    <a:pt x="57946" y="44631"/>
                  </a:lnTo>
                  <a:lnTo>
                    <a:pt x="58129" y="57231"/>
                  </a:lnTo>
                  <a:lnTo>
                    <a:pt x="55870" y="75824"/>
                  </a:lnTo>
                  <a:lnTo>
                    <a:pt x="56390" y="77360"/>
                  </a:lnTo>
                  <a:lnTo>
                    <a:pt x="57443" y="77679"/>
                  </a:lnTo>
                  <a:lnTo>
                    <a:pt x="58849" y="77186"/>
                  </a:lnTo>
                  <a:lnTo>
                    <a:pt x="100282" y="31445"/>
                  </a:lnTo>
                  <a:lnTo>
                    <a:pt x="112694" y="24559"/>
                  </a:lnTo>
                  <a:lnTo>
                    <a:pt x="118967" y="22723"/>
                  </a:lnTo>
                  <a:lnTo>
                    <a:pt x="123149" y="22909"/>
                  </a:lnTo>
                  <a:lnTo>
                    <a:pt x="125938" y="24445"/>
                  </a:lnTo>
                  <a:lnTo>
                    <a:pt x="127796" y="26880"/>
                  </a:lnTo>
                  <a:lnTo>
                    <a:pt x="127980" y="37111"/>
                  </a:lnTo>
                  <a:lnTo>
                    <a:pt x="125411" y="83021"/>
                  </a:lnTo>
                  <a:lnTo>
                    <a:pt x="125164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582">
              <a:extLst>
                <a:ext uri="{FF2B5EF4-FFF2-40B4-BE49-F238E27FC236}">
                  <a16:creationId xmlns:a16="http://schemas.microsoft.com/office/drawing/2014/main" xmlns="" id="{80A3AE6E-8825-4E97-A3F8-C000F740F8F6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6654983" y="2102394"/>
              <a:ext cx="323668" cy="292066"/>
            </a:xfrm>
            <a:custGeom>
              <a:avLst/>
              <a:gdLst/>
              <a:ahLst/>
              <a:cxnLst/>
              <a:rect l="0" t="0" r="0" b="0"/>
              <a:pathLst>
                <a:path w="323668" h="292066">
                  <a:moveTo>
                    <a:pt x="50617" y="259806"/>
                  </a:moveTo>
                  <a:lnTo>
                    <a:pt x="50617" y="259806"/>
                  </a:lnTo>
                  <a:lnTo>
                    <a:pt x="65107" y="214234"/>
                  </a:lnTo>
                  <a:lnTo>
                    <a:pt x="67639" y="204744"/>
                  </a:lnTo>
                  <a:lnTo>
                    <a:pt x="66904" y="201932"/>
                  </a:lnTo>
                  <a:lnTo>
                    <a:pt x="65003" y="200056"/>
                  </a:lnTo>
                  <a:lnTo>
                    <a:pt x="62325" y="198806"/>
                  </a:lnTo>
                  <a:lnTo>
                    <a:pt x="51822" y="203062"/>
                  </a:lnTo>
                  <a:lnTo>
                    <a:pt x="37746" y="213419"/>
                  </a:lnTo>
                  <a:lnTo>
                    <a:pt x="9478" y="246933"/>
                  </a:lnTo>
                  <a:lnTo>
                    <a:pt x="1288" y="263257"/>
                  </a:lnTo>
                  <a:lnTo>
                    <a:pt x="0" y="277567"/>
                  </a:lnTo>
                  <a:lnTo>
                    <a:pt x="1780" y="285339"/>
                  </a:lnTo>
                  <a:lnTo>
                    <a:pt x="3242" y="287411"/>
                  </a:lnTo>
                  <a:lnTo>
                    <a:pt x="6334" y="287382"/>
                  </a:lnTo>
                  <a:lnTo>
                    <a:pt x="15414" y="283586"/>
                  </a:lnTo>
                  <a:lnTo>
                    <a:pt x="37784" y="264582"/>
                  </a:lnTo>
                  <a:lnTo>
                    <a:pt x="60167" y="235104"/>
                  </a:lnTo>
                  <a:lnTo>
                    <a:pt x="62628" y="234166"/>
                  </a:lnTo>
                  <a:lnTo>
                    <a:pt x="64974" y="234246"/>
                  </a:lnTo>
                  <a:lnTo>
                    <a:pt x="66539" y="236416"/>
                  </a:lnTo>
                  <a:lnTo>
                    <a:pt x="78383" y="279182"/>
                  </a:lnTo>
                  <a:lnTo>
                    <a:pt x="81827" y="284012"/>
                  </a:lnTo>
                  <a:lnTo>
                    <a:pt x="91299" y="291261"/>
                  </a:lnTo>
                  <a:lnTo>
                    <a:pt x="96789" y="292065"/>
                  </a:lnTo>
                  <a:lnTo>
                    <a:pt x="108532" y="289195"/>
                  </a:lnTo>
                  <a:lnTo>
                    <a:pt x="130414" y="272904"/>
                  </a:lnTo>
                  <a:lnTo>
                    <a:pt x="158144" y="240090"/>
                  </a:lnTo>
                  <a:lnTo>
                    <a:pt x="180251" y="205653"/>
                  </a:lnTo>
                  <a:lnTo>
                    <a:pt x="204187" y="163771"/>
                  </a:lnTo>
                  <a:lnTo>
                    <a:pt x="228936" y="116935"/>
                  </a:lnTo>
                  <a:lnTo>
                    <a:pt x="250285" y="71660"/>
                  </a:lnTo>
                  <a:lnTo>
                    <a:pt x="264947" y="32957"/>
                  </a:lnTo>
                  <a:lnTo>
                    <a:pt x="266760" y="8701"/>
                  </a:lnTo>
                  <a:lnTo>
                    <a:pt x="264562" y="2797"/>
                  </a:lnTo>
                  <a:lnTo>
                    <a:pt x="260980" y="272"/>
                  </a:lnTo>
                  <a:lnTo>
                    <a:pt x="256476" y="0"/>
                  </a:lnTo>
                  <a:lnTo>
                    <a:pt x="251356" y="4052"/>
                  </a:lnTo>
                  <a:lnTo>
                    <a:pt x="226049" y="46617"/>
                  </a:lnTo>
                  <a:lnTo>
                    <a:pt x="211842" y="81094"/>
                  </a:lnTo>
                  <a:lnTo>
                    <a:pt x="200824" y="122288"/>
                  </a:lnTo>
                  <a:lnTo>
                    <a:pt x="191224" y="160822"/>
                  </a:lnTo>
                  <a:lnTo>
                    <a:pt x="182959" y="196058"/>
                  </a:lnTo>
                  <a:lnTo>
                    <a:pt x="175750" y="240839"/>
                  </a:lnTo>
                  <a:lnTo>
                    <a:pt x="176316" y="260548"/>
                  </a:lnTo>
                  <a:lnTo>
                    <a:pt x="178867" y="266651"/>
                  </a:lnTo>
                  <a:lnTo>
                    <a:pt x="182683" y="270719"/>
                  </a:lnTo>
                  <a:lnTo>
                    <a:pt x="187344" y="273432"/>
                  </a:lnTo>
                  <a:lnTo>
                    <a:pt x="193273" y="273829"/>
                  </a:lnTo>
                  <a:lnTo>
                    <a:pt x="207389" y="270507"/>
                  </a:lnTo>
                  <a:lnTo>
                    <a:pt x="234572" y="253961"/>
                  </a:lnTo>
                  <a:lnTo>
                    <a:pt x="261599" y="227814"/>
                  </a:lnTo>
                  <a:lnTo>
                    <a:pt x="271386" y="211720"/>
                  </a:lnTo>
                  <a:lnTo>
                    <a:pt x="273996" y="204465"/>
                  </a:lnTo>
                  <a:lnTo>
                    <a:pt x="274326" y="198923"/>
                  </a:lnTo>
                  <a:lnTo>
                    <a:pt x="273134" y="194523"/>
                  </a:lnTo>
                  <a:lnTo>
                    <a:pt x="270928" y="190884"/>
                  </a:lnTo>
                  <a:lnTo>
                    <a:pt x="266636" y="190575"/>
                  </a:lnTo>
                  <a:lnTo>
                    <a:pt x="254339" y="195875"/>
                  </a:lnTo>
                  <a:lnTo>
                    <a:pt x="243231" y="207168"/>
                  </a:lnTo>
                  <a:lnTo>
                    <a:pt x="235001" y="221595"/>
                  </a:lnTo>
                  <a:lnTo>
                    <a:pt x="231343" y="237414"/>
                  </a:lnTo>
                  <a:lnTo>
                    <a:pt x="233480" y="251971"/>
                  </a:lnTo>
                  <a:lnTo>
                    <a:pt x="236027" y="258816"/>
                  </a:lnTo>
                  <a:lnTo>
                    <a:pt x="246379" y="270184"/>
                  </a:lnTo>
                  <a:lnTo>
                    <a:pt x="253092" y="275192"/>
                  </a:lnTo>
                  <a:lnTo>
                    <a:pt x="269957" y="278874"/>
                  </a:lnTo>
                  <a:lnTo>
                    <a:pt x="288507" y="277453"/>
                  </a:lnTo>
                  <a:lnTo>
                    <a:pt x="323667" y="266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521">
            <a:extLst>
              <a:ext uri="{FF2B5EF4-FFF2-40B4-BE49-F238E27FC236}">
                <a16:creationId xmlns:a16="http://schemas.microsoft.com/office/drawing/2014/main" xmlns="" id="{773CADC8-3B5F-4B26-9E09-2E0A6E64F609}"/>
              </a:ext>
            </a:extLst>
          </p:cNvPr>
          <p:cNvGrpSpPr/>
          <p:nvPr/>
        </p:nvGrpSpPr>
        <p:grpSpPr>
          <a:xfrm>
            <a:off x="7746841" y="2114467"/>
            <a:ext cx="228760" cy="391331"/>
            <a:chOff x="7746841" y="2114467"/>
            <a:chExt cx="228760" cy="391331"/>
          </a:xfrm>
        </p:grpSpPr>
        <p:sp>
          <p:nvSpPr>
            <p:cNvPr id="91" name="SMARTInkShape-2583">
              <a:extLst>
                <a:ext uri="{FF2B5EF4-FFF2-40B4-BE49-F238E27FC236}">
                  <a16:creationId xmlns:a16="http://schemas.microsoft.com/office/drawing/2014/main" xmlns="" id="{75CFB61D-E51C-45FF-A6DA-01D1A04C936E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7746841" y="2274902"/>
              <a:ext cx="228760" cy="230896"/>
            </a:xfrm>
            <a:custGeom>
              <a:avLst/>
              <a:gdLst/>
              <a:ahLst/>
              <a:cxnLst/>
              <a:rect l="0" t="0" r="0" b="0"/>
              <a:pathLst>
                <a:path w="228760" h="230896">
                  <a:moveTo>
                    <a:pt x="108109" y="42848"/>
                  </a:moveTo>
                  <a:lnTo>
                    <a:pt x="108109" y="42848"/>
                  </a:lnTo>
                  <a:lnTo>
                    <a:pt x="104738" y="25993"/>
                  </a:lnTo>
                  <a:lnTo>
                    <a:pt x="101629" y="21028"/>
                  </a:lnTo>
                  <a:lnTo>
                    <a:pt x="97438" y="17718"/>
                  </a:lnTo>
                  <a:lnTo>
                    <a:pt x="92529" y="15511"/>
                  </a:lnTo>
                  <a:lnTo>
                    <a:pt x="87139" y="15451"/>
                  </a:lnTo>
                  <a:lnTo>
                    <a:pt x="75506" y="19148"/>
                  </a:lnTo>
                  <a:lnTo>
                    <a:pt x="53684" y="42646"/>
                  </a:lnTo>
                  <a:lnTo>
                    <a:pt x="29346" y="79791"/>
                  </a:lnTo>
                  <a:lnTo>
                    <a:pt x="16423" y="111478"/>
                  </a:lnTo>
                  <a:lnTo>
                    <a:pt x="6681" y="145317"/>
                  </a:lnTo>
                  <a:lnTo>
                    <a:pt x="0" y="176819"/>
                  </a:lnTo>
                  <a:lnTo>
                    <a:pt x="2205" y="199757"/>
                  </a:lnTo>
                  <a:lnTo>
                    <a:pt x="5756" y="208838"/>
                  </a:lnTo>
                  <a:lnTo>
                    <a:pt x="19110" y="222690"/>
                  </a:lnTo>
                  <a:lnTo>
                    <a:pt x="27609" y="228359"/>
                  </a:lnTo>
                  <a:lnTo>
                    <a:pt x="48342" y="230895"/>
                  </a:lnTo>
                  <a:lnTo>
                    <a:pt x="71668" y="225908"/>
                  </a:lnTo>
                  <a:lnTo>
                    <a:pt x="107894" y="206527"/>
                  </a:lnTo>
                  <a:lnTo>
                    <a:pt x="130356" y="188502"/>
                  </a:lnTo>
                  <a:lnTo>
                    <a:pt x="146454" y="164968"/>
                  </a:lnTo>
                  <a:lnTo>
                    <a:pt x="161568" y="122070"/>
                  </a:lnTo>
                  <a:lnTo>
                    <a:pt x="165030" y="90052"/>
                  </a:lnTo>
                  <a:lnTo>
                    <a:pt x="159512" y="57007"/>
                  </a:lnTo>
                  <a:lnTo>
                    <a:pt x="146242" y="31032"/>
                  </a:lnTo>
                  <a:lnTo>
                    <a:pt x="129290" y="12196"/>
                  </a:lnTo>
                  <a:lnTo>
                    <a:pt x="112349" y="1473"/>
                  </a:lnTo>
                  <a:lnTo>
                    <a:pt x="93530" y="0"/>
                  </a:lnTo>
                  <a:lnTo>
                    <a:pt x="83573" y="1582"/>
                  </a:lnTo>
                  <a:lnTo>
                    <a:pt x="64984" y="10867"/>
                  </a:lnTo>
                  <a:lnTo>
                    <a:pt x="48020" y="25106"/>
                  </a:lnTo>
                  <a:lnTo>
                    <a:pt x="33424" y="43194"/>
                  </a:lnTo>
                  <a:lnTo>
                    <a:pt x="25526" y="61111"/>
                  </a:lnTo>
                  <a:lnTo>
                    <a:pt x="23420" y="69840"/>
                  </a:lnTo>
                  <a:lnTo>
                    <a:pt x="24844" y="87065"/>
                  </a:lnTo>
                  <a:lnTo>
                    <a:pt x="27198" y="95609"/>
                  </a:lnTo>
                  <a:lnTo>
                    <a:pt x="33002" y="102011"/>
                  </a:lnTo>
                  <a:lnTo>
                    <a:pt x="50739" y="111005"/>
                  </a:lnTo>
                  <a:lnTo>
                    <a:pt x="98009" y="113294"/>
                  </a:lnTo>
                  <a:lnTo>
                    <a:pt x="134664" y="109200"/>
                  </a:lnTo>
                  <a:lnTo>
                    <a:pt x="170006" y="103382"/>
                  </a:lnTo>
                  <a:lnTo>
                    <a:pt x="228759" y="93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584">
              <a:extLst>
                <a:ext uri="{FF2B5EF4-FFF2-40B4-BE49-F238E27FC236}">
                  <a16:creationId xmlns:a16="http://schemas.microsoft.com/office/drawing/2014/main" xmlns="" id="{EF903DBC-62BC-4D30-A5AE-36640A67B0AC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7804341" y="2114467"/>
              <a:ext cx="107760" cy="86048"/>
            </a:xfrm>
            <a:custGeom>
              <a:avLst/>
              <a:gdLst/>
              <a:ahLst/>
              <a:cxnLst/>
              <a:rect l="0" t="0" r="0" b="0"/>
              <a:pathLst>
                <a:path w="107760" h="86048">
                  <a:moveTo>
                    <a:pt x="31559" y="6433"/>
                  </a:moveTo>
                  <a:lnTo>
                    <a:pt x="31559" y="6433"/>
                  </a:lnTo>
                  <a:lnTo>
                    <a:pt x="31559" y="9804"/>
                  </a:lnTo>
                  <a:lnTo>
                    <a:pt x="10854" y="56288"/>
                  </a:lnTo>
                  <a:lnTo>
                    <a:pt x="3082" y="74122"/>
                  </a:lnTo>
                  <a:lnTo>
                    <a:pt x="455" y="86047"/>
                  </a:lnTo>
                  <a:lnTo>
                    <a:pt x="239" y="85615"/>
                  </a:lnTo>
                  <a:lnTo>
                    <a:pt x="0" y="81371"/>
                  </a:lnTo>
                  <a:lnTo>
                    <a:pt x="6608" y="64307"/>
                  </a:lnTo>
                  <a:lnTo>
                    <a:pt x="35598" y="21876"/>
                  </a:lnTo>
                  <a:lnTo>
                    <a:pt x="51014" y="1017"/>
                  </a:lnTo>
                  <a:lnTo>
                    <a:pt x="52996" y="0"/>
                  </a:lnTo>
                  <a:lnTo>
                    <a:pt x="54317" y="733"/>
                  </a:lnTo>
                  <a:lnTo>
                    <a:pt x="68161" y="25961"/>
                  </a:lnTo>
                  <a:lnTo>
                    <a:pt x="101054" y="71572"/>
                  </a:lnTo>
                  <a:lnTo>
                    <a:pt x="107759" y="82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SMARTInkShape-2585">
            <a:extLst>
              <a:ext uri="{FF2B5EF4-FFF2-40B4-BE49-F238E27FC236}">
                <a16:creationId xmlns:a16="http://schemas.microsoft.com/office/drawing/2014/main" xmlns="" id="{83E6E927-0F82-494D-B3A8-E8D44E5A01C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349399" y="2238088"/>
            <a:ext cx="324702" cy="489275"/>
          </a:xfrm>
          <a:custGeom>
            <a:avLst/>
            <a:gdLst/>
            <a:ahLst/>
            <a:cxnLst/>
            <a:rect l="0" t="0" r="0" b="0"/>
            <a:pathLst>
              <a:path w="324702" h="489275">
                <a:moveTo>
                  <a:pt x="96101" y="174912"/>
                </a:moveTo>
                <a:lnTo>
                  <a:pt x="96101" y="174912"/>
                </a:lnTo>
                <a:lnTo>
                  <a:pt x="99471" y="174912"/>
                </a:lnTo>
                <a:lnTo>
                  <a:pt x="103008" y="173031"/>
                </a:lnTo>
                <a:lnTo>
                  <a:pt x="104939" y="171541"/>
                </a:lnTo>
                <a:lnTo>
                  <a:pt x="107085" y="168004"/>
                </a:lnTo>
                <a:lnTo>
                  <a:pt x="107657" y="166073"/>
                </a:lnTo>
                <a:lnTo>
                  <a:pt x="105216" y="164786"/>
                </a:lnTo>
                <a:lnTo>
                  <a:pt x="94978" y="163356"/>
                </a:lnTo>
                <a:lnTo>
                  <a:pt x="73347" y="165922"/>
                </a:lnTo>
                <a:lnTo>
                  <a:pt x="42321" y="184635"/>
                </a:lnTo>
                <a:lnTo>
                  <a:pt x="13060" y="212522"/>
                </a:lnTo>
                <a:lnTo>
                  <a:pt x="2749" y="232785"/>
                </a:lnTo>
                <a:lnTo>
                  <a:pt x="0" y="243127"/>
                </a:lnTo>
                <a:lnTo>
                  <a:pt x="283" y="251433"/>
                </a:lnTo>
                <a:lnTo>
                  <a:pt x="6243" y="264425"/>
                </a:lnTo>
                <a:lnTo>
                  <a:pt x="12207" y="268454"/>
                </a:lnTo>
                <a:lnTo>
                  <a:pt x="28241" y="272930"/>
                </a:lnTo>
                <a:lnTo>
                  <a:pt x="60471" y="268709"/>
                </a:lnTo>
                <a:lnTo>
                  <a:pt x="90091" y="255150"/>
                </a:lnTo>
                <a:lnTo>
                  <a:pt x="104249" y="241853"/>
                </a:lnTo>
                <a:lnTo>
                  <a:pt x="109999" y="234356"/>
                </a:lnTo>
                <a:lnTo>
                  <a:pt x="114508" y="218500"/>
                </a:lnTo>
                <a:lnTo>
                  <a:pt x="113454" y="201340"/>
                </a:lnTo>
                <a:lnTo>
                  <a:pt x="104222" y="172551"/>
                </a:lnTo>
                <a:lnTo>
                  <a:pt x="88140" y="137182"/>
                </a:lnTo>
                <a:lnTo>
                  <a:pt x="86560" y="128592"/>
                </a:lnTo>
                <a:lnTo>
                  <a:pt x="87624" y="120749"/>
                </a:lnTo>
                <a:lnTo>
                  <a:pt x="94450" y="106389"/>
                </a:lnTo>
                <a:lnTo>
                  <a:pt x="113564" y="83034"/>
                </a:lnTo>
                <a:lnTo>
                  <a:pt x="154740" y="54928"/>
                </a:lnTo>
                <a:lnTo>
                  <a:pt x="195696" y="28994"/>
                </a:lnTo>
                <a:lnTo>
                  <a:pt x="232431" y="0"/>
                </a:lnTo>
                <a:lnTo>
                  <a:pt x="232849" y="448"/>
                </a:lnTo>
                <a:lnTo>
                  <a:pt x="215339" y="39927"/>
                </a:lnTo>
                <a:lnTo>
                  <a:pt x="200732" y="81686"/>
                </a:lnTo>
                <a:lnTo>
                  <a:pt x="186819" y="118191"/>
                </a:lnTo>
                <a:lnTo>
                  <a:pt x="173109" y="163579"/>
                </a:lnTo>
                <a:lnTo>
                  <a:pt x="166490" y="188523"/>
                </a:lnTo>
                <a:lnTo>
                  <a:pt x="159255" y="215736"/>
                </a:lnTo>
                <a:lnTo>
                  <a:pt x="151609" y="244461"/>
                </a:lnTo>
                <a:lnTo>
                  <a:pt x="143690" y="274195"/>
                </a:lnTo>
                <a:lnTo>
                  <a:pt x="136999" y="301778"/>
                </a:lnTo>
                <a:lnTo>
                  <a:pt x="131128" y="327929"/>
                </a:lnTo>
                <a:lnTo>
                  <a:pt x="125802" y="353123"/>
                </a:lnTo>
                <a:lnTo>
                  <a:pt x="118003" y="398050"/>
                </a:lnTo>
                <a:lnTo>
                  <a:pt x="113596" y="436362"/>
                </a:lnTo>
                <a:lnTo>
                  <a:pt x="115787" y="474942"/>
                </a:lnTo>
                <a:lnTo>
                  <a:pt x="121549" y="487705"/>
                </a:lnTo>
                <a:lnTo>
                  <a:pt x="125766" y="489274"/>
                </a:lnTo>
                <a:lnTo>
                  <a:pt x="130695" y="488203"/>
                </a:lnTo>
                <a:lnTo>
                  <a:pt x="136097" y="485373"/>
                </a:lnTo>
                <a:lnTo>
                  <a:pt x="145862" y="470939"/>
                </a:lnTo>
                <a:lnTo>
                  <a:pt x="159293" y="435250"/>
                </a:lnTo>
                <a:lnTo>
                  <a:pt x="168446" y="392690"/>
                </a:lnTo>
                <a:lnTo>
                  <a:pt x="174911" y="350496"/>
                </a:lnTo>
                <a:lnTo>
                  <a:pt x="177543" y="331908"/>
                </a:lnTo>
                <a:lnTo>
                  <a:pt x="183803" y="322064"/>
                </a:lnTo>
                <a:lnTo>
                  <a:pt x="194345" y="313691"/>
                </a:lnTo>
                <a:lnTo>
                  <a:pt x="235611" y="296860"/>
                </a:lnTo>
                <a:lnTo>
                  <a:pt x="280762" y="284948"/>
                </a:lnTo>
                <a:lnTo>
                  <a:pt x="324701" y="27016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SMARTInkShape-2586">
            <a:extLst>
              <a:ext uri="{FF2B5EF4-FFF2-40B4-BE49-F238E27FC236}">
                <a16:creationId xmlns:a16="http://schemas.microsoft.com/office/drawing/2014/main" xmlns="" id="{9A861E57-7A36-4322-86D8-53FC0AE66A5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005283" y="2313274"/>
            <a:ext cx="233968" cy="210132"/>
          </a:xfrm>
          <a:custGeom>
            <a:avLst/>
            <a:gdLst/>
            <a:ahLst/>
            <a:cxnLst/>
            <a:rect l="0" t="0" r="0" b="0"/>
            <a:pathLst>
              <a:path w="233968" h="210132">
                <a:moveTo>
                  <a:pt x="126017" y="67976"/>
                </a:moveTo>
                <a:lnTo>
                  <a:pt x="126017" y="67976"/>
                </a:lnTo>
                <a:lnTo>
                  <a:pt x="129387" y="61234"/>
                </a:lnTo>
                <a:lnTo>
                  <a:pt x="129161" y="52279"/>
                </a:lnTo>
                <a:lnTo>
                  <a:pt x="128113" y="46928"/>
                </a:lnTo>
                <a:lnTo>
                  <a:pt x="123185" y="39101"/>
                </a:lnTo>
                <a:lnTo>
                  <a:pt x="108523" y="28327"/>
                </a:lnTo>
                <a:lnTo>
                  <a:pt x="98487" y="27541"/>
                </a:lnTo>
                <a:lnTo>
                  <a:pt x="92847" y="28320"/>
                </a:lnTo>
                <a:lnTo>
                  <a:pt x="68054" y="42899"/>
                </a:lnTo>
                <a:lnTo>
                  <a:pt x="33140" y="83248"/>
                </a:lnTo>
                <a:lnTo>
                  <a:pt x="9676" y="119538"/>
                </a:lnTo>
                <a:lnTo>
                  <a:pt x="698" y="144515"/>
                </a:lnTo>
                <a:lnTo>
                  <a:pt x="0" y="167845"/>
                </a:lnTo>
                <a:lnTo>
                  <a:pt x="1788" y="179005"/>
                </a:lnTo>
                <a:lnTo>
                  <a:pt x="6510" y="187856"/>
                </a:lnTo>
                <a:lnTo>
                  <a:pt x="21161" y="201454"/>
                </a:lnTo>
                <a:lnTo>
                  <a:pt x="39432" y="208438"/>
                </a:lnTo>
                <a:lnTo>
                  <a:pt x="60018" y="210131"/>
                </a:lnTo>
                <a:lnTo>
                  <a:pt x="83279" y="206180"/>
                </a:lnTo>
                <a:lnTo>
                  <a:pt x="116803" y="185909"/>
                </a:lnTo>
                <a:lnTo>
                  <a:pt x="145707" y="147448"/>
                </a:lnTo>
                <a:lnTo>
                  <a:pt x="155935" y="112704"/>
                </a:lnTo>
                <a:lnTo>
                  <a:pt x="158364" y="75155"/>
                </a:lnTo>
                <a:lnTo>
                  <a:pt x="152387" y="39652"/>
                </a:lnTo>
                <a:lnTo>
                  <a:pt x="145713" y="26515"/>
                </a:lnTo>
                <a:lnTo>
                  <a:pt x="127010" y="8156"/>
                </a:lnTo>
                <a:lnTo>
                  <a:pt x="106466" y="938"/>
                </a:lnTo>
                <a:lnTo>
                  <a:pt x="96050" y="0"/>
                </a:lnTo>
                <a:lnTo>
                  <a:pt x="76950" y="4604"/>
                </a:lnTo>
                <a:lnTo>
                  <a:pt x="67905" y="8794"/>
                </a:lnTo>
                <a:lnTo>
                  <a:pt x="62581" y="13705"/>
                </a:lnTo>
                <a:lnTo>
                  <a:pt x="59738" y="19095"/>
                </a:lnTo>
                <a:lnTo>
                  <a:pt x="58547" y="24805"/>
                </a:lnTo>
                <a:lnTo>
                  <a:pt x="59871" y="30729"/>
                </a:lnTo>
                <a:lnTo>
                  <a:pt x="66985" y="42955"/>
                </a:lnTo>
                <a:lnTo>
                  <a:pt x="84728" y="53563"/>
                </a:lnTo>
                <a:lnTo>
                  <a:pt x="110488" y="61570"/>
                </a:lnTo>
                <a:lnTo>
                  <a:pt x="143104" y="65129"/>
                </a:lnTo>
                <a:lnTo>
                  <a:pt x="178767" y="66711"/>
                </a:lnTo>
                <a:lnTo>
                  <a:pt x="233967" y="6797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SMARTInkShape-2587">
            <a:extLst>
              <a:ext uri="{FF2B5EF4-FFF2-40B4-BE49-F238E27FC236}">
                <a16:creationId xmlns:a16="http://schemas.microsoft.com/office/drawing/2014/main" xmlns="" id="{F479FD05-5A9B-4525-95B9-61203B614DE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92200" y="2961534"/>
            <a:ext cx="9867901" cy="296017"/>
          </a:xfrm>
          <a:custGeom>
            <a:avLst/>
            <a:gdLst/>
            <a:ahLst/>
            <a:cxnLst/>
            <a:rect l="0" t="0" r="0" b="0"/>
            <a:pathLst>
              <a:path w="9867901" h="296017">
                <a:moveTo>
                  <a:pt x="0" y="296016"/>
                </a:moveTo>
                <a:lnTo>
                  <a:pt x="0" y="296016"/>
                </a:lnTo>
                <a:lnTo>
                  <a:pt x="42673" y="291652"/>
                </a:lnTo>
                <a:lnTo>
                  <a:pt x="80819" y="290549"/>
                </a:lnTo>
                <a:lnTo>
                  <a:pt x="104680" y="290254"/>
                </a:lnTo>
                <a:lnTo>
                  <a:pt x="131170" y="290058"/>
                </a:lnTo>
                <a:lnTo>
                  <a:pt x="159413" y="289927"/>
                </a:lnTo>
                <a:lnTo>
                  <a:pt x="192353" y="289135"/>
                </a:lnTo>
                <a:lnTo>
                  <a:pt x="228424" y="287901"/>
                </a:lnTo>
                <a:lnTo>
                  <a:pt x="266583" y="286372"/>
                </a:lnTo>
                <a:lnTo>
                  <a:pt x="310366" y="283943"/>
                </a:lnTo>
                <a:lnTo>
                  <a:pt x="357900" y="280911"/>
                </a:lnTo>
                <a:lnTo>
                  <a:pt x="407933" y="277480"/>
                </a:lnTo>
                <a:lnTo>
                  <a:pt x="463161" y="273075"/>
                </a:lnTo>
                <a:lnTo>
                  <a:pt x="521852" y="268022"/>
                </a:lnTo>
                <a:lnTo>
                  <a:pt x="582851" y="262537"/>
                </a:lnTo>
                <a:lnTo>
                  <a:pt x="651034" y="256057"/>
                </a:lnTo>
                <a:lnTo>
                  <a:pt x="724006" y="248916"/>
                </a:lnTo>
                <a:lnTo>
                  <a:pt x="800171" y="241333"/>
                </a:lnTo>
                <a:lnTo>
                  <a:pt x="881286" y="233455"/>
                </a:lnTo>
                <a:lnTo>
                  <a:pt x="965702" y="225381"/>
                </a:lnTo>
                <a:lnTo>
                  <a:pt x="1052318" y="217176"/>
                </a:lnTo>
                <a:lnTo>
                  <a:pt x="1142517" y="208884"/>
                </a:lnTo>
                <a:lnTo>
                  <a:pt x="1235106" y="200533"/>
                </a:lnTo>
                <a:lnTo>
                  <a:pt x="1329287" y="192144"/>
                </a:lnTo>
                <a:lnTo>
                  <a:pt x="1428058" y="184434"/>
                </a:lnTo>
                <a:lnTo>
                  <a:pt x="1529889" y="177178"/>
                </a:lnTo>
                <a:lnTo>
                  <a:pt x="1633759" y="170224"/>
                </a:lnTo>
                <a:lnTo>
                  <a:pt x="1738990" y="163472"/>
                </a:lnTo>
                <a:lnTo>
                  <a:pt x="1845127" y="156853"/>
                </a:lnTo>
                <a:lnTo>
                  <a:pt x="1951868" y="150324"/>
                </a:lnTo>
                <a:lnTo>
                  <a:pt x="2060423" y="143855"/>
                </a:lnTo>
                <a:lnTo>
                  <a:pt x="2170187" y="137425"/>
                </a:lnTo>
                <a:lnTo>
                  <a:pt x="2280758" y="131022"/>
                </a:lnTo>
                <a:lnTo>
                  <a:pt x="2397511" y="124637"/>
                </a:lnTo>
                <a:lnTo>
                  <a:pt x="2518385" y="118263"/>
                </a:lnTo>
                <a:lnTo>
                  <a:pt x="2642007" y="111898"/>
                </a:lnTo>
                <a:lnTo>
                  <a:pt x="2767460" y="106243"/>
                </a:lnTo>
                <a:lnTo>
                  <a:pt x="2894135" y="101061"/>
                </a:lnTo>
                <a:lnTo>
                  <a:pt x="3021623" y="96196"/>
                </a:lnTo>
                <a:lnTo>
                  <a:pt x="3149654" y="91542"/>
                </a:lnTo>
                <a:lnTo>
                  <a:pt x="3278047" y="87028"/>
                </a:lnTo>
                <a:lnTo>
                  <a:pt x="3406681" y="82607"/>
                </a:lnTo>
                <a:lnTo>
                  <a:pt x="3536182" y="77543"/>
                </a:lnTo>
                <a:lnTo>
                  <a:pt x="3666260" y="72051"/>
                </a:lnTo>
                <a:lnTo>
                  <a:pt x="3796724" y="66273"/>
                </a:lnTo>
                <a:lnTo>
                  <a:pt x="3927444" y="61009"/>
                </a:lnTo>
                <a:lnTo>
                  <a:pt x="4058334" y="56090"/>
                </a:lnTo>
                <a:lnTo>
                  <a:pt x="4189340" y="51398"/>
                </a:lnTo>
                <a:lnTo>
                  <a:pt x="4321832" y="46154"/>
                </a:lnTo>
                <a:lnTo>
                  <a:pt x="4455315" y="40541"/>
                </a:lnTo>
                <a:lnTo>
                  <a:pt x="4589460" y="34683"/>
                </a:lnTo>
                <a:lnTo>
                  <a:pt x="4729690" y="29366"/>
                </a:lnTo>
                <a:lnTo>
                  <a:pt x="4873977" y="24410"/>
                </a:lnTo>
                <a:lnTo>
                  <a:pt x="5020968" y="19696"/>
                </a:lnTo>
                <a:lnTo>
                  <a:pt x="5167645" y="15141"/>
                </a:lnTo>
                <a:lnTo>
                  <a:pt x="5314114" y="10694"/>
                </a:lnTo>
                <a:lnTo>
                  <a:pt x="5460442" y="6318"/>
                </a:lnTo>
                <a:lnTo>
                  <a:pt x="5605266" y="3401"/>
                </a:lnTo>
                <a:lnTo>
                  <a:pt x="5749089" y="1455"/>
                </a:lnTo>
                <a:lnTo>
                  <a:pt x="5892243" y="159"/>
                </a:lnTo>
                <a:lnTo>
                  <a:pt x="6037773" y="0"/>
                </a:lnTo>
                <a:lnTo>
                  <a:pt x="6184888" y="601"/>
                </a:lnTo>
                <a:lnTo>
                  <a:pt x="6333058" y="1706"/>
                </a:lnTo>
                <a:lnTo>
                  <a:pt x="6480521" y="3148"/>
                </a:lnTo>
                <a:lnTo>
                  <a:pt x="6627515" y="4815"/>
                </a:lnTo>
                <a:lnTo>
                  <a:pt x="6774193" y="6632"/>
                </a:lnTo>
                <a:lnTo>
                  <a:pt x="6919251" y="9960"/>
                </a:lnTo>
                <a:lnTo>
                  <a:pt x="7063228" y="14295"/>
                </a:lnTo>
                <a:lnTo>
                  <a:pt x="7206485" y="19302"/>
                </a:lnTo>
                <a:lnTo>
                  <a:pt x="7353495" y="24052"/>
                </a:lnTo>
                <a:lnTo>
                  <a:pt x="7503008" y="28628"/>
                </a:lnTo>
                <a:lnTo>
                  <a:pt x="7654189" y="33091"/>
                </a:lnTo>
                <a:lnTo>
                  <a:pt x="7805775" y="38888"/>
                </a:lnTo>
                <a:lnTo>
                  <a:pt x="7957634" y="45575"/>
                </a:lnTo>
                <a:lnTo>
                  <a:pt x="8109672" y="52855"/>
                </a:lnTo>
                <a:lnTo>
                  <a:pt x="8260420" y="61237"/>
                </a:lnTo>
                <a:lnTo>
                  <a:pt x="8410308" y="70352"/>
                </a:lnTo>
                <a:lnTo>
                  <a:pt x="8559622" y="79957"/>
                </a:lnTo>
                <a:lnTo>
                  <a:pt x="8706437" y="89888"/>
                </a:lnTo>
                <a:lnTo>
                  <a:pt x="8851586" y="100036"/>
                </a:lnTo>
                <a:lnTo>
                  <a:pt x="8995624" y="110329"/>
                </a:lnTo>
                <a:lnTo>
                  <a:pt x="9128337" y="121425"/>
                </a:lnTo>
                <a:lnTo>
                  <a:pt x="9253503" y="133055"/>
                </a:lnTo>
                <a:lnTo>
                  <a:pt x="9373636" y="145042"/>
                </a:lnTo>
                <a:lnTo>
                  <a:pt x="9481946" y="156561"/>
                </a:lnTo>
                <a:lnTo>
                  <a:pt x="9582375" y="167769"/>
                </a:lnTo>
                <a:lnTo>
                  <a:pt x="9677550" y="178768"/>
                </a:lnTo>
                <a:lnTo>
                  <a:pt x="9741000" y="186100"/>
                </a:lnTo>
                <a:lnTo>
                  <a:pt x="9867900" y="20076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SMARTInkShape-Group525">
            <a:extLst>
              <a:ext uri="{FF2B5EF4-FFF2-40B4-BE49-F238E27FC236}">
                <a16:creationId xmlns:a16="http://schemas.microsoft.com/office/drawing/2014/main" xmlns="" id="{C7E95905-BBE7-4240-ABAB-618D0FAFB2E8}"/>
              </a:ext>
            </a:extLst>
          </p:cNvPr>
          <p:cNvGrpSpPr/>
          <p:nvPr/>
        </p:nvGrpSpPr>
        <p:grpSpPr>
          <a:xfrm>
            <a:off x="1147630" y="3418065"/>
            <a:ext cx="947871" cy="402871"/>
            <a:chOff x="1147630" y="3418065"/>
            <a:chExt cx="947871" cy="402871"/>
          </a:xfrm>
        </p:grpSpPr>
        <p:sp>
          <p:nvSpPr>
            <p:cNvPr id="97" name="SMARTInkShape-2588">
              <a:extLst>
                <a:ext uri="{FF2B5EF4-FFF2-40B4-BE49-F238E27FC236}">
                  <a16:creationId xmlns:a16="http://schemas.microsoft.com/office/drawing/2014/main" xmlns="" id="{DBA39F78-B58E-4C14-88E2-9C2B5141A413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1147630" y="3450832"/>
              <a:ext cx="103321" cy="271457"/>
            </a:xfrm>
            <a:custGeom>
              <a:avLst/>
              <a:gdLst/>
              <a:ahLst/>
              <a:cxnLst/>
              <a:rect l="0" t="0" r="0" b="0"/>
              <a:pathLst>
                <a:path w="103321" h="271457">
                  <a:moveTo>
                    <a:pt x="103320" y="48018"/>
                  </a:moveTo>
                  <a:lnTo>
                    <a:pt x="103320" y="48018"/>
                  </a:lnTo>
                  <a:lnTo>
                    <a:pt x="101439" y="27296"/>
                  </a:lnTo>
                  <a:lnTo>
                    <a:pt x="97545" y="16230"/>
                  </a:lnTo>
                  <a:lnTo>
                    <a:pt x="91111" y="6609"/>
                  </a:lnTo>
                  <a:lnTo>
                    <a:pt x="86714" y="3478"/>
                  </a:lnTo>
                  <a:lnTo>
                    <a:pt x="76184" y="0"/>
                  </a:lnTo>
                  <a:lnTo>
                    <a:pt x="62567" y="2217"/>
                  </a:lnTo>
                  <a:lnTo>
                    <a:pt x="47108" y="9317"/>
                  </a:lnTo>
                  <a:lnTo>
                    <a:pt x="30829" y="21880"/>
                  </a:lnTo>
                  <a:lnTo>
                    <a:pt x="12540" y="48192"/>
                  </a:lnTo>
                  <a:lnTo>
                    <a:pt x="1555" y="71588"/>
                  </a:lnTo>
                  <a:lnTo>
                    <a:pt x="0" y="87186"/>
                  </a:lnTo>
                  <a:lnTo>
                    <a:pt x="573" y="95297"/>
                  </a:lnTo>
                  <a:lnTo>
                    <a:pt x="6855" y="108072"/>
                  </a:lnTo>
                  <a:lnTo>
                    <a:pt x="35557" y="137300"/>
                  </a:lnTo>
                  <a:lnTo>
                    <a:pt x="76244" y="172089"/>
                  </a:lnTo>
                  <a:lnTo>
                    <a:pt x="93102" y="196571"/>
                  </a:lnTo>
                  <a:lnTo>
                    <a:pt x="100292" y="225070"/>
                  </a:lnTo>
                  <a:lnTo>
                    <a:pt x="98211" y="241714"/>
                  </a:lnTo>
                  <a:lnTo>
                    <a:pt x="95681" y="249115"/>
                  </a:lnTo>
                  <a:lnTo>
                    <a:pt x="91172" y="254755"/>
                  </a:lnTo>
                  <a:lnTo>
                    <a:pt x="78636" y="262903"/>
                  </a:lnTo>
                  <a:lnTo>
                    <a:pt x="55711" y="271456"/>
                  </a:lnTo>
                  <a:lnTo>
                    <a:pt x="41238" y="270561"/>
                  </a:lnTo>
                  <a:lnTo>
                    <a:pt x="29161" y="265459"/>
                  </a:lnTo>
                  <a:lnTo>
                    <a:pt x="21442" y="258488"/>
                  </a:lnTo>
                  <a:lnTo>
                    <a:pt x="20512" y="253948"/>
                  </a:lnTo>
                  <a:lnTo>
                    <a:pt x="27120" y="232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589">
              <a:extLst>
                <a:ext uri="{FF2B5EF4-FFF2-40B4-BE49-F238E27FC236}">
                  <a16:creationId xmlns:a16="http://schemas.microsoft.com/office/drawing/2014/main" xmlns="" id="{F8167F04-7329-469D-B101-A69EB6541DD0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1372408" y="3418065"/>
              <a:ext cx="69043" cy="278124"/>
            </a:xfrm>
            <a:custGeom>
              <a:avLst/>
              <a:gdLst/>
              <a:ahLst/>
              <a:cxnLst/>
              <a:rect l="0" t="0" r="0" b="0"/>
              <a:pathLst>
                <a:path w="69043" h="278124">
                  <a:moveTo>
                    <a:pt x="11892" y="10935"/>
                  </a:moveTo>
                  <a:lnTo>
                    <a:pt x="11892" y="10935"/>
                  </a:lnTo>
                  <a:lnTo>
                    <a:pt x="8521" y="4193"/>
                  </a:lnTo>
                  <a:lnTo>
                    <a:pt x="6822" y="2207"/>
                  </a:lnTo>
                  <a:lnTo>
                    <a:pt x="3054" y="0"/>
                  </a:lnTo>
                  <a:lnTo>
                    <a:pt x="1766" y="117"/>
                  </a:lnTo>
                  <a:lnTo>
                    <a:pt x="908" y="901"/>
                  </a:lnTo>
                  <a:lnTo>
                    <a:pt x="336" y="2129"/>
                  </a:lnTo>
                  <a:lnTo>
                    <a:pt x="123" y="49020"/>
                  </a:lnTo>
                  <a:lnTo>
                    <a:pt x="2663" y="80543"/>
                  </a:lnTo>
                  <a:lnTo>
                    <a:pt x="4263" y="113368"/>
                  </a:lnTo>
                  <a:lnTo>
                    <a:pt x="4268" y="146772"/>
                  </a:lnTo>
                  <a:lnTo>
                    <a:pt x="1918" y="180433"/>
                  </a:lnTo>
                  <a:lnTo>
                    <a:pt x="0" y="224375"/>
                  </a:lnTo>
                  <a:lnTo>
                    <a:pt x="4324" y="270551"/>
                  </a:lnTo>
                  <a:lnTo>
                    <a:pt x="4730" y="275029"/>
                  </a:lnTo>
                  <a:lnTo>
                    <a:pt x="7117" y="277309"/>
                  </a:lnTo>
                  <a:lnTo>
                    <a:pt x="10826" y="278123"/>
                  </a:lnTo>
                  <a:lnTo>
                    <a:pt x="15414" y="277960"/>
                  </a:lnTo>
                  <a:lnTo>
                    <a:pt x="35357" y="267618"/>
                  </a:lnTo>
                  <a:lnTo>
                    <a:pt x="69042" y="233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590">
              <a:extLst>
                <a:ext uri="{FF2B5EF4-FFF2-40B4-BE49-F238E27FC236}">
                  <a16:creationId xmlns:a16="http://schemas.microsoft.com/office/drawing/2014/main" xmlns="" id="{FBFEF77D-7428-47C3-9A2B-71F2C437F54E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1322565" y="3562350"/>
              <a:ext cx="112536" cy="31751"/>
            </a:xfrm>
            <a:custGeom>
              <a:avLst/>
              <a:gdLst/>
              <a:ahLst/>
              <a:cxnLst/>
              <a:rect l="0" t="0" r="0" b="0"/>
              <a:pathLst>
                <a:path w="112536" h="31751">
                  <a:moveTo>
                    <a:pt x="10935" y="31750"/>
                  </a:moveTo>
                  <a:lnTo>
                    <a:pt x="10935" y="31750"/>
                  </a:lnTo>
                  <a:lnTo>
                    <a:pt x="0" y="31750"/>
                  </a:lnTo>
                  <a:lnTo>
                    <a:pt x="5500" y="28379"/>
                  </a:lnTo>
                  <a:lnTo>
                    <a:pt x="52553" y="13452"/>
                  </a:lnTo>
                  <a:lnTo>
                    <a:pt x="96297" y="3389"/>
                  </a:lnTo>
                  <a:lnTo>
                    <a:pt x="1125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591">
              <a:extLst>
                <a:ext uri="{FF2B5EF4-FFF2-40B4-BE49-F238E27FC236}">
                  <a16:creationId xmlns:a16="http://schemas.microsoft.com/office/drawing/2014/main" xmlns="" id="{E118C4F9-90BB-48A7-965B-EAAB3EDFCE83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1466850" y="3514324"/>
              <a:ext cx="69851" cy="130577"/>
            </a:xfrm>
            <a:custGeom>
              <a:avLst/>
              <a:gdLst/>
              <a:ahLst/>
              <a:cxnLst/>
              <a:rect l="0" t="0" r="0" b="0"/>
              <a:pathLst>
                <a:path w="69851" h="130577">
                  <a:moveTo>
                    <a:pt x="0" y="60726"/>
                  </a:moveTo>
                  <a:lnTo>
                    <a:pt x="0" y="60726"/>
                  </a:lnTo>
                  <a:lnTo>
                    <a:pt x="3371" y="60726"/>
                  </a:lnTo>
                  <a:lnTo>
                    <a:pt x="29232" y="37582"/>
                  </a:lnTo>
                  <a:lnTo>
                    <a:pt x="45076" y="16173"/>
                  </a:lnTo>
                  <a:lnTo>
                    <a:pt x="48256" y="6588"/>
                  </a:lnTo>
                  <a:lnTo>
                    <a:pt x="47693" y="3467"/>
                  </a:lnTo>
                  <a:lnTo>
                    <a:pt x="45906" y="1387"/>
                  </a:lnTo>
                  <a:lnTo>
                    <a:pt x="43304" y="0"/>
                  </a:lnTo>
                  <a:lnTo>
                    <a:pt x="39453" y="486"/>
                  </a:lnTo>
                  <a:lnTo>
                    <a:pt x="29529" y="4790"/>
                  </a:lnTo>
                  <a:lnTo>
                    <a:pt x="19944" y="17051"/>
                  </a:lnTo>
                  <a:lnTo>
                    <a:pt x="12392" y="34259"/>
                  </a:lnTo>
                  <a:lnTo>
                    <a:pt x="8846" y="63781"/>
                  </a:lnTo>
                  <a:lnTo>
                    <a:pt x="12656" y="92754"/>
                  </a:lnTo>
                  <a:lnTo>
                    <a:pt x="18795" y="105770"/>
                  </a:lnTo>
                  <a:lnTo>
                    <a:pt x="36927" y="121031"/>
                  </a:lnTo>
                  <a:lnTo>
                    <a:pt x="50279" y="126334"/>
                  </a:lnTo>
                  <a:lnTo>
                    <a:pt x="69850" y="130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592">
              <a:extLst>
                <a:ext uri="{FF2B5EF4-FFF2-40B4-BE49-F238E27FC236}">
                  <a16:creationId xmlns:a16="http://schemas.microsoft.com/office/drawing/2014/main" xmlns="" id="{80F9B8CB-762E-43D3-9E57-67752AD691F2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1571195" y="3466941"/>
              <a:ext cx="102077" cy="282813"/>
            </a:xfrm>
            <a:custGeom>
              <a:avLst/>
              <a:gdLst/>
              <a:ahLst/>
              <a:cxnLst/>
              <a:rect l="0" t="0" r="0" b="0"/>
              <a:pathLst>
                <a:path w="102077" h="282813">
                  <a:moveTo>
                    <a:pt x="22655" y="101759"/>
                  </a:moveTo>
                  <a:lnTo>
                    <a:pt x="22655" y="101759"/>
                  </a:lnTo>
                  <a:lnTo>
                    <a:pt x="19284" y="105130"/>
                  </a:lnTo>
                  <a:lnTo>
                    <a:pt x="13816" y="120710"/>
                  </a:lnTo>
                  <a:lnTo>
                    <a:pt x="10463" y="168242"/>
                  </a:lnTo>
                  <a:lnTo>
                    <a:pt x="8224" y="204243"/>
                  </a:lnTo>
                  <a:lnTo>
                    <a:pt x="4974" y="241721"/>
                  </a:lnTo>
                  <a:lnTo>
                    <a:pt x="3080" y="278940"/>
                  </a:lnTo>
                  <a:lnTo>
                    <a:pt x="1843" y="281263"/>
                  </a:lnTo>
                  <a:lnTo>
                    <a:pt x="314" y="282812"/>
                  </a:lnTo>
                  <a:lnTo>
                    <a:pt x="0" y="281022"/>
                  </a:lnTo>
                  <a:lnTo>
                    <a:pt x="2991" y="243542"/>
                  </a:lnTo>
                  <a:lnTo>
                    <a:pt x="5214" y="212987"/>
                  </a:lnTo>
                  <a:lnTo>
                    <a:pt x="8553" y="173771"/>
                  </a:lnTo>
                  <a:lnTo>
                    <a:pt x="10431" y="150472"/>
                  </a:lnTo>
                  <a:lnTo>
                    <a:pt x="15106" y="102948"/>
                  </a:lnTo>
                  <a:lnTo>
                    <a:pt x="21887" y="60660"/>
                  </a:lnTo>
                  <a:lnTo>
                    <a:pt x="37009" y="18007"/>
                  </a:lnTo>
                  <a:lnTo>
                    <a:pt x="48790" y="4563"/>
                  </a:lnTo>
                  <a:lnTo>
                    <a:pt x="54895" y="979"/>
                  </a:lnTo>
                  <a:lnTo>
                    <a:pt x="61787" y="0"/>
                  </a:lnTo>
                  <a:lnTo>
                    <a:pt x="76971" y="2675"/>
                  </a:lnTo>
                  <a:lnTo>
                    <a:pt x="83560" y="7481"/>
                  </a:lnTo>
                  <a:lnTo>
                    <a:pt x="94644" y="22228"/>
                  </a:lnTo>
                  <a:lnTo>
                    <a:pt x="102076" y="50364"/>
                  </a:lnTo>
                  <a:lnTo>
                    <a:pt x="97536" y="81043"/>
                  </a:lnTo>
                  <a:lnTo>
                    <a:pt x="83882" y="105734"/>
                  </a:lnTo>
                  <a:lnTo>
                    <a:pt x="70564" y="115990"/>
                  </a:lnTo>
                  <a:lnTo>
                    <a:pt x="41705" y="127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593">
              <a:extLst>
                <a:ext uri="{FF2B5EF4-FFF2-40B4-BE49-F238E27FC236}">
                  <a16:creationId xmlns:a16="http://schemas.microsoft.com/office/drawing/2014/main" xmlns="" id="{1FFDC206-379D-4A55-8FAC-CE7DC2EF4108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1864731" y="3425341"/>
              <a:ext cx="110182" cy="202861"/>
            </a:xfrm>
            <a:custGeom>
              <a:avLst/>
              <a:gdLst/>
              <a:ahLst/>
              <a:cxnLst/>
              <a:rect l="0" t="0" r="0" b="0"/>
              <a:pathLst>
                <a:path w="110182" h="202861">
                  <a:moveTo>
                    <a:pt x="72019" y="3659"/>
                  </a:moveTo>
                  <a:lnTo>
                    <a:pt x="72019" y="3659"/>
                  </a:lnTo>
                  <a:lnTo>
                    <a:pt x="68648" y="288"/>
                  </a:lnTo>
                  <a:lnTo>
                    <a:pt x="66244" y="0"/>
                  </a:lnTo>
                  <a:lnTo>
                    <a:pt x="59809" y="1563"/>
                  </a:lnTo>
                  <a:lnTo>
                    <a:pt x="44883" y="9780"/>
                  </a:lnTo>
                  <a:lnTo>
                    <a:pt x="23684" y="34636"/>
                  </a:lnTo>
                  <a:lnTo>
                    <a:pt x="6270" y="75553"/>
                  </a:lnTo>
                  <a:lnTo>
                    <a:pt x="464" y="108990"/>
                  </a:lnTo>
                  <a:lnTo>
                    <a:pt x="0" y="142195"/>
                  </a:lnTo>
                  <a:lnTo>
                    <a:pt x="6850" y="168712"/>
                  </a:lnTo>
                  <a:lnTo>
                    <a:pt x="18831" y="186612"/>
                  </a:lnTo>
                  <a:lnTo>
                    <a:pt x="25977" y="193361"/>
                  </a:lnTo>
                  <a:lnTo>
                    <a:pt x="43324" y="200860"/>
                  </a:lnTo>
                  <a:lnTo>
                    <a:pt x="52889" y="202860"/>
                  </a:lnTo>
                  <a:lnTo>
                    <a:pt x="62088" y="201370"/>
                  </a:lnTo>
                  <a:lnTo>
                    <a:pt x="79835" y="192190"/>
                  </a:lnTo>
                  <a:lnTo>
                    <a:pt x="93367" y="174939"/>
                  </a:lnTo>
                  <a:lnTo>
                    <a:pt x="103379" y="151750"/>
                  </a:lnTo>
                  <a:lnTo>
                    <a:pt x="110181" y="122629"/>
                  </a:lnTo>
                  <a:lnTo>
                    <a:pt x="108030" y="90872"/>
                  </a:lnTo>
                  <a:lnTo>
                    <a:pt x="100018" y="61470"/>
                  </a:lnTo>
                  <a:lnTo>
                    <a:pt x="89402" y="41347"/>
                  </a:lnTo>
                  <a:lnTo>
                    <a:pt x="82902" y="35135"/>
                  </a:lnTo>
                  <a:lnTo>
                    <a:pt x="52969" y="22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594">
              <a:extLst>
                <a:ext uri="{FF2B5EF4-FFF2-40B4-BE49-F238E27FC236}">
                  <a16:creationId xmlns:a16="http://schemas.microsoft.com/office/drawing/2014/main" xmlns="" id="{25EF24DE-703B-4260-9DF5-3046FFB5DA91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1193800" y="3689350"/>
              <a:ext cx="742951" cy="127001"/>
            </a:xfrm>
            <a:custGeom>
              <a:avLst/>
              <a:gdLst/>
              <a:ahLst/>
              <a:cxnLst/>
              <a:rect l="0" t="0" r="0" b="0"/>
              <a:pathLst>
                <a:path w="742951" h="127001">
                  <a:moveTo>
                    <a:pt x="0" y="127000"/>
                  </a:moveTo>
                  <a:lnTo>
                    <a:pt x="0" y="127000"/>
                  </a:lnTo>
                  <a:lnTo>
                    <a:pt x="30287" y="120519"/>
                  </a:lnTo>
                  <a:lnTo>
                    <a:pt x="67788" y="111420"/>
                  </a:lnTo>
                  <a:lnTo>
                    <a:pt x="95287" y="104618"/>
                  </a:lnTo>
                  <a:lnTo>
                    <a:pt x="127730" y="96557"/>
                  </a:lnTo>
                  <a:lnTo>
                    <a:pt x="163470" y="87654"/>
                  </a:lnTo>
                  <a:lnTo>
                    <a:pt x="204936" y="78192"/>
                  </a:lnTo>
                  <a:lnTo>
                    <a:pt x="250218" y="68356"/>
                  </a:lnTo>
                  <a:lnTo>
                    <a:pt x="298046" y="58270"/>
                  </a:lnTo>
                  <a:lnTo>
                    <a:pt x="348980" y="48725"/>
                  </a:lnTo>
                  <a:lnTo>
                    <a:pt x="401987" y="39539"/>
                  </a:lnTo>
                  <a:lnTo>
                    <a:pt x="456374" y="30592"/>
                  </a:lnTo>
                  <a:lnTo>
                    <a:pt x="506744" y="23217"/>
                  </a:lnTo>
                  <a:lnTo>
                    <a:pt x="554435" y="16889"/>
                  </a:lnTo>
                  <a:lnTo>
                    <a:pt x="600340" y="11259"/>
                  </a:lnTo>
                  <a:lnTo>
                    <a:pt x="636588" y="7506"/>
                  </a:lnTo>
                  <a:lnTo>
                    <a:pt x="666398" y="5004"/>
                  </a:lnTo>
                  <a:lnTo>
                    <a:pt x="708927" y="2224"/>
                  </a:lnTo>
                  <a:lnTo>
                    <a:pt x="742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595">
              <a:extLst>
                <a:ext uri="{FF2B5EF4-FFF2-40B4-BE49-F238E27FC236}">
                  <a16:creationId xmlns:a16="http://schemas.microsoft.com/office/drawing/2014/main" xmlns="" id="{5489F6D7-9434-4DD4-A97B-CEA720B6AE99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1440396" y="3702050"/>
              <a:ext cx="502705" cy="118886"/>
            </a:xfrm>
            <a:custGeom>
              <a:avLst/>
              <a:gdLst/>
              <a:ahLst/>
              <a:cxnLst/>
              <a:rect l="0" t="0" r="0" b="0"/>
              <a:pathLst>
                <a:path w="502705" h="118886">
                  <a:moveTo>
                    <a:pt x="32804" y="107950"/>
                  </a:moveTo>
                  <a:lnTo>
                    <a:pt x="32804" y="107950"/>
                  </a:lnTo>
                  <a:lnTo>
                    <a:pt x="0" y="118885"/>
                  </a:lnTo>
                  <a:lnTo>
                    <a:pt x="36202" y="111628"/>
                  </a:lnTo>
                  <a:lnTo>
                    <a:pt x="77353" y="102529"/>
                  </a:lnTo>
                  <a:lnTo>
                    <a:pt x="104131" y="95164"/>
                  </a:lnTo>
                  <a:lnTo>
                    <a:pt x="133272" y="86726"/>
                  </a:lnTo>
                  <a:lnTo>
                    <a:pt x="166810" y="78279"/>
                  </a:lnTo>
                  <a:lnTo>
                    <a:pt x="203280" y="69824"/>
                  </a:lnTo>
                  <a:lnTo>
                    <a:pt x="241705" y="61366"/>
                  </a:lnTo>
                  <a:lnTo>
                    <a:pt x="277905" y="52905"/>
                  </a:lnTo>
                  <a:lnTo>
                    <a:pt x="312621" y="44443"/>
                  </a:lnTo>
                  <a:lnTo>
                    <a:pt x="346349" y="35978"/>
                  </a:lnTo>
                  <a:lnTo>
                    <a:pt x="374478" y="29630"/>
                  </a:lnTo>
                  <a:lnTo>
                    <a:pt x="420785" y="20694"/>
                  </a:lnTo>
                  <a:lnTo>
                    <a:pt x="456418" y="12490"/>
                  </a:lnTo>
                  <a:lnTo>
                    <a:pt x="5027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596">
              <a:extLst>
                <a:ext uri="{FF2B5EF4-FFF2-40B4-BE49-F238E27FC236}">
                  <a16:creationId xmlns:a16="http://schemas.microsoft.com/office/drawing/2014/main" xmlns="" id="{721B9904-324C-4914-A8EE-D2A1E22A9113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2095500" y="3473450"/>
              <a:ext cx="1" cy="31751"/>
            </a:xfrm>
            <a:custGeom>
              <a:avLst/>
              <a:gdLst/>
              <a:ahLst/>
              <a:cxnLst/>
              <a:rect l="0" t="0" r="0" b="0"/>
              <a:pathLst>
                <a:path w="1" h="31751">
                  <a:moveTo>
                    <a:pt x="0" y="0"/>
                  </a:moveTo>
                  <a:lnTo>
                    <a:pt x="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597">
              <a:extLst>
                <a:ext uri="{FF2B5EF4-FFF2-40B4-BE49-F238E27FC236}">
                  <a16:creationId xmlns:a16="http://schemas.microsoft.com/office/drawing/2014/main" xmlns="" id="{8976586E-2478-4431-9BC4-39AF10F29144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2076450" y="36004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526">
            <a:extLst>
              <a:ext uri="{FF2B5EF4-FFF2-40B4-BE49-F238E27FC236}">
                <a16:creationId xmlns:a16="http://schemas.microsoft.com/office/drawing/2014/main" xmlns="" id="{593DB101-21BB-420E-98AF-6AC83201AD6F}"/>
              </a:ext>
            </a:extLst>
          </p:cNvPr>
          <p:cNvGrpSpPr/>
          <p:nvPr/>
        </p:nvGrpSpPr>
        <p:grpSpPr>
          <a:xfrm>
            <a:off x="2626639" y="3385955"/>
            <a:ext cx="529312" cy="258946"/>
            <a:chOff x="2626639" y="3385955"/>
            <a:chExt cx="529312" cy="258946"/>
          </a:xfrm>
        </p:grpSpPr>
        <p:sp>
          <p:nvSpPr>
            <p:cNvPr id="108" name="SMARTInkShape-2598">
              <a:extLst>
                <a:ext uri="{FF2B5EF4-FFF2-40B4-BE49-F238E27FC236}">
                  <a16:creationId xmlns:a16="http://schemas.microsoft.com/office/drawing/2014/main" xmlns="" id="{DD27B140-82D0-4C67-8D9A-3BF5A27A6623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2628900" y="3390900"/>
              <a:ext cx="31751" cy="254001"/>
            </a:xfrm>
            <a:custGeom>
              <a:avLst/>
              <a:gdLst/>
              <a:ahLst/>
              <a:cxnLst/>
              <a:rect l="0" t="0" r="0" b="0"/>
              <a:pathLst>
                <a:path w="31751" h="2540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838" y="15580"/>
                  </a:lnTo>
                  <a:lnTo>
                    <a:pt x="17712" y="59652"/>
                  </a:lnTo>
                  <a:lnTo>
                    <a:pt x="26963" y="105712"/>
                  </a:lnTo>
                  <a:lnTo>
                    <a:pt x="29623" y="138470"/>
                  </a:lnTo>
                  <a:lnTo>
                    <a:pt x="30804" y="171844"/>
                  </a:lnTo>
                  <a:lnTo>
                    <a:pt x="31470" y="212959"/>
                  </a:lnTo>
                  <a:lnTo>
                    <a:pt x="3175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599">
              <a:extLst>
                <a:ext uri="{FF2B5EF4-FFF2-40B4-BE49-F238E27FC236}">
                  <a16:creationId xmlns:a16="http://schemas.microsoft.com/office/drawing/2014/main" xmlns="" id="{4049A6FB-AE39-4BC4-AF11-CDD1EF3FE696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2626639" y="3385955"/>
              <a:ext cx="122912" cy="220846"/>
            </a:xfrm>
            <a:custGeom>
              <a:avLst/>
              <a:gdLst/>
              <a:ahLst/>
              <a:cxnLst/>
              <a:rect l="0" t="0" r="0" b="0"/>
              <a:pathLst>
                <a:path w="122912" h="220846">
                  <a:moveTo>
                    <a:pt x="103861" y="17645"/>
                  </a:moveTo>
                  <a:lnTo>
                    <a:pt x="103861" y="17645"/>
                  </a:lnTo>
                  <a:lnTo>
                    <a:pt x="103861" y="10903"/>
                  </a:lnTo>
                  <a:lnTo>
                    <a:pt x="105742" y="5711"/>
                  </a:lnTo>
                  <a:lnTo>
                    <a:pt x="107232" y="3339"/>
                  </a:lnTo>
                  <a:lnTo>
                    <a:pt x="107519" y="1758"/>
                  </a:lnTo>
                  <a:lnTo>
                    <a:pt x="107005" y="703"/>
                  </a:lnTo>
                  <a:lnTo>
                    <a:pt x="105957" y="0"/>
                  </a:lnTo>
                  <a:lnTo>
                    <a:pt x="104553" y="1649"/>
                  </a:lnTo>
                  <a:lnTo>
                    <a:pt x="87377" y="31170"/>
                  </a:lnTo>
                  <a:lnTo>
                    <a:pt x="47659" y="68517"/>
                  </a:lnTo>
                  <a:lnTo>
                    <a:pt x="9711" y="100204"/>
                  </a:lnTo>
                  <a:lnTo>
                    <a:pt x="2044" y="112899"/>
                  </a:lnTo>
                  <a:lnTo>
                    <a:pt x="0" y="119247"/>
                  </a:lnTo>
                  <a:lnTo>
                    <a:pt x="1459" y="125597"/>
                  </a:lnTo>
                  <a:lnTo>
                    <a:pt x="10606" y="138295"/>
                  </a:lnTo>
                  <a:lnTo>
                    <a:pt x="34994" y="157345"/>
                  </a:lnTo>
                  <a:lnTo>
                    <a:pt x="78498" y="178381"/>
                  </a:lnTo>
                  <a:lnTo>
                    <a:pt x="114362" y="201664"/>
                  </a:lnTo>
                  <a:lnTo>
                    <a:pt x="119111" y="209028"/>
                  </a:lnTo>
                  <a:lnTo>
                    <a:pt x="122911" y="220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600">
              <a:extLst>
                <a:ext uri="{FF2B5EF4-FFF2-40B4-BE49-F238E27FC236}">
                  <a16:creationId xmlns:a16="http://schemas.microsoft.com/office/drawing/2014/main" xmlns="" id="{B6E78671-5B06-4F76-9A74-F98C63B570C4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2940050" y="3473450"/>
              <a:ext cx="146051" cy="25401"/>
            </a:xfrm>
            <a:custGeom>
              <a:avLst/>
              <a:gdLst/>
              <a:ahLst/>
              <a:cxnLst/>
              <a:rect l="0" t="0" r="0" b="0"/>
              <a:pathLst>
                <a:path w="146051" h="25401">
                  <a:moveTo>
                    <a:pt x="0" y="25400"/>
                  </a:moveTo>
                  <a:lnTo>
                    <a:pt x="0" y="25400"/>
                  </a:lnTo>
                  <a:lnTo>
                    <a:pt x="43352" y="10205"/>
                  </a:lnTo>
                  <a:lnTo>
                    <a:pt x="86771" y="3337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601">
              <a:extLst>
                <a:ext uri="{FF2B5EF4-FFF2-40B4-BE49-F238E27FC236}">
                  <a16:creationId xmlns:a16="http://schemas.microsoft.com/office/drawing/2014/main" xmlns="" id="{960DAAE8-2CA3-405A-8006-2FC16C37237F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2955729" y="3556000"/>
              <a:ext cx="200222" cy="29462"/>
            </a:xfrm>
            <a:custGeom>
              <a:avLst/>
              <a:gdLst/>
              <a:ahLst/>
              <a:cxnLst/>
              <a:rect l="0" t="0" r="0" b="0"/>
              <a:pathLst>
                <a:path w="200222" h="29462">
                  <a:moveTo>
                    <a:pt x="3371" y="6350"/>
                  </a:moveTo>
                  <a:lnTo>
                    <a:pt x="3371" y="6350"/>
                  </a:lnTo>
                  <a:lnTo>
                    <a:pt x="0" y="13092"/>
                  </a:lnTo>
                  <a:lnTo>
                    <a:pt x="227" y="20165"/>
                  </a:lnTo>
                  <a:lnTo>
                    <a:pt x="1275" y="24027"/>
                  </a:lnTo>
                  <a:lnTo>
                    <a:pt x="6207" y="26601"/>
                  </a:lnTo>
                  <a:lnTo>
                    <a:pt x="22975" y="29461"/>
                  </a:lnTo>
                  <a:lnTo>
                    <a:pt x="62959" y="24330"/>
                  </a:lnTo>
                  <a:lnTo>
                    <a:pt x="96177" y="19515"/>
                  </a:lnTo>
                  <a:lnTo>
                    <a:pt x="131401" y="14318"/>
                  </a:lnTo>
                  <a:lnTo>
                    <a:pt x="177321" y="4869"/>
                  </a:lnTo>
                  <a:lnTo>
                    <a:pt x="200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527">
            <a:extLst>
              <a:ext uri="{FF2B5EF4-FFF2-40B4-BE49-F238E27FC236}">
                <a16:creationId xmlns:a16="http://schemas.microsoft.com/office/drawing/2014/main" xmlns="" id="{C5E357B2-F248-45F5-82C6-FC9358A03A9E}"/>
              </a:ext>
            </a:extLst>
          </p:cNvPr>
          <p:cNvGrpSpPr/>
          <p:nvPr/>
        </p:nvGrpSpPr>
        <p:grpSpPr>
          <a:xfrm>
            <a:off x="3396527" y="3300224"/>
            <a:ext cx="1385326" cy="300227"/>
            <a:chOff x="3396527" y="3300224"/>
            <a:chExt cx="1385326" cy="300227"/>
          </a:xfrm>
        </p:grpSpPr>
        <p:sp>
          <p:nvSpPr>
            <p:cNvPr id="113" name="SMARTInkShape-2602">
              <a:extLst>
                <a:ext uri="{FF2B5EF4-FFF2-40B4-BE49-F238E27FC236}">
                  <a16:creationId xmlns:a16="http://schemas.microsoft.com/office/drawing/2014/main" xmlns="" id="{F2E01F7E-E935-4766-ADBB-E70F99D9D6E0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3524250" y="3365761"/>
              <a:ext cx="6351" cy="234690"/>
            </a:xfrm>
            <a:custGeom>
              <a:avLst/>
              <a:gdLst/>
              <a:ahLst/>
              <a:cxnLst/>
              <a:rect l="0" t="0" r="0" b="0"/>
              <a:pathLst>
                <a:path w="6351" h="234690">
                  <a:moveTo>
                    <a:pt x="6350" y="6089"/>
                  </a:moveTo>
                  <a:lnTo>
                    <a:pt x="6350" y="6089"/>
                  </a:lnTo>
                  <a:lnTo>
                    <a:pt x="262" y="0"/>
                  </a:lnTo>
                  <a:lnTo>
                    <a:pt x="3394" y="36390"/>
                  </a:lnTo>
                  <a:lnTo>
                    <a:pt x="5474" y="74412"/>
                  </a:lnTo>
                  <a:lnTo>
                    <a:pt x="6090" y="120328"/>
                  </a:lnTo>
                  <a:lnTo>
                    <a:pt x="2902" y="166311"/>
                  </a:lnTo>
                  <a:lnTo>
                    <a:pt x="573" y="213133"/>
                  </a:lnTo>
                  <a:lnTo>
                    <a:pt x="0" y="234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603">
              <a:extLst>
                <a:ext uri="{FF2B5EF4-FFF2-40B4-BE49-F238E27FC236}">
                  <a16:creationId xmlns:a16="http://schemas.microsoft.com/office/drawing/2014/main" xmlns="" id="{1FDD707D-D3E6-4C3D-BE20-0BD8FCECCC14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3600450" y="3354206"/>
              <a:ext cx="17572" cy="246245"/>
            </a:xfrm>
            <a:custGeom>
              <a:avLst/>
              <a:gdLst/>
              <a:ahLst/>
              <a:cxnLst/>
              <a:rect l="0" t="0" r="0" b="0"/>
              <a:pathLst>
                <a:path w="17572" h="246245">
                  <a:moveTo>
                    <a:pt x="6350" y="17644"/>
                  </a:moveTo>
                  <a:lnTo>
                    <a:pt x="6350" y="17644"/>
                  </a:lnTo>
                  <a:lnTo>
                    <a:pt x="2979" y="10902"/>
                  </a:lnTo>
                  <a:lnTo>
                    <a:pt x="2691" y="8210"/>
                  </a:lnTo>
                  <a:lnTo>
                    <a:pt x="5729" y="0"/>
                  </a:lnTo>
                  <a:lnTo>
                    <a:pt x="13176" y="37079"/>
                  </a:lnTo>
                  <a:lnTo>
                    <a:pt x="17309" y="78671"/>
                  </a:lnTo>
                  <a:lnTo>
                    <a:pt x="17571" y="110384"/>
                  </a:lnTo>
                  <a:lnTo>
                    <a:pt x="15335" y="143293"/>
                  </a:lnTo>
                  <a:lnTo>
                    <a:pt x="10109" y="186812"/>
                  </a:lnTo>
                  <a:lnTo>
                    <a:pt x="1819" y="232834"/>
                  </a:lnTo>
                  <a:lnTo>
                    <a:pt x="0" y="246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604">
              <a:extLst>
                <a:ext uri="{FF2B5EF4-FFF2-40B4-BE49-F238E27FC236}">
                  <a16:creationId xmlns:a16="http://schemas.microsoft.com/office/drawing/2014/main" xmlns="" id="{BD0EED52-1B83-46AC-A855-B8931B9FE0E6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3396527" y="3419288"/>
              <a:ext cx="292824" cy="28763"/>
            </a:xfrm>
            <a:custGeom>
              <a:avLst/>
              <a:gdLst/>
              <a:ahLst/>
              <a:cxnLst/>
              <a:rect l="0" t="0" r="0" b="0"/>
              <a:pathLst>
                <a:path w="292824" h="28763">
                  <a:moveTo>
                    <a:pt x="19773" y="28762"/>
                  </a:moveTo>
                  <a:lnTo>
                    <a:pt x="19773" y="28762"/>
                  </a:lnTo>
                  <a:lnTo>
                    <a:pt x="0" y="28762"/>
                  </a:lnTo>
                  <a:lnTo>
                    <a:pt x="35296" y="26880"/>
                  </a:lnTo>
                  <a:lnTo>
                    <a:pt x="66888" y="22987"/>
                  </a:lnTo>
                  <a:lnTo>
                    <a:pt x="109152" y="16552"/>
                  </a:lnTo>
                  <a:lnTo>
                    <a:pt x="133687" y="12861"/>
                  </a:lnTo>
                  <a:lnTo>
                    <a:pt x="159921" y="8989"/>
                  </a:lnTo>
                  <a:lnTo>
                    <a:pt x="187289" y="4997"/>
                  </a:lnTo>
                  <a:lnTo>
                    <a:pt x="228985" y="561"/>
                  </a:lnTo>
                  <a:lnTo>
                    <a:pt x="258806" y="0"/>
                  </a:lnTo>
                  <a:lnTo>
                    <a:pt x="292823" y="9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605">
              <a:extLst>
                <a:ext uri="{FF2B5EF4-FFF2-40B4-BE49-F238E27FC236}">
                  <a16:creationId xmlns:a16="http://schemas.microsoft.com/office/drawing/2014/main" xmlns="" id="{A28BE0C2-FCE4-4B3D-A356-66B06CA39E1C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3410340" y="3505200"/>
              <a:ext cx="304411" cy="42968"/>
            </a:xfrm>
            <a:custGeom>
              <a:avLst/>
              <a:gdLst/>
              <a:ahLst/>
              <a:cxnLst/>
              <a:rect l="0" t="0" r="0" b="0"/>
              <a:pathLst>
                <a:path w="304411" h="42968">
                  <a:moveTo>
                    <a:pt x="50410" y="19050"/>
                  </a:moveTo>
                  <a:lnTo>
                    <a:pt x="50410" y="19050"/>
                  </a:lnTo>
                  <a:lnTo>
                    <a:pt x="19636" y="27839"/>
                  </a:lnTo>
                  <a:lnTo>
                    <a:pt x="194" y="39444"/>
                  </a:lnTo>
                  <a:lnTo>
                    <a:pt x="0" y="41113"/>
                  </a:lnTo>
                  <a:lnTo>
                    <a:pt x="1986" y="42225"/>
                  </a:lnTo>
                  <a:lnTo>
                    <a:pt x="5427" y="42967"/>
                  </a:lnTo>
                  <a:lnTo>
                    <a:pt x="47351" y="37269"/>
                  </a:lnTo>
                  <a:lnTo>
                    <a:pt x="93030" y="30440"/>
                  </a:lnTo>
                  <a:lnTo>
                    <a:pt x="119040" y="26643"/>
                  </a:lnTo>
                  <a:lnTo>
                    <a:pt x="144847" y="22701"/>
                  </a:lnTo>
                  <a:lnTo>
                    <a:pt x="170518" y="18662"/>
                  </a:lnTo>
                  <a:lnTo>
                    <a:pt x="217385" y="11116"/>
                  </a:lnTo>
                  <a:lnTo>
                    <a:pt x="252327" y="5411"/>
                  </a:lnTo>
                  <a:lnTo>
                    <a:pt x="3044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606">
              <a:extLst>
                <a:ext uri="{FF2B5EF4-FFF2-40B4-BE49-F238E27FC236}">
                  <a16:creationId xmlns:a16="http://schemas.microsoft.com/office/drawing/2014/main" xmlns="" id="{42CCE2FB-A531-4CC8-977B-38793D985CA3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3894018" y="3419166"/>
              <a:ext cx="246183" cy="162411"/>
            </a:xfrm>
            <a:custGeom>
              <a:avLst/>
              <a:gdLst/>
              <a:ahLst/>
              <a:cxnLst/>
              <a:rect l="0" t="0" r="0" b="0"/>
              <a:pathLst>
                <a:path w="246183" h="162411">
                  <a:moveTo>
                    <a:pt x="17582" y="9834"/>
                  </a:moveTo>
                  <a:lnTo>
                    <a:pt x="17582" y="9834"/>
                  </a:lnTo>
                  <a:lnTo>
                    <a:pt x="12115" y="4367"/>
                  </a:lnTo>
                  <a:lnTo>
                    <a:pt x="11406" y="0"/>
                  </a:lnTo>
                  <a:lnTo>
                    <a:pt x="9353" y="44832"/>
                  </a:lnTo>
                  <a:lnTo>
                    <a:pt x="2394" y="91301"/>
                  </a:lnTo>
                  <a:lnTo>
                    <a:pt x="0" y="131420"/>
                  </a:lnTo>
                  <a:lnTo>
                    <a:pt x="2242" y="144070"/>
                  </a:lnTo>
                  <a:lnTo>
                    <a:pt x="10841" y="159125"/>
                  </a:lnTo>
                  <a:lnTo>
                    <a:pt x="15205" y="161572"/>
                  </a:lnTo>
                  <a:lnTo>
                    <a:pt x="25698" y="162410"/>
                  </a:lnTo>
                  <a:lnTo>
                    <a:pt x="37417" y="156668"/>
                  </a:lnTo>
                  <a:lnTo>
                    <a:pt x="65558" y="128992"/>
                  </a:lnTo>
                  <a:lnTo>
                    <a:pt x="91107" y="85896"/>
                  </a:lnTo>
                  <a:lnTo>
                    <a:pt x="102998" y="46569"/>
                  </a:lnTo>
                  <a:lnTo>
                    <a:pt x="102749" y="43496"/>
                  </a:lnTo>
                  <a:lnTo>
                    <a:pt x="101295" y="39611"/>
                  </a:lnTo>
                  <a:lnTo>
                    <a:pt x="100907" y="39564"/>
                  </a:lnTo>
                  <a:lnTo>
                    <a:pt x="95870" y="57232"/>
                  </a:lnTo>
                  <a:lnTo>
                    <a:pt x="94710" y="71352"/>
                  </a:lnTo>
                  <a:lnTo>
                    <a:pt x="100799" y="95168"/>
                  </a:lnTo>
                  <a:lnTo>
                    <a:pt x="111540" y="116727"/>
                  </a:lnTo>
                  <a:lnTo>
                    <a:pt x="123660" y="129779"/>
                  </a:lnTo>
                  <a:lnTo>
                    <a:pt x="128517" y="130719"/>
                  </a:lnTo>
                  <a:lnTo>
                    <a:pt x="139559" y="128001"/>
                  </a:lnTo>
                  <a:lnTo>
                    <a:pt x="157675" y="111796"/>
                  </a:lnTo>
                  <a:lnTo>
                    <a:pt x="169706" y="89120"/>
                  </a:lnTo>
                  <a:lnTo>
                    <a:pt x="175750" y="49479"/>
                  </a:lnTo>
                  <a:lnTo>
                    <a:pt x="175239" y="46848"/>
                  </a:lnTo>
                  <a:lnTo>
                    <a:pt x="174192" y="45093"/>
                  </a:lnTo>
                  <a:lnTo>
                    <a:pt x="172788" y="43923"/>
                  </a:lnTo>
                  <a:lnTo>
                    <a:pt x="171853" y="45260"/>
                  </a:lnTo>
                  <a:lnTo>
                    <a:pt x="166488" y="79283"/>
                  </a:lnTo>
                  <a:lnTo>
                    <a:pt x="167202" y="109891"/>
                  </a:lnTo>
                  <a:lnTo>
                    <a:pt x="164102" y="130725"/>
                  </a:lnTo>
                  <a:lnTo>
                    <a:pt x="163841" y="128004"/>
                  </a:lnTo>
                  <a:lnTo>
                    <a:pt x="175886" y="85386"/>
                  </a:lnTo>
                  <a:lnTo>
                    <a:pt x="195767" y="38075"/>
                  </a:lnTo>
                  <a:lnTo>
                    <a:pt x="199872" y="32895"/>
                  </a:lnTo>
                  <a:lnTo>
                    <a:pt x="210078" y="27139"/>
                  </a:lnTo>
                  <a:lnTo>
                    <a:pt x="214351" y="27015"/>
                  </a:lnTo>
                  <a:lnTo>
                    <a:pt x="217906" y="28343"/>
                  </a:lnTo>
                  <a:lnTo>
                    <a:pt x="220981" y="30640"/>
                  </a:lnTo>
                  <a:lnTo>
                    <a:pt x="228680" y="47357"/>
                  </a:lnTo>
                  <a:lnTo>
                    <a:pt x="239757" y="91541"/>
                  </a:lnTo>
                  <a:lnTo>
                    <a:pt x="246182" y="136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607">
              <a:extLst>
                <a:ext uri="{FF2B5EF4-FFF2-40B4-BE49-F238E27FC236}">
                  <a16:creationId xmlns:a16="http://schemas.microsoft.com/office/drawing/2014/main" xmlns="" id="{04CDD702-E30E-4C8B-A547-5B8DA5CD306E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4195043" y="3300224"/>
              <a:ext cx="72158" cy="262127"/>
            </a:xfrm>
            <a:custGeom>
              <a:avLst/>
              <a:gdLst/>
              <a:ahLst/>
              <a:cxnLst/>
              <a:rect l="0" t="0" r="0" b="0"/>
              <a:pathLst>
                <a:path w="72158" h="262127">
                  <a:moveTo>
                    <a:pt x="40407" y="14476"/>
                  </a:moveTo>
                  <a:lnTo>
                    <a:pt x="40407" y="14476"/>
                  </a:lnTo>
                  <a:lnTo>
                    <a:pt x="40407" y="0"/>
                  </a:lnTo>
                  <a:lnTo>
                    <a:pt x="45433" y="45826"/>
                  </a:lnTo>
                  <a:lnTo>
                    <a:pt x="44483" y="87970"/>
                  </a:lnTo>
                  <a:lnTo>
                    <a:pt x="41513" y="120518"/>
                  </a:lnTo>
                  <a:lnTo>
                    <a:pt x="37841" y="156150"/>
                  </a:lnTo>
                  <a:lnTo>
                    <a:pt x="28213" y="189390"/>
                  </a:lnTo>
                  <a:lnTo>
                    <a:pt x="12570" y="228345"/>
                  </a:lnTo>
                  <a:lnTo>
                    <a:pt x="6163" y="243584"/>
                  </a:lnTo>
                  <a:lnTo>
                    <a:pt x="963" y="250357"/>
                  </a:lnTo>
                  <a:lnTo>
                    <a:pt x="0" y="250047"/>
                  </a:lnTo>
                  <a:lnTo>
                    <a:pt x="811" y="244057"/>
                  </a:lnTo>
                  <a:lnTo>
                    <a:pt x="12856" y="207757"/>
                  </a:lnTo>
                  <a:lnTo>
                    <a:pt x="31123" y="161702"/>
                  </a:lnTo>
                  <a:lnTo>
                    <a:pt x="37692" y="143410"/>
                  </a:lnTo>
                  <a:lnTo>
                    <a:pt x="45315" y="135280"/>
                  </a:lnTo>
                  <a:lnTo>
                    <a:pt x="48618" y="134523"/>
                  </a:lnTo>
                  <a:lnTo>
                    <a:pt x="51526" y="135430"/>
                  </a:lnTo>
                  <a:lnTo>
                    <a:pt x="54169" y="137445"/>
                  </a:lnTo>
                  <a:lnTo>
                    <a:pt x="57107" y="145329"/>
                  </a:lnTo>
                  <a:lnTo>
                    <a:pt x="57707" y="155888"/>
                  </a:lnTo>
                  <a:lnTo>
                    <a:pt x="52343" y="178032"/>
                  </a:lnTo>
                  <a:lnTo>
                    <a:pt x="50481" y="182780"/>
                  </a:lnTo>
                  <a:lnTo>
                    <a:pt x="44649" y="189937"/>
                  </a:lnTo>
                  <a:lnTo>
                    <a:pt x="38059" y="194764"/>
                  </a:lnTo>
                  <a:lnTo>
                    <a:pt x="25838" y="201488"/>
                  </a:lnTo>
                  <a:lnTo>
                    <a:pt x="23348" y="205307"/>
                  </a:lnTo>
                  <a:lnTo>
                    <a:pt x="22684" y="207313"/>
                  </a:lnTo>
                  <a:lnTo>
                    <a:pt x="23653" y="209356"/>
                  </a:lnTo>
                  <a:lnTo>
                    <a:pt x="67574" y="256671"/>
                  </a:lnTo>
                  <a:lnTo>
                    <a:pt x="72157" y="262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608">
              <a:extLst>
                <a:ext uri="{FF2B5EF4-FFF2-40B4-BE49-F238E27FC236}">
                  <a16:creationId xmlns:a16="http://schemas.microsoft.com/office/drawing/2014/main" xmlns="" id="{6A31F2BE-BFDC-495A-92D6-516E4517C4D1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4312251" y="3441700"/>
              <a:ext cx="69022" cy="102403"/>
            </a:xfrm>
            <a:custGeom>
              <a:avLst/>
              <a:gdLst/>
              <a:ahLst/>
              <a:cxnLst/>
              <a:rect l="0" t="0" r="0" b="0"/>
              <a:pathLst>
                <a:path w="69022" h="102403">
                  <a:moveTo>
                    <a:pt x="18449" y="0"/>
                  </a:moveTo>
                  <a:lnTo>
                    <a:pt x="18449" y="0"/>
                  </a:lnTo>
                  <a:lnTo>
                    <a:pt x="16567" y="46453"/>
                  </a:lnTo>
                  <a:lnTo>
                    <a:pt x="3959" y="90444"/>
                  </a:lnTo>
                  <a:lnTo>
                    <a:pt x="750" y="101744"/>
                  </a:lnTo>
                  <a:lnTo>
                    <a:pt x="300" y="102402"/>
                  </a:lnTo>
                  <a:lnTo>
                    <a:pt x="0" y="102134"/>
                  </a:lnTo>
                  <a:lnTo>
                    <a:pt x="5998" y="85086"/>
                  </a:lnTo>
                  <a:lnTo>
                    <a:pt x="26103" y="47329"/>
                  </a:lnTo>
                  <a:lnTo>
                    <a:pt x="47085" y="12798"/>
                  </a:lnTo>
                  <a:lnTo>
                    <a:pt x="56106" y="5688"/>
                  </a:lnTo>
                  <a:lnTo>
                    <a:pt x="60487" y="3792"/>
                  </a:lnTo>
                  <a:lnTo>
                    <a:pt x="63408" y="3939"/>
                  </a:lnTo>
                  <a:lnTo>
                    <a:pt x="65355" y="5449"/>
                  </a:lnTo>
                  <a:lnTo>
                    <a:pt x="66653" y="7866"/>
                  </a:lnTo>
                  <a:lnTo>
                    <a:pt x="69021" y="44258"/>
                  </a:lnTo>
                  <a:lnTo>
                    <a:pt x="63761" y="88000"/>
                  </a:lnTo>
                  <a:lnTo>
                    <a:pt x="62899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609">
              <a:extLst>
                <a:ext uri="{FF2B5EF4-FFF2-40B4-BE49-F238E27FC236}">
                  <a16:creationId xmlns:a16="http://schemas.microsoft.com/office/drawing/2014/main" xmlns="" id="{8188A9C9-CBE2-48CE-AD4A-CDB6CDDA42F6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4427664" y="3441700"/>
              <a:ext cx="66492" cy="115190"/>
            </a:xfrm>
            <a:custGeom>
              <a:avLst/>
              <a:gdLst/>
              <a:ahLst/>
              <a:cxnLst/>
              <a:rect l="0" t="0" r="0" b="0"/>
              <a:pathLst>
                <a:path w="66492" h="115190">
                  <a:moveTo>
                    <a:pt x="36386" y="31750"/>
                  </a:moveTo>
                  <a:lnTo>
                    <a:pt x="36386" y="31750"/>
                  </a:lnTo>
                  <a:lnTo>
                    <a:pt x="27547" y="17445"/>
                  </a:lnTo>
                  <a:lnTo>
                    <a:pt x="25554" y="16568"/>
                  </a:lnTo>
                  <a:lnTo>
                    <a:pt x="23521" y="16690"/>
                  </a:lnTo>
                  <a:lnTo>
                    <a:pt x="21459" y="17477"/>
                  </a:lnTo>
                  <a:lnTo>
                    <a:pt x="11815" y="28697"/>
                  </a:lnTo>
                  <a:lnTo>
                    <a:pt x="3392" y="52169"/>
                  </a:lnTo>
                  <a:lnTo>
                    <a:pt x="0" y="85930"/>
                  </a:lnTo>
                  <a:lnTo>
                    <a:pt x="2105" y="100280"/>
                  </a:lnTo>
                  <a:lnTo>
                    <a:pt x="7274" y="109950"/>
                  </a:lnTo>
                  <a:lnTo>
                    <a:pt x="10628" y="113517"/>
                  </a:lnTo>
                  <a:lnTo>
                    <a:pt x="14980" y="115189"/>
                  </a:lnTo>
                  <a:lnTo>
                    <a:pt x="25461" y="115165"/>
                  </a:lnTo>
                  <a:lnTo>
                    <a:pt x="35293" y="109040"/>
                  </a:lnTo>
                  <a:lnTo>
                    <a:pt x="48762" y="91810"/>
                  </a:lnTo>
                  <a:lnTo>
                    <a:pt x="59809" y="66949"/>
                  </a:lnTo>
                  <a:lnTo>
                    <a:pt x="66491" y="30315"/>
                  </a:lnTo>
                  <a:lnTo>
                    <a:pt x="63642" y="16766"/>
                  </a:lnTo>
                  <a:lnTo>
                    <a:pt x="554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610">
              <a:extLst>
                <a:ext uri="{FF2B5EF4-FFF2-40B4-BE49-F238E27FC236}">
                  <a16:creationId xmlns:a16="http://schemas.microsoft.com/office/drawing/2014/main" xmlns="" id="{841F0E3F-9917-451E-A547-D61D03A6EA80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4525061" y="3435350"/>
              <a:ext cx="108085" cy="105008"/>
            </a:xfrm>
            <a:custGeom>
              <a:avLst/>
              <a:gdLst/>
              <a:ahLst/>
              <a:cxnLst/>
              <a:rect l="0" t="0" r="0" b="0"/>
              <a:pathLst>
                <a:path w="108085" h="105008">
                  <a:moveTo>
                    <a:pt x="8839" y="25400"/>
                  </a:moveTo>
                  <a:lnTo>
                    <a:pt x="8839" y="25400"/>
                  </a:lnTo>
                  <a:lnTo>
                    <a:pt x="8839" y="17229"/>
                  </a:lnTo>
                  <a:lnTo>
                    <a:pt x="8839" y="17836"/>
                  </a:lnTo>
                  <a:lnTo>
                    <a:pt x="0" y="39991"/>
                  </a:lnTo>
                  <a:lnTo>
                    <a:pt x="1945" y="81833"/>
                  </a:lnTo>
                  <a:lnTo>
                    <a:pt x="2328" y="98017"/>
                  </a:lnTo>
                  <a:lnTo>
                    <a:pt x="3792" y="101328"/>
                  </a:lnTo>
                  <a:lnTo>
                    <a:pt x="6180" y="103535"/>
                  </a:lnTo>
                  <a:lnTo>
                    <a:pt x="9183" y="105007"/>
                  </a:lnTo>
                  <a:lnTo>
                    <a:pt x="12596" y="104577"/>
                  </a:lnTo>
                  <a:lnTo>
                    <a:pt x="20151" y="100335"/>
                  </a:lnTo>
                  <a:lnTo>
                    <a:pt x="44886" y="69181"/>
                  </a:lnTo>
                  <a:lnTo>
                    <a:pt x="55993" y="51504"/>
                  </a:lnTo>
                  <a:lnTo>
                    <a:pt x="57209" y="50564"/>
                  </a:lnTo>
                  <a:lnTo>
                    <a:pt x="58019" y="50642"/>
                  </a:lnTo>
                  <a:lnTo>
                    <a:pt x="58919" y="54493"/>
                  </a:lnTo>
                  <a:lnTo>
                    <a:pt x="61457" y="76524"/>
                  </a:lnTo>
                  <a:lnTo>
                    <a:pt x="66528" y="87114"/>
                  </a:lnTo>
                  <a:lnTo>
                    <a:pt x="68465" y="89826"/>
                  </a:lnTo>
                  <a:lnTo>
                    <a:pt x="71168" y="91634"/>
                  </a:lnTo>
                  <a:lnTo>
                    <a:pt x="77933" y="93643"/>
                  </a:lnTo>
                  <a:lnTo>
                    <a:pt x="81712" y="92767"/>
                  </a:lnTo>
                  <a:lnTo>
                    <a:pt x="89675" y="88031"/>
                  </a:lnTo>
                  <a:lnTo>
                    <a:pt x="102091" y="74061"/>
                  </a:lnTo>
                  <a:lnTo>
                    <a:pt x="106729" y="60668"/>
                  </a:lnTo>
                  <a:lnTo>
                    <a:pt x="108084" y="45308"/>
                  </a:lnTo>
                  <a:lnTo>
                    <a:pt x="103206" y="16214"/>
                  </a:lnTo>
                  <a:lnTo>
                    <a:pt x="977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611">
              <a:extLst>
                <a:ext uri="{FF2B5EF4-FFF2-40B4-BE49-F238E27FC236}">
                  <a16:creationId xmlns:a16="http://schemas.microsoft.com/office/drawing/2014/main" xmlns="" id="{243AA206-1988-46CA-8391-4382398B07A0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4673600" y="3420658"/>
              <a:ext cx="108253" cy="116293"/>
            </a:xfrm>
            <a:custGeom>
              <a:avLst/>
              <a:gdLst/>
              <a:ahLst/>
              <a:cxnLst/>
              <a:rect l="0" t="0" r="0" b="0"/>
              <a:pathLst>
                <a:path w="108253" h="116293">
                  <a:moveTo>
                    <a:pt x="0" y="27392"/>
                  </a:moveTo>
                  <a:lnTo>
                    <a:pt x="0" y="27392"/>
                  </a:lnTo>
                  <a:lnTo>
                    <a:pt x="5467" y="21925"/>
                  </a:lnTo>
                  <a:lnTo>
                    <a:pt x="9460" y="28045"/>
                  </a:lnTo>
                  <a:lnTo>
                    <a:pt x="11740" y="42167"/>
                  </a:lnTo>
                  <a:lnTo>
                    <a:pt x="2518" y="89720"/>
                  </a:lnTo>
                  <a:lnTo>
                    <a:pt x="497" y="103648"/>
                  </a:lnTo>
                  <a:lnTo>
                    <a:pt x="331" y="103629"/>
                  </a:lnTo>
                  <a:lnTo>
                    <a:pt x="6546" y="87685"/>
                  </a:lnTo>
                  <a:lnTo>
                    <a:pt x="29241" y="43233"/>
                  </a:lnTo>
                  <a:lnTo>
                    <a:pt x="45588" y="14133"/>
                  </a:lnTo>
                  <a:lnTo>
                    <a:pt x="55774" y="3860"/>
                  </a:lnTo>
                  <a:lnTo>
                    <a:pt x="60466" y="1121"/>
                  </a:lnTo>
                  <a:lnTo>
                    <a:pt x="65005" y="0"/>
                  </a:lnTo>
                  <a:lnTo>
                    <a:pt x="73811" y="636"/>
                  </a:lnTo>
                  <a:lnTo>
                    <a:pt x="84311" y="8915"/>
                  </a:lnTo>
                  <a:lnTo>
                    <a:pt x="95327" y="22708"/>
                  </a:lnTo>
                  <a:lnTo>
                    <a:pt x="104927" y="40597"/>
                  </a:lnTo>
                  <a:lnTo>
                    <a:pt x="108252" y="60307"/>
                  </a:lnTo>
                  <a:lnTo>
                    <a:pt x="106673" y="79416"/>
                  </a:lnTo>
                  <a:lnTo>
                    <a:pt x="95250" y="116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528">
            <a:extLst>
              <a:ext uri="{FF2B5EF4-FFF2-40B4-BE49-F238E27FC236}">
                <a16:creationId xmlns:a16="http://schemas.microsoft.com/office/drawing/2014/main" xmlns="" id="{9692582A-B95F-45EF-B341-FF9C85409567}"/>
              </a:ext>
            </a:extLst>
          </p:cNvPr>
          <p:cNvGrpSpPr/>
          <p:nvPr/>
        </p:nvGrpSpPr>
        <p:grpSpPr>
          <a:xfrm>
            <a:off x="5201917" y="3234842"/>
            <a:ext cx="1437009" cy="533120"/>
            <a:chOff x="5201917" y="3234842"/>
            <a:chExt cx="1437009" cy="533120"/>
          </a:xfrm>
        </p:grpSpPr>
        <p:sp>
          <p:nvSpPr>
            <p:cNvPr id="124" name="SMARTInkShape-2612">
              <a:extLst>
                <a:ext uri="{FF2B5EF4-FFF2-40B4-BE49-F238E27FC236}">
                  <a16:creationId xmlns:a16="http://schemas.microsoft.com/office/drawing/2014/main" xmlns="" id="{10FA2F3D-E30C-4781-BA63-69FC691C8AC5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5201917" y="3438787"/>
              <a:ext cx="87013" cy="329175"/>
            </a:xfrm>
            <a:custGeom>
              <a:avLst/>
              <a:gdLst/>
              <a:ahLst/>
              <a:cxnLst/>
              <a:rect l="0" t="0" r="0" b="0"/>
              <a:pathLst>
                <a:path w="87013" h="329175">
                  <a:moveTo>
                    <a:pt x="11433" y="60063"/>
                  </a:moveTo>
                  <a:lnTo>
                    <a:pt x="11433" y="60063"/>
                  </a:lnTo>
                  <a:lnTo>
                    <a:pt x="11433" y="100848"/>
                  </a:lnTo>
                  <a:lnTo>
                    <a:pt x="13315" y="146279"/>
                  </a:lnTo>
                  <a:lnTo>
                    <a:pt x="18340" y="190031"/>
                  </a:lnTo>
                  <a:lnTo>
                    <a:pt x="22264" y="222248"/>
                  </a:lnTo>
                  <a:lnTo>
                    <a:pt x="26360" y="255382"/>
                  </a:lnTo>
                  <a:lnTo>
                    <a:pt x="29261" y="295657"/>
                  </a:lnTo>
                  <a:lnTo>
                    <a:pt x="30376" y="329174"/>
                  </a:lnTo>
                  <a:lnTo>
                    <a:pt x="26672" y="323836"/>
                  </a:lnTo>
                  <a:lnTo>
                    <a:pt x="21028" y="310646"/>
                  </a:lnTo>
                  <a:lnTo>
                    <a:pt x="13884" y="276597"/>
                  </a:lnTo>
                  <a:lnTo>
                    <a:pt x="9465" y="242143"/>
                  </a:lnTo>
                  <a:lnTo>
                    <a:pt x="5149" y="201430"/>
                  </a:lnTo>
                  <a:lnTo>
                    <a:pt x="1584" y="159582"/>
                  </a:lnTo>
                  <a:lnTo>
                    <a:pt x="0" y="122168"/>
                  </a:lnTo>
                  <a:lnTo>
                    <a:pt x="2479" y="76112"/>
                  </a:lnTo>
                  <a:lnTo>
                    <a:pt x="11054" y="28913"/>
                  </a:lnTo>
                  <a:lnTo>
                    <a:pt x="20436" y="9060"/>
                  </a:lnTo>
                  <a:lnTo>
                    <a:pt x="25902" y="2777"/>
                  </a:lnTo>
                  <a:lnTo>
                    <a:pt x="33074" y="0"/>
                  </a:lnTo>
                  <a:lnTo>
                    <a:pt x="50450" y="677"/>
                  </a:lnTo>
                  <a:lnTo>
                    <a:pt x="66168" y="9446"/>
                  </a:lnTo>
                  <a:lnTo>
                    <a:pt x="73323" y="15735"/>
                  </a:lnTo>
                  <a:lnTo>
                    <a:pt x="83155" y="34011"/>
                  </a:lnTo>
                  <a:lnTo>
                    <a:pt x="86764" y="44812"/>
                  </a:lnTo>
                  <a:lnTo>
                    <a:pt x="87012" y="68101"/>
                  </a:lnTo>
                  <a:lnTo>
                    <a:pt x="81712" y="91152"/>
                  </a:lnTo>
                  <a:lnTo>
                    <a:pt x="66829" y="118585"/>
                  </a:lnTo>
                  <a:lnTo>
                    <a:pt x="49013" y="135572"/>
                  </a:lnTo>
                  <a:lnTo>
                    <a:pt x="36602" y="142541"/>
                  </a:lnTo>
                  <a:lnTo>
                    <a:pt x="25912" y="144227"/>
                  </a:lnTo>
                  <a:lnTo>
                    <a:pt x="21086" y="143689"/>
                  </a:lnTo>
                  <a:lnTo>
                    <a:pt x="18574" y="141919"/>
                  </a:lnTo>
                  <a:lnTo>
                    <a:pt x="17604" y="139328"/>
                  </a:lnTo>
                  <a:lnTo>
                    <a:pt x="17783" y="129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613">
              <a:extLst>
                <a:ext uri="{FF2B5EF4-FFF2-40B4-BE49-F238E27FC236}">
                  <a16:creationId xmlns:a16="http://schemas.microsoft.com/office/drawing/2014/main" xmlns="" id="{92BC03CE-E112-4C54-BA84-4505A3545F36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5364954" y="3412970"/>
              <a:ext cx="108747" cy="144914"/>
            </a:xfrm>
            <a:custGeom>
              <a:avLst/>
              <a:gdLst/>
              <a:ahLst/>
              <a:cxnLst/>
              <a:rect l="0" t="0" r="0" b="0"/>
              <a:pathLst>
                <a:path w="108747" h="144914">
                  <a:moveTo>
                    <a:pt x="57946" y="92230"/>
                  </a:moveTo>
                  <a:lnTo>
                    <a:pt x="57946" y="92230"/>
                  </a:lnTo>
                  <a:lnTo>
                    <a:pt x="58651" y="81385"/>
                  </a:lnTo>
                  <a:lnTo>
                    <a:pt x="72435" y="38657"/>
                  </a:lnTo>
                  <a:lnTo>
                    <a:pt x="74939" y="17795"/>
                  </a:lnTo>
                  <a:lnTo>
                    <a:pt x="73025" y="7172"/>
                  </a:lnTo>
                  <a:lnTo>
                    <a:pt x="70820" y="3775"/>
                  </a:lnTo>
                  <a:lnTo>
                    <a:pt x="67940" y="1510"/>
                  </a:lnTo>
                  <a:lnTo>
                    <a:pt x="64609" y="0"/>
                  </a:lnTo>
                  <a:lnTo>
                    <a:pt x="49618" y="5848"/>
                  </a:lnTo>
                  <a:lnTo>
                    <a:pt x="39694" y="11359"/>
                  </a:lnTo>
                  <a:lnTo>
                    <a:pt x="15614" y="39340"/>
                  </a:lnTo>
                  <a:lnTo>
                    <a:pt x="1815" y="74442"/>
                  </a:lnTo>
                  <a:lnTo>
                    <a:pt x="0" y="108283"/>
                  </a:lnTo>
                  <a:lnTo>
                    <a:pt x="7302" y="133910"/>
                  </a:lnTo>
                  <a:lnTo>
                    <a:pt x="10778" y="139067"/>
                  </a:lnTo>
                  <a:lnTo>
                    <a:pt x="18403" y="144796"/>
                  </a:lnTo>
                  <a:lnTo>
                    <a:pt x="23118" y="144913"/>
                  </a:lnTo>
                  <a:lnTo>
                    <a:pt x="33999" y="141280"/>
                  </a:lnTo>
                  <a:lnTo>
                    <a:pt x="52026" y="121188"/>
                  </a:lnTo>
                  <a:lnTo>
                    <a:pt x="73704" y="74107"/>
                  </a:lnTo>
                  <a:lnTo>
                    <a:pt x="75533" y="70064"/>
                  </a:lnTo>
                  <a:lnTo>
                    <a:pt x="76726" y="70397"/>
                  </a:lnTo>
                  <a:lnTo>
                    <a:pt x="79933" y="74530"/>
                  </a:lnTo>
                  <a:lnTo>
                    <a:pt x="101103" y="117930"/>
                  </a:lnTo>
                  <a:lnTo>
                    <a:pt x="108746" y="136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614">
              <a:extLst>
                <a:ext uri="{FF2B5EF4-FFF2-40B4-BE49-F238E27FC236}">
                  <a16:creationId xmlns:a16="http://schemas.microsoft.com/office/drawing/2014/main" xmlns="" id="{F6CE36D4-C855-4E1E-B793-071214D8CA23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5505973" y="3416300"/>
              <a:ext cx="113778" cy="133910"/>
            </a:xfrm>
            <a:custGeom>
              <a:avLst/>
              <a:gdLst/>
              <a:ahLst/>
              <a:cxnLst/>
              <a:rect l="0" t="0" r="0" b="0"/>
              <a:pathLst>
                <a:path w="113778" h="133910">
                  <a:moveTo>
                    <a:pt x="12177" y="25400"/>
                  </a:moveTo>
                  <a:lnTo>
                    <a:pt x="12177" y="25400"/>
                  </a:lnTo>
                  <a:lnTo>
                    <a:pt x="3449" y="15966"/>
                  </a:lnTo>
                  <a:lnTo>
                    <a:pt x="654" y="10219"/>
                  </a:lnTo>
                  <a:lnTo>
                    <a:pt x="261" y="10340"/>
                  </a:lnTo>
                  <a:lnTo>
                    <a:pt x="0" y="11127"/>
                  </a:lnTo>
                  <a:lnTo>
                    <a:pt x="14083" y="24645"/>
                  </a:lnTo>
                  <a:lnTo>
                    <a:pt x="38804" y="69028"/>
                  </a:lnTo>
                  <a:lnTo>
                    <a:pt x="53792" y="115176"/>
                  </a:lnTo>
                  <a:lnTo>
                    <a:pt x="56254" y="133909"/>
                  </a:lnTo>
                  <a:lnTo>
                    <a:pt x="58486" y="96135"/>
                  </a:lnTo>
                  <a:lnTo>
                    <a:pt x="65410" y="59999"/>
                  </a:lnTo>
                  <a:lnTo>
                    <a:pt x="73231" y="35133"/>
                  </a:lnTo>
                  <a:lnTo>
                    <a:pt x="83762" y="17025"/>
                  </a:lnTo>
                  <a:lnTo>
                    <a:pt x="95498" y="7567"/>
                  </a:lnTo>
                  <a:lnTo>
                    <a:pt x="1137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615">
              <a:extLst>
                <a:ext uri="{FF2B5EF4-FFF2-40B4-BE49-F238E27FC236}">
                  <a16:creationId xmlns:a16="http://schemas.microsoft.com/office/drawing/2014/main" xmlns="" id="{56EFD2BE-42D3-4333-89FB-407759F1501B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5643382" y="3415609"/>
              <a:ext cx="122419" cy="128241"/>
            </a:xfrm>
            <a:custGeom>
              <a:avLst/>
              <a:gdLst/>
              <a:ahLst/>
              <a:cxnLst/>
              <a:rect l="0" t="0" r="0" b="0"/>
              <a:pathLst>
                <a:path w="122419" h="128241">
                  <a:moveTo>
                    <a:pt x="71618" y="19741"/>
                  </a:moveTo>
                  <a:lnTo>
                    <a:pt x="71618" y="19741"/>
                  </a:lnTo>
                  <a:lnTo>
                    <a:pt x="62829" y="5926"/>
                  </a:lnTo>
                  <a:lnTo>
                    <a:pt x="59409" y="2064"/>
                  </a:lnTo>
                  <a:lnTo>
                    <a:pt x="55011" y="195"/>
                  </a:lnTo>
                  <a:lnTo>
                    <a:pt x="44482" y="0"/>
                  </a:lnTo>
                  <a:lnTo>
                    <a:pt x="32746" y="7910"/>
                  </a:lnTo>
                  <a:lnTo>
                    <a:pt x="21181" y="21538"/>
                  </a:lnTo>
                  <a:lnTo>
                    <a:pt x="7442" y="51161"/>
                  </a:lnTo>
                  <a:lnTo>
                    <a:pt x="0" y="91218"/>
                  </a:lnTo>
                  <a:lnTo>
                    <a:pt x="511" y="110070"/>
                  </a:lnTo>
                  <a:lnTo>
                    <a:pt x="4972" y="121741"/>
                  </a:lnTo>
                  <a:lnTo>
                    <a:pt x="8137" y="125841"/>
                  </a:lnTo>
                  <a:lnTo>
                    <a:pt x="12364" y="127869"/>
                  </a:lnTo>
                  <a:lnTo>
                    <a:pt x="22705" y="128240"/>
                  </a:lnTo>
                  <a:lnTo>
                    <a:pt x="47169" y="110999"/>
                  </a:lnTo>
                  <a:lnTo>
                    <a:pt x="66647" y="83547"/>
                  </a:lnTo>
                  <a:lnTo>
                    <a:pt x="83385" y="39729"/>
                  </a:lnTo>
                  <a:lnTo>
                    <a:pt x="86725" y="32857"/>
                  </a:lnTo>
                  <a:lnTo>
                    <a:pt x="86629" y="32013"/>
                  </a:lnTo>
                  <a:lnTo>
                    <a:pt x="85858" y="32156"/>
                  </a:lnTo>
                  <a:lnTo>
                    <a:pt x="88145" y="42469"/>
                  </a:lnTo>
                  <a:lnTo>
                    <a:pt x="111477" y="88512"/>
                  </a:lnTo>
                  <a:lnTo>
                    <a:pt x="122418" y="1086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616">
              <a:extLst>
                <a:ext uri="{FF2B5EF4-FFF2-40B4-BE49-F238E27FC236}">
                  <a16:creationId xmlns:a16="http://schemas.microsoft.com/office/drawing/2014/main" xmlns="" id="{FF584401-29FE-4C35-8E4C-3A43A74817F4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5817743" y="3410422"/>
              <a:ext cx="124156" cy="126529"/>
            </a:xfrm>
            <a:custGeom>
              <a:avLst/>
              <a:gdLst/>
              <a:ahLst/>
              <a:cxnLst/>
              <a:rect l="0" t="0" r="0" b="0"/>
              <a:pathLst>
                <a:path w="124156" h="126529">
                  <a:moveTo>
                    <a:pt x="5207" y="31278"/>
                  </a:moveTo>
                  <a:lnTo>
                    <a:pt x="5207" y="31278"/>
                  </a:lnTo>
                  <a:lnTo>
                    <a:pt x="5912" y="17480"/>
                  </a:lnTo>
                  <a:lnTo>
                    <a:pt x="10674" y="7545"/>
                  </a:lnTo>
                  <a:lnTo>
                    <a:pt x="11480" y="39281"/>
                  </a:lnTo>
                  <a:lnTo>
                    <a:pt x="6471" y="77884"/>
                  </a:lnTo>
                  <a:lnTo>
                    <a:pt x="0" y="111908"/>
                  </a:lnTo>
                  <a:lnTo>
                    <a:pt x="324" y="113254"/>
                  </a:lnTo>
                  <a:lnTo>
                    <a:pt x="1246" y="112740"/>
                  </a:lnTo>
                  <a:lnTo>
                    <a:pt x="4152" y="107700"/>
                  </a:lnTo>
                  <a:lnTo>
                    <a:pt x="20953" y="65051"/>
                  </a:lnTo>
                  <a:lnTo>
                    <a:pt x="37941" y="20795"/>
                  </a:lnTo>
                  <a:lnTo>
                    <a:pt x="42804" y="12507"/>
                  </a:lnTo>
                  <a:lnTo>
                    <a:pt x="45089" y="10298"/>
                  </a:lnTo>
                  <a:lnTo>
                    <a:pt x="47317" y="10941"/>
                  </a:lnTo>
                  <a:lnTo>
                    <a:pt x="51674" y="17300"/>
                  </a:lnTo>
                  <a:lnTo>
                    <a:pt x="52200" y="29064"/>
                  </a:lnTo>
                  <a:lnTo>
                    <a:pt x="47999" y="72328"/>
                  </a:lnTo>
                  <a:lnTo>
                    <a:pt x="46098" y="80567"/>
                  </a:lnTo>
                  <a:lnTo>
                    <a:pt x="46579" y="81776"/>
                  </a:lnTo>
                  <a:lnTo>
                    <a:pt x="47605" y="81876"/>
                  </a:lnTo>
                  <a:lnTo>
                    <a:pt x="55791" y="71905"/>
                  </a:lnTo>
                  <a:lnTo>
                    <a:pt x="79457" y="25083"/>
                  </a:lnTo>
                  <a:lnTo>
                    <a:pt x="95411" y="4827"/>
                  </a:lnTo>
                  <a:lnTo>
                    <a:pt x="100620" y="1649"/>
                  </a:lnTo>
                  <a:lnTo>
                    <a:pt x="105505" y="236"/>
                  </a:lnTo>
                  <a:lnTo>
                    <a:pt x="110172" y="0"/>
                  </a:lnTo>
                  <a:lnTo>
                    <a:pt x="113990" y="1960"/>
                  </a:lnTo>
                  <a:lnTo>
                    <a:pt x="120112" y="9781"/>
                  </a:lnTo>
                  <a:lnTo>
                    <a:pt x="124155" y="29455"/>
                  </a:lnTo>
                  <a:lnTo>
                    <a:pt x="119745" y="66457"/>
                  </a:lnTo>
                  <a:lnTo>
                    <a:pt x="108790" y="111492"/>
                  </a:lnTo>
                  <a:lnTo>
                    <a:pt x="106807" y="126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617">
              <a:extLst>
                <a:ext uri="{FF2B5EF4-FFF2-40B4-BE49-F238E27FC236}">
                  <a16:creationId xmlns:a16="http://schemas.microsoft.com/office/drawing/2014/main" xmlns="" id="{96E32B89-1B72-4803-A066-1A1F884C7CF8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6008244" y="3400857"/>
              <a:ext cx="75057" cy="108578"/>
            </a:xfrm>
            <a:custGeom>
              <a:avLst/>
              <a:gdLst/>
              <a:ahLst/>
              <a:cxnLst/>
              <a:rect l="0" t="0" r="0" b="0"/>
              <a:pathLst>
                <a:path w="75057" h="108578">
                  <a:moveTo>
                    <a:pt x="11556" y="34493"/>
                  </a:moveTo>
                  <a:lnTo>
                    <a:pt x="11556" y="34493"/>
                  </a:lnTo>
                  <a:lnTo>
                    <a:pt x="2717" y="34493"/>
                  </a:lnTo>
                  <a:lnTo>
                    <a:pt x="1430" y="35904"/>
                  </a:lnTo>
                  <a:lnTo>
                    <a:pt x="0" y="41235"/>
                  </a:lnTo>
                  <a:lnTo>
                    <a:pt x="1030" y="43927"/>
                  </a:lnTo>
                  <a:lnTo>
                    <a:pt x="5936" y="48798"/>
                  </a:lnTo>
                  <a:lnTo>
                    <a:pt x="12822" y="51434"/>
                  </a:lnTo>
                  <a:lnTo>
                    <a:pt x="16633" y="52137"/>
                  </a:lnTo>
                  <a:lnTo>
                    <a:pt x="24631" y="51037"/>
                  </a:lnTo>
                  <a:lnTo>
                    <a:pt x="38948" y="44569"/>
                  </a:lnTo>
                  <a:lnTo>
                    <a:pt x="44635" y="41210"/>
                  </a:lnTo>
                  <a:lnTo>
                    <a:pt x="52834" y="31834"/>
                  </a:lnTo>
                  <a:lnTo>
                    <a:pt x="63846" y="8568"/>
                  </a:lnTo>
                  <a:lnTo>
                    <a:pt x="64760" y="4510"/>
                  </a:lnTo>
                  <a:lnTo>
                    <a:pt x="64664" y="1804"/>
                  </a:lnTo>
                  <a:lnTo>
                    <a:pt x="63895" y="0"/>
                  </a:lnTo>
                  <a:lnTo>
                    <a:pt x="61266" y="209"/>
                  </a:lnTo>
                  <a:lnTo>
                    <a:pt x="52699" y="4204"/>
                  </a:lnTo>
                  <a:lnTo>
                    <a:pt x="35975" y="17757"/>
                  </a:lnTo>
                  <a:lnTo>
                    <a:pt x="20986" y="41920"/>
                  </a:lnTo>
                  <a:lnTo>
                    <a:pt x="14351" y="68051"/>
                  </a:lnTo>
                  <a:lnTo>
                    <a:pt x="12384" y="90297"/>
                  </a:lnTo>
                  <a:lnTo>
                    <a:pt x="13519" y="95685"/>
                  </a:lnTo>
                  <a:lnTo>
                    <a:pt x="18543" y="103552"/>
                  </a:lnTo>
                  <a:lnTo>
                    <a:pt x="25480" y="107519"/>
                  </a:lnTo>
                  <a:lnTo>
                    <a:pt x="29305" y="108577"/>
                  </a:lnTo>
                  <a:lnTo>
                    <a:pt x="75056" y="97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618">
              <a:extLst>
                <a:ext uri="{FF2B5EF4-FFF2-40B4-BE49-F238E27FC236}">
                  <a16:creationId xmlns:a16="http://schemas.microsoft.com/office/drawing/2014/main" xmlns="" id="{0D87F0B0-3BDF-4DBE-BD19-7F6EC7ECDDD7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6124301" y="3234842"/>
              <a:ext cx="92350" cy="296085"/>
            </a:xfrm>
            <a:custGeom>
              <a:avLst/>
              <a:gdLst/>
              <a:ahLst/>
              <a:cxnLst/>
              <a:rect l="0" t="0" r="0" b="0"/>
              <a:pathLst>
                <a:path w="92350" h="296085">
                  <a:moveTo>
                    <a:pt x="92349" y="3658"/>
                  </a:moveTo>
                  <a:lnTo>
                    <a:pt x="92349" y="3658"/>
                  </a:lnTo>
                  <a:lnTo>
                    <a:pt x="92349" y="287"/>
                  </a:lnTo>
                  <a:lnTo>
                    <a:pt x="91644" y="0"/>
                  </a:lnTo>
                  <a:lnTo>
                    <a:pt x="88978" y="1562"/>
                  </a:lnTo>
                  <a:lnTo>
                    <a:pt x="72575" y="41682"/>
                  </a:lnTo>
                  <a:lnTo>
                    <a:pt x="62266" y="83598"/>
                  </a:lnTo>
                  <a:lnTo>
                    <a:pt x="54990" y="115387"/>
                  </a:lnTo>
                  <a:lnTo>
                    <a:pt x="42348" y="148330"/>
                  </a:lnTo>
                  <a:lnTo>
                    <a:pt x="29204" y="181786"/>
                  </a:lnTo>
                  <a:lnTo>
                    <a:pt x="11786" y="228592"/>
                  </a:lnTo>
                  <a:lnTo>
                    <a:pt x="0" y="275591"/>
                  </a:lnTo>
                  <a:lnTo>
                    <a:pt x="270" y="288677"/>
                  </a:lnTo>
                  <a:lnTo>
                    <a:pt x="1330" y="293154"/>
                  </a:lnTo>
                  <a:lnTo>
                    <a:pt x="4858" y="295433"/>
                  </a:lnTo>
                  <a:lnTo>
                    <a:pt x="16305" y="296084"/>
                  </a:lnTo>
                  <a:lnTo>
                    <a:pt x="30800" y="286495"/>
                  </a:lnTo>
                  <a:lnTo>
                    <a:pt x="54249" y="264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619">
              <a:extLst>
                <a:ext uri="{FF2B5EF4-FFF2-40B4-BE49-F238E27FC236}">
                  <a16:creationId xmlns:a16="http://schemas.microsoft.com/office/drawing/2014/main" xmlns="" id="{F3C8472D-1D2C-45C4-841F-6D9DC13DD683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6140712" y="3371850"/>
              <a:ext cx="114039" cy="18789"/>
            </a:xfrm>
            <a:custGeom>
              <a:avLst/>
              <a:gdLst/>
              <a:ahLst/>
              <a:cxnLst/>
              <a:rect l="0" t="0" r="0" b="0"/>
              <a:pathLst>
                <a:path w="114039" h="18789">
                  <a:moveTo>
                    <a:pt x="6088" y="12700"/>
                  </a:moveTo>
                  <a:lnTo>
                    <a:pt x="6088" y="12700"/>
                  </a:lnTo>
                  <a:lnTo>
                    <a:pt x="2717" y="12700"/>
                  </a:lnTo>
                  <a:lnTo>
                    <a:pt x="1724" y="13405"/>
                  </a:lnTo>
                  <a:lnTo>
                    <a:pt x="1062" y="14582"/>
                  </a:lnTo>
                  <a:lnTo>
                    <a:pt x="0" y="18167"/>
                  </a:lnTo>
                  <a:lnTo>
                    <a:pt x="6558" y="18788"/>
                  </a:lnTo>
                  <a:lnTo>
                    <a:pt x="51227" y="12108"/>
                  </a:lnTo>
                  <a:lnTo>
                    <a:pt x="93008" y="4116"/>
                  </a:lnTo>
                  <a:lnTo>
                    <a:pt x="1140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620">
              <a:extLst>
                <a:ext uri="{FF2B5EF4-FFF2-40B4-BE49-F238E27FC236}">
                  <a16:creationId xmlns:a16="http://schemas.microsoft.com/office/drawing/2014/main" xmlns="" id="{69B144E7-0C5B-4107-9C7D-B4D743CC3524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6239698" y="3376237"/>
              <a:ext cx="116653" cy="113190"/>
            </a:xfrm>
            <a:custGeom>
              <a:avLst/>
              <a:gdLst/>
              <a:ahLst/>
              <a:cxnLst/>
              <a:rect l="0" t="0" r="0" b="0"/>
              <a:pathLst>
                <a:path w="116653" h="113190">
                  <a:moveTo>
                    <a:pt x="21402" y="52763"/>
                  </a:moveTo>
                  <a:lnTo>
                    <a:pt x="21402" y="52763"/>
                  </a:lnTo>
                  <a:lnTo>
                    <a:pt x="31515" y="49392"/>
                  </a:lnTo>
                  <a:lnTo>
                    <a:pt x="71011" y="19164"/>
                  </a:lnTo>
                  <a:lnTo>
                    <a:pt x="78259" y="10548"/>
                  </a:lnTo>
                  <a:lnTo>
                    <a:pt x="79767" y="6981"/>
                  </a:lnTo>
                  <a:lnTo>
                    <a:pt x="80067" y="3897"/>
                  </a:lnTo>
                  <a:lnTo>
                    <a:pt x="79562" y="1136"/>
                  </a:lnTo>
                  <a:lnTo>
                    <a:pt x="77109" y="0"/>
                  </a:lnTo>
                  <a:lnTo>
                    <a:pt x="68738" y="620"/>
                  </a:lnTo>
                  <a:lnTo>
                    <a:pt x="52125" y="11678"/>
                  </a:lnTo>
                  <a:lnTo>
                    <a:pt x="16241" y="54321"/>
                  </a:lnTo>
                  <a:lnTo>
                    <a:pt x="4996" y="73211"/>
                  </a:lnTo>
                  <a:lnTo>
                    <a:pt x="0" y="88662"/>
                  </a:lnTo>
                  <a:lnTo>
                    <a:pt x="78" y="95040"/>
                  </a:lnTo>
                  <a:lnTo>
                    <a:pt x="3929" y="105890"/>
                  </a:lnTo>
                  <a:lnTo>
                    <a:pt x="8342" y="109348"/>
                  </a:lnTo>
                  <a:lnTo>
                    <a:pt x="20771" y="113189"/>
                  </a:lnTo>
                  <a:lnTo>
                    <a:pt x="66250" y="109880"/>
                  </a:lnTo>
                  <a:lnTo>
                    <a:pt x="116652" y="97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621">
              <a:extLst>
                <a:ext uri="{FF2B5EF4-FFF2-40B4-BE49-F238E27FC236}">
                  <a16:creationId xmlns:a16="http://schemas.microsoft.com/office/drawing/2014/main" xmlns="" id="{A24ABD2C-69A5-4CCE-A91C-BCA74B4B8039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6381827" y="3365500"/>
              <a:ext cx="107874" cy="115626"/>
            </a:xfrm>
            <a:custGeom>
              <a:avLst/>
              <a:gdLst/>
              <a:ahLst/>
              <a:cxnLst/>
              <a:rect l="0" t="0" r="0" b="0"/>
              <a:pathLst>
                <a:path w="107874" h="115626">
                  <a:moveTo>
                    <a:pt x="6273" y="25400"/>
                  </a:moveTo>
                  <a:lnTo>
                    <a:pt x="6273" y="25400"/>
                  </a:lnTo>
                  <a:lnTo>
                    <a:pt x="1247" y="13467"/>
                  </a:lnTo>
                  <a:lnTo>
                    <a:pt x="0" y="6766"/>
                  </a:lnTo>
                  <a:lnTo>
                    <a:pt x="31009" y="39573"/>
                  </a:lnTo>
                  <a:lnTo>
                    <a:pt x="37964" y="54512"/>
                  </a:lnTo>
                  <a:lnTo>
                    <a:pt x="39643" y="70559"/>
                  </a:lnTo>
                  <a:lnTo>
                    <a:pt x="39104" y="78789"/>
                  </a:lnTo>
                  <a:lnTo>
                    <a:pt x="32859" y="93578"/>
                  </a:lnTo>
                  <a:lnTo>
                    <a:pt x="19325" y="110042"/>
                  </a:lnTo>
                  <a:lnTo>
                    <a:pt x="14974" y="113578"/>
                  </a:lnTo>
                  <a:lnTo>
                    <a:pt x="11368" y="115229"/>
                  </a:lnTo>
                  <a:lnTo>
                    <a:pt x="8259" y="115625"/>
                  </a:lnTo>
                  <a:lnTo>
                    <a:pt x="5480" y="115183"/>
                  </a:lnTo>
                  <a:lnTo>
                    <a:pt x="4334" y="113478"/>
                  </a:lnTo>
                  <a:lnTo>
                    <a:pt x="4274" y="110930"/>
                  </a:lnTo>
                  <a:lnTo>
                    <a:pt x="4941" y="107819"/>
                  </a:lnTo>
                  <a:lnTo>
                    <a:pt x="26820" y="71026"/>
                  </a:lnTo>
                  <a:lnTo>
                    <a:pt x="40805" y="49206"/>
                  </a:lnTo>
                  <a:lnTo>
                    <a:pt x="71067" y="19910"/>
                  </a:lnTo>
                  <a:lnTo>
                    <a:pt x="1078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622">
              <a:extLst>
                <a:ext uri="{FF2B5EF4-FFF2-40B4-BE49-F238E27FC236}">
                  <a16:creationId xmlns:a16="http://schemas.microsoft.com/office/drawing/2014/main" xmlns="" id="{BC589224-D228-421F-A6A7-94C93E9E68DC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6508750" y="3353323"/>
              <a:ext cx="82551" cy="139178"/>
            </a:xfrm>
            <a:custGeom>
              <a:avLst/>
              <a:gdLst/>
              <a:ahLst/>
              <a:cxnLst/>
              <a:rect l="0" t="0" r="0" b="0"/>
              <a:pathLst>
                <a:path w="82551" h="139178">
                  <a:moveTo>
                    <a:pt x="82550" y="12177"/>
                  </a:moveTo>
                  <a:lnTo>
                    <a:pt x="82550" y="12177"/>
                  </a:lnTo>
                  <a:lnTo>
                    <a:pt x="79179" y="5435"/>
                  </a:lnTo>
                  <a:lnTo>
                    <a:pt x="76775" y="3449"/>
                  </a:lnTo>
                  <a:lnTo>
                    <a:pt x="70341" y="1242"/>
                  </a:lnTo>
                  <a:lnTo>
                    <a:pt x="55414" y="0"/>
                  </a:lnTo>
                  <a:lnTo>
                    <a:pt x="43678" y="3472"/>
                  </a:lnTo>
                  <a:lnTo>
                    <a:pt x="27053" y="13361"/>
                  </a:lnTo>
                  <a:lnTo>
                    <a:pt x="22269" y="17199"/>
                  </a:lnTo>
                  <a:lnTo>
                    <a:pt x="16952" y="28991"/>
                  </a:lnTo>
                  <a:lnTo>
                    <a:pt x="12950" y="70079"/>
                  </a:lnTo>
                  <a:lnTo>
                    <a:pt x="16573" y="80479"/>
                  </a:lnTo>
                  <a:lnTo>
                    <a:pt x="22889" y="89101"/>
                  </a:lnTo>
                  <a:lnTo>
                    <a:pt x="36558" y="102265"/>
                  </a:lnTo>
                  <a:lnTo>
                    <a:pt x="40942" y="110072"/>
                  </a:lnTo>
                  <a:lnTo>
                    <a:pt x="42891" y="118245"/>
                  </a:lnTo>
                  <a:lnTo>
                    <a:pt x="41999" y="121695"/>
                  </a:lnTo>
                  <a:lnTo>
                    <a:pt x="37246" y="127409"/>
                  </a:lnTo>
                  <a:lnTo>
                    <a:pt x="23265" y="134592"/>
                  </a:lnTo>
                  <a:lnTo>
                    <a:pt x="0" y="139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623">
              <a:extLst>
                <a:ext uri="{FF2B5EF4-FFF2-40B4-BE49-F238E27FC236}">
                  <a16:creationId xmlns:a16="http://schemas.microsoft.com/office/drawing/2014/main" xmlns="" id="{044B2369-F586-40C0-BC87-DB4DA7AD67AF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6629400" y="34988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529">
            <a:extLst>
              <a:ext uri="{FF2B5EF4-FFF2-40B4-BE49-F238E27FC236}">
                <a16:creationId xmlns:a16="http://schemas.microsoft.com/office/drawing/2014/main" xmlns="" id="{C4B0BED8-777F-47D5-B095-447DAB0CAF93}"/>
              </a:ext>
            </a:extLst>
          </p:cNvPr>
          <p:cNvGrpSpPr/>
          <p:nvPr/>
        </p:nvGrpSpPr>
        <p:grpSpPr>
          <a:xfrm>
            <a:off x="1209101" y="4105968"/>
            <a:ext cx="721300" cy="356400"/>
            <a:chOff x="1209101" y="4105968"/>
            <a:chExt cx="721300" cy="356400"/>
          </a:xfrm>
        </p:grpSpPr>
        <p:sp>
          <p:nvSpPr>
            <p:cNvPr id="137" name="SMARTInkShape-2624">
              <a:extLst>
                <a:ext uri="{FF2B5EF4-FFF2-40B4-BE49-F238E27FC236}">
                  <a16:creationId xmlns:a16="http://schemas.microsoft.com/office/drawing/2014/main" xmlns="" id="{C0E38C77-D2BF-4D12-ADCC-C5DEE32900DA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1209101" y="4228564"/>
              <a:ext cx="79950" cy="167501"/>
            </a:xfrm>
            <a:custGeom>
              <a:avLst/>
              <a:gdLst/>
              <a:ahLst/>
              <a:cxnLst/>
              <a:rect l="0" t="0" r="0" b="0"/>
              <a:pathLst>
                <a:path w="79950" h="167501">
                  <a:moveTo>
                    <a:pt x="79949" y="32286"/>
                  </a:moveTo>
                  <a:lnTo>
                    <a:pt x="79949" y="32286"/>
                  </a:lnTo>
                  <a:lnTo>
                    <a:pt x="71160" y="18471"/>
                  </a:lnTo>
                  <a:lnTo>
                    <a:pt x="56184" y="2432"/>
                  </a:lnTo>
                  <a:lnTo>
                    <a:pt x="51406" y="389"/>
                  </a:lnTo>
                  <a:lnTo>
                    <a:pt x="40452" y="0"/>
                  </a:lnTo>
                  <a:lnTo>
                    <a:pt x="22385" y="7119"/>
                  </a:lnTo>
                  <a:lnTo>
                    <a:pt x="6997" y="21537"/>
                  </a:lnTo>
                  <a:lnTo>
                    <a:pt x="1665" y="35034"/>
                  </a:lnTo>
                  <a:lnTo>
                    <a:pt x="0" y="49735"/>
                  </a:lnTo>
                  <a:lnTo>
                    <a:pt x="1613" y="63324"/>
                  </a:lnTo>
                  <a:lnTo>
                    <a:pt x="10325" y="76420"/>
                  </a:lnTo>
                  <a:lnTo>
                    <a:pt x="54562" y="121167"/>
                  </a:lnTo>
                  <a:lnTo>
                    <a:pt x="66861" y="140230"/>
                  </a:lnTo>
                  <a:lnTo>
                    <a:pt x="68723" y="151052"/>
                  </a:lnTo>
                  <a:lnTo>
                    <a:pt x="68232" y="155913"/>
                  </a:lnTo>
                  <a:lnTo>
                    <a:pt x="65787" y="159860"/>
                  </a:lnTo>
                  <a:lnTo>
                    <a:pt x="57427" y="166126"/>
                  </a:lnTo>
                  <a:lnTo>
                    <a:pt x="46656" y="167500"/>
                  </a:lnTo>
                  <a:lnTo>
                    <a:pt x="40820" y="166879"/>
                  </a:lnTo>
                  <a:lnTo>
                    <a:pt x="30573" y="162425"/>
                  </a:lnTo>
                  <a:lnTo>
                    <a:pt x="25865" y="159262"/>
                  </a:lnTo>
                  <a:lnTo>
                    <a:pt x="22726" y="154331"/>
                  </a:lnTo>
                  <a:lnTo>
                    <a:pt x="16449" y="127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625">
              <a:extLst>
                <a:ext uri="{FF2B5EF4-FFF2-40B4-BE49-F238E27FC236}">
                  <a16:creationId xmlns:a16="http://schemas.microsoft.com/office/drawing/2014/main" xmlns="" id="{CD17567B-F2DF-493E-A111-EEAB65ABD9BE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1365252" y="4105968"/>
              <a:ext cx="57149" cy="290086"/>
            </a:xfrm>
            <a:custGeom>
              <a:avLst/>
              <a:gdLst/>
              <a:ahLst/>
              <a:cxnLst/>
              <a:rect l="0" t="0" r="0" b="0"/>
              <a:pathLst>
                <a:path w="57149" h="290086">
                  <a:moveTo>
                    <a:pt x="6348" y="15182"/>
                  </a:moveTo>
                  <a:lnTo>
                    <a:pt x="6348" y="15182"/>
                  </a:lnTo>
                  <a:lnTo>
                    <a:pt x="1322" y="3249"/>
                  </a:lnTo>
                  <a:lnTo>
                    <a:pt x="586" y="0"/>
                  </a:lnTo>
                  <a:lnTo>
                    <a:pt x="390" y="122"/>
                  </a:lnTo>
                  <a:lnTo>
                    <a:pt x="32" y="35549"/>
                  </a:lnTo>
                  <a:lnTo>
                    <a:pt x="8" y="80248"/>
                  </a:lnTo>
                  <a:lnTo>
                    <a:pt x="3" y="118183"/>
                  </a:lnTo>
                  <a:lnTo>
                    <a:pt x="0" y="158562"/>
                  </a:lnTo>
                  <a:lnTo>
                    <a:pt x="1880" y="196264"/>
                  </a:lnTo>
                  <a:lnTo>
                    <a:pt x="6906" y="241697"/>
                  </a:lnTo>
                  <a:lnTo>
                    <a:pt x="14925" y="278962"/>
                  </a:lnTo>
                  <a:lnTo>
                    <a:pt x="18416" y="284169"/>
                  </a:lnTo>
                  <a:lnTo>
                    <a:pt x="22860" y="287639"/>
                  </a:lnTo>
                  <a:lnTo>
                    <a:pt x="27939" y="289954"/>
                  </a:lnTo>
                  <a:lnTo>
                    <a:pt x="32737" y="290085"/>
                  </a:lnTo>
                  <a:lnTo>
                    <a:pt x="41830" y="286469"/>
                  </a:lnTo>
                  <a:lnTo>
                    <a:pt x="48694" y="274513"/>
                  </a:lnTo>
                  <a:lnTo>
                    <a:pt x="57148" y="250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626">
              <a:extLst>
                <a:ext uri="{FF2B5EF4-FFF2-40B4-BE49-F238E27FC236}">
                  <a16:creationId xmlns:a16="http://schemas.microsoft.com/office/drawing/2014/main" xmlns="" id="{5244CFB7-591F-44E9-AF42-910C2CE767EC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1340635" y="4241800"/>
              <a:ext cx="138916" cy="31751"/>
            </a:xfrm>
            <a:custGeom>
              <a:avLst/>
              <a:gdLst/>
              <a:ahLst/>
              <a:cxnLst/>
              <a:rect l="0" t="0" r="0" b="0"/>
              <a:pathLst>
                <a:path w="138916" h="31751">
                  <a:moveTo>
                    <a:pt x="18265" y="31750"/>
                  </a:moveTo>
                  <a:lnTo>
                    <a:pt x="18265" y="31750"/>
                  </a:lnTo>
                  <a:lnTo>
                    <a:pt x="0" y="25662"/>
                  </a:lnTo>
                  <a:lnTo>
                    <a:pt x="38008" y="16584"/>
                  </a:lnTo>
                  <a:lnTo>
                    <a:pt x="74523" y="10480"/>
                  </a:lnTo>
                  <a:lnTo>
                    <a:pt x="121805" y="2802"/>
                  </a:lnTo>
                  <a:lnTo>
                    <a:pt x="1389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627">
              <a:extLst>
                <a:ext uri="{FF2B5EF4-FFF2-40B4-BE49-F238E27FC236}">
                  <a16:creationId xmlns:a16="http://schemas.microsoft.com/office/drawing/2014/main" xmlns="" id="{332D55DD-9D8E-4007-BC11-46769A196B43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1905000" y="4311650"/>
              <a:ext cx="6351" cy="3659"/>
            </a:xfrm>
            <a:custGeom>
              <a:avLst/>
              <a:gdLst/>
              <a:ahLst/>
              <a:cxnLst/>
              <a:rect l="0" t="0" r="0" b="0"/>
              <a:pathLst>
                <a:path w="6351" h="3659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986" y="3658"/>
                  </a:lnTo>
                  <a:lnTo>
                    <a:pt x="1324" y="314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628">
              <a:extLst>
                <a:ext uri="{FF2B5EF4-FFF2-40B4-BE49-F238E27FC236}">
                  <a16:creationId xmlns:a16="http://schemas.microsoft.com/office/drawing/2014/main" xmlns="" id="{29077282-5583-41DF-BE91-B79EAE9FD3BB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1917700" y="41973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0"/>
                  </a:moveTo>
                  <a:lnTo>
                    <a:pt x="12700" y="0"/>
                  </a:lnTo>
                  <a:lnTo>
                    <a:pt x="7233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629">
              <a:extLst>
                <a:ext uri="{FF2B5EF4-FFF2-40B4-BE49-F238E27FC236}">
                  <a16:creationId xmlns:a16="http://schemas.microsoft.com/office/drawing/2014/main" xmlns="" id="{C72A6432-8C86-441E-A4F9-023B6FEE86D9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1399709" y="4362450"/>
              <a:ext cx="359242" cy="94368"/>
            </a:xfrm>
            <a:custGeom>
              <a:avLst/>
              <a:gdLst/>
              <a:ahLst/>
              <a:cxnLst/>
              <a:rect l="0" t="0" r="0" b="0"/>
              <a:pathLst>
                <a:path w="359242" h="94368">
                  <a:moveTo>
                    <a:pt x="16341" y="88900"/>
                  </a:moveTo>
                  <a:lnTo>
                    <a:pt x="16341" y="88900"/>
                  </a:lnTo>
                  <a:lnTo>
                    <a:pt x="296" y="93264"/>
                  </a:lnTo>
                  <a:lnTo>
                    <a:pt x="0" y="93926"/>
                  </a:lnTo>
                  <a:lnTo>
                    <a:pt x="1214" y="94367"/>
                  </a:lnTo>
                  <a:lnTo>
                    <a:pt x="48657" y="83526"/>
                  </a:lnTo>
                  <a:lnTo>
                    <a:pt x="71752" y="77556"/>
                  </a:lnTo>
                  <a:lnTo>
                    <a:pt x="97731" y="70754"/>
                  </a:lnTo>
                  <a:lnTo>
                    <a:pt x="128457" y="62692"/>
                  </a:lnTo>
                  <a:lnTo>
                    <a:pt x="162346" y="53789"/>
                  </a:lnTo>
                  <a:lnTo>
                    <a:pt x="198344" y="44326"/>
                  </a:lnTo>
                  <a:lnTo>
                    <a:pt x="232221" y="35195"/>
                  </a:lnTo>
                  <a:lnTo>
                    <a:pt x="264683" y="26286"/>
                  </a:lnTo>
                  <a:lnTo>
                    <a:pt x="296202" y="17524"/>
                  </a:lnTo>
                  <a:lnTo>
                    <a:pt x="3592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630">
              <a:extLst>
                <a:ext uri="{FF2B5EF4-FFF2-40B4-BE49-F238E27FC236}">
                  <a16:creationId xmlns:a16="http://schemas.microsoft.com/office/drawing/2014/main" xmlns="" id="{E525C726-7D4F-4F2C-85C0-7BD60050F54D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1269503" y="4356100"/>
              <a:ext cx="483098" cy="100718"/>
            </a:xfrm>
            <a:custGeom>
              <a:avLst/>
              <a:gdLst/>
              <a:ahLst/>
              <a:cxnLst/>
              <a:rect l="0" t="0" r="0" b="0"/>
              <a:pathLst>
                <a:path w="483098" h="100718">
                  <a:moveTo>
                    <a:pt x="13197" y="95250"/>
                  </a:moveTo>
                  <a:lnTo>
                    <a:pt x="13197" y="95250"/>
                  </a:lnTo>
                  <a:lnTo>
                    <a:pt x="810" y="99614"/>
                  </a:lnTo>
                  <a:lnTo>
                    <a:pt x="0" y="100276"/>
                  </a:lnTo>
                  <a:lnTo>
                    <a:pt x="166" y="100717"/>
                  </a:lnTo>
                  <a:lnTo>
                    <a:pt x="35788" y="94945"/>
                  </a:lnTo>
                  <a:lnTo>
                    <a:pt x="77095" y="85942"/>
                  </a:lnTo>
                  <a:lnTo>
                    <a:pt x="105890" y="79167"/>
                  </a:lnTo>
                  <a:lnTo>
                    <a:pt x="139198" y="71123"/>
                  </a:lnTo>
                  <a:lnTo>
                    <a:pt x="175514" y="62231"/>
                  </a:lnTo>
                  <a:lnTo>
                    <a:pt x="213836" y="53482"/>
                  </a:lnTo>
                  <a:lnTo>
                    <a:pt x="253495" y="44827"/>
                  </a:lnTo>
                  <a:lnTo>
                    <a:pt x="294046" y="36235"/>
                  </a:lnTo>
                  <a:lnTo>
                    <a:pt x="330252" y="29095"/>
                  </a:lnTo>
                  <a:lnTo>
                    <a:pt x="363561" y="22925"/>
                  </a:lnTo>
                  <a:lnTo>
                    <a:pt x="394940" y="17400"/>
                  </a:lnTo>
                  <a:lnTo>
                    <a:pt x="437331" y="9380"/>
                  </a:lnTo>
                  <a:lnTo>
                    <a:pt x="4830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631">
              <a:extLst>
                <a:ext uri="{FF2B5EF4-FFF2-40B4-BE49-F238E27FC236}">
                  <a16:creationId xmlns:a16="http://schemas.microsoft.com/office/drawing/2014/main" xmlns="" id="{A616EA9C-08FA-4D96-90C0-B64B06910BDC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1797050" y="4129265"/>
              <a:ext cx="12439" cy="188736"/>
            </a:xfrm>
            <a:custGeom>
              <a:avLst/>
              <a:gdLst/>
              <a:ahLst/>
              <a:cxnLst/>
              <a:rect l="0" t="0" r="0" b="0"/>
              <a:pathLst>
                <a:path w="12439" h="188736">
                  <a:moveTo>
                    <a:pt x="6350" y="10935"/>
                  </a:moveTo>
                  <a:lnTo>
                    <a:pt x="6350" y="10935"/>
                  </a:lnTo>
                  <a:lnTo>
                    <a:pt x="11817" y="0"/>
                  </a:lnTo>
                  <a:lnTo>
                    <a:pt x="12438" y="8871"/>
                  </a:lnTo>
                  <a:lnTo>
                    <a:pt x="7579" y="47451"/>
                  </a:lnTo>
                  <a:lnTo>
                    <a:pt x="3265" y="91212"/>
                  </a:lnTo>
                  <a:lnTo>
                    <a:pt x="4417" y="135067"/>
                  </a:lnTo>
                  <a:lnTo>
                    <a:pt x="0" y="188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632">
              <a:extLst>
                <a:ext uri="{FF2B5EF4-FFF2-40B4-BE49-F238E27FC236}">
                  <a16:creationId xmlns:a16="http://schemas.microsoft.com/office/drawing/2014/main" xmlns="" id="{085E07EB-A3DC-4972-98BB-0854619AB17A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1462363" y="4212622"/>
              <a:ext cx="190088" cy="249746"/>
            </a:xfrm>
            <a:custGeom>
              <a:avLst/>
              <a:gdLst/>
              <a:ahLst/>
              <a:cxnLst/>
              <a:rect l="0" t="0" r="0" b="0"/>
              <a:pathLst>
                <a:path w="190088" h="249746">
                  <a:moveTo>
                    <a:pt x="36237" y="48228"/>
                  </a:moveTo>
                  <a:lnTo>
                    <a:pt x="36237" y="48228"/>
                  </a:lnTo>
                  <a:lnTo>
                    <a:pt x="25302" y="59163"/>
                  </a:lnTo>
                  <a:lnTo>
                    <a:pt x="24714" y="59045"/>
                  </a:lnTo>
                  <a:lnTo>
                    <a:pt x="24322" y="58262"/>
                  </a:lnTo>
                  <a:lnTo>
                    <a:pt x="24060" y="57034"/>
                  </a:lnTo>
                  <a:lnTo>
                    <a:pt x="45525" y="23917"/>
                  </a:lnTo>
                  <a:lnTo>
                    <a:pt x="46662" y="19321"/>
                  </a:lnTo>
                  <a:lnTo>
                    <a:pt x="46009" y="14846"/>
                  </a:lnTo>
                  <a:lnTo>
                    <a:pt x="41521" y="6110"/>
                  </a:lnTo>
                  <a:lnTo>
                    <a:pt x="38349" y="3216"/>
                  </a:lnTo>
                  <a:lnTo>
                    <a:pt x="31061" y="0"/>
                  </a:lnTo>
                  <a:lnTo>
                    <a:pt x="26436" y="1259"/>
                  </a:lnTo>
                  <a:lnTo>
                    <a:pt x="15653" y="8303"/>
                  </a:lnTo>
                  <a:lnTo>
                    <a:pt x="7568" y="24134"/>
                  </a:lnTo>
                  <a:lnTo>
                    <a:pt x="0" y="68790"/>
                  </a:lnTo>
                  <a:lnTo>
                    <a:pt x="5431" y="102455"/>
                  </a:lnTo>
                  <a:lnTo>
                    <a:pt x="10761" y="111190"/>
                  </a:lnTo>
                  <a:lnTo>
                    <a:pt x="26090" y="124659"/>
                  </a:lnTo>
                  <a:lnTo>
                    <a:pt x="42781" y="131586"/>
                  </a:lnTo>
                  <a:lnTo>
                    <a:pt x="51183" y="133433"/>
                  </a:lnTo>
                  <a:lnTo>
                    <a:pt x="68045" y="129842"/>
                  </a:lnTo>
                  <a:lnTo>
                    <a:pt x="93404" y="114038"/>
                  </a:lnTo>
                  <a:lnTo>
                    <a:pt x="120515" y="86784"/>
                  </a:lnTo>
                  <a:lnTo>
                    <a:pt x="126610" y="75712"/>
                  </a:lnTo>
                  <a:lnTo>
                    <a:pt x="128614" y="67498"/>
                  </a:lnTo>
                  <a:lnTo>
                    <a:pt x="128161" y="65308"/>
                  </a:lnTo>
                  <a:lnTo>
                    <a:pt x="127153" y="63848"/>
                  </a:lnTo>
                  <a:lnTo>
                    <a:pt x="125775" y="63580"/>
                  </a:lnTo>
                  <a:lnTo>
                    <a:pt x="122363" y="65164"/>
                  </a:lnTo>
                  <a:lnTo>
                    <a:pt x="116476" y="80136"/>
                  </a:lnTo>
                  <a:lnTo>
                    <a:pt x="113235" y="121323"/>
                  </a:lnTo>
                  <a:lnTo>
                    <a:pt x="112673" y="161999"/>
                  </a:lnTo>
                  <a:lnTo>
                    <a:pt x="112507" y="203920"/>
                  </a:lnTo>
                  <a:lnTo>
                    <a:pt x="112446" y="247846"/>
                  </a:lnTo>
                  <a:lnTo>
                    <a:pt x="111737" y="249745"/>
                  </a:lnTo>
                  <a:lnTo>
                    <a:pt x="110560" y="249601"/>
                  </a:lnTo>
                  <a:lnTo>
                    <a:pt x="109069" y="248093"/>
                  </a:lnTo>
                  <a:lnTo>
                    <a:pt x="106480" y="203412"/>
                  </a:lnTo>
                  <a:lnTo>
                    <a:pt x="106262" y="169410"/>
                  </a:lnTo>
                  <a:lnTo>
                    <a:pt x="106165" y="128427"/>
                  </a:lnTo>
                  <a:lnTo>
                    <a:pt x="111766" y="89987"/>
                  </a:lnTo>
                  <a:lnTo>
                    <a:pt x="122016" y="56909"/>
                  </a:lnTo>
                  <a:lnTo>
                    <a:pt x="142949" y="24538"/>
                  </a:lnTo>
                  <a:lnTo>
                    <a:pt x="156337" y="13475"/>
                  </a:lnTo>
                  <a:lnTo>
                    <a:pt x="169342" y="9969"/>
                  </a:lnTo>
                  <a:lnTo>
                    <a:pt x="175774" y="10022"/>
                  </a:lnTo>
                  <a:lnTo>
                    <a:pt x="180767" y="12174"/>
                  </a:lnTo>
                  <a:lnTo>
                    <a:pt x="188197" y="20210"/>
                  </a:lnTo>
                  <a:lnTo>
                    <a:pt x="190087" y="32718"/>
                  </a:lnTo>
                  <a:lnTo>
                    <a:pt x="189604" y="40004"/>
                  </a:lnTo>
                  <a:lnTo>
                    <a:pt x="178810" y="63744"/>
                  </a:lnTo>
                  <a:lnTo>
                    <a:pt x="161270" y="86205"/>
                  </a:lnTo>
                  <a:lnTo>
                    <a:pt x="152720" y="92858"/>
                  </a:lnTo>
                  <a:lnTo>
                    <a:pt x="149876" y="93504"/>
                  </a:lnTo>
                  <a:lnTo>
                    <a:pt x="147980" y="92523"/>
                  </a:lnTo>
                  <a:lnTo>
                    <a:pt x="144187" y="86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530">
            <a:extLst>
              <a:ext uri="{FF2B5EF4-FFF2-40B4-BE49-F238E27FC236}">
                <a16:creationId xmlns:a16="http://schemas.microsoft.com/office/drawing/2014/main" xmlns="" id="{9A6C5914-C03B-4F5A-96DC-06D1BB03AD72}"/>
              </a:ext>
            </a:extLst>
          </p:cNvPr>
          <p:cNvGrpSpPr/>
          <p:nvPr/>
        </p:nvGrpSpPr>
        <p:grpSpPr>
          <a:xfrm>
            <a:off x="2435029" y="4076700"/>
            <a:ext cx="333572" cy="311151"/>
            <a:chOff x="2435029" y="4076700"/>
            <a:chExt cx="333572" cy="311151"/>
          </a:xfrm>
        </p:grpSpPr>
        <p:sp>
          <p:nvSpPr>
            <p:cNvPr id="147" name="SMARTInkShape-2633">
              <a:extLst>
                <a:ext uri="{FF2B5EF4-FFF2-40B4-BE49-F238E27FC236}">
                  <a16:creationId xmlns:a16="http://schemas.microsoft.com/office/drawing/2014/main" xmlns="" id="{789802FD-F395-4DE5-BDA3-399C61097829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2660650" y="4222750"/>
              <a:ext cx="107951" cy="115954"/>
            </a:xfrm>
            <a:custGeom>
              <a:avLst/>
              <a:gdLst/>
              <a:ahLst/>
              <a:cxnLst/>
              <a:rect l="0" t="0" r="0" b="0"/>
              <a:pathLst>
                <a:path w="107951" h="115954">
                  <a:moveTo>
                    <a:pt x="0" y="38100"/>
                  </a:moveTo>
                  <a:lnTo>
                    <a:pt x="0" y="38100"/>
                  </a:lnTo>
                  <a:lnTo>
                    <a:pt x="3371" y="38100"/>
                  </a:lnTo>
                  <a:lnTo>
                    <a:pt x="15901" y="34442"/>
                  </a:lnTo>
                  <a:lnTo>
                    <a:pt x="23765" y="36004"/>
                  </a:lnTo>
                  <a:lnTo>
                    <a:pt x="39497" y="44221"/>
                  </a:lnTo>
                  <a:lnTo>
                    <a:pt x="47658" y="53520"/>
                  </a:lnTo>
                  <a:lnTo>
                    <a:pt x="50822" y="58963"/>
                  </a:lnTo>
                  <a:lnTo>
                    <a:pt x="56317" y="97309"/>
                  </a:lnTo>
                  <a:lnTo>
                    <a:pt x="56074" y="107454"/>
                  </a:lnTo>
                  <a:lnTo>
                    <a:pt x="53615" y="114314"/>
                  </a:lnTo>
                  <a:lnTo>
                    <a:pt x="52676" y="115720"/>
                  </a:lnTo>
                  <a:lnTo>
                    <a:pt x="52051" y="115953"/>
                  </a:lnTo>
                  <a:lnTo>
                    <a:pt x="51634" y="115401"/>
                  </a:lnTo>
                  <a:lnTo>
                    <a:pt x="51047" y="104513"/>
                  </a:lnTo>
                  <a:lnTo>
                    <a:pt x="57615" y="81140"/>
                  </a:lnTo>
                  <a:lnTo>
                    <a:pt x="81910" y="37978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634">
              <a:extLst>
                <a:ext uri="{FF2B5EF4-FFF2-40B4-BE49-F238E27FC236}">
                  <a16:creationId xmlns:a16="http://schemas.microsoft.com/office/drawing/2014/main" xmlns="" id="{097246C3-2337-4992-B578-AC6E03E25539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2589833" y="4261810"/>
              <a:ext cx="58118" cy="92386"/>
            </a:xfrm>
            <a:custGeom>
              <a:avLst/>
              <a:gdLst/>
              <a:ahLst/>
              <a:cxnLst/>
              <a:rect l="0" t="0" r="0" b="0"/>
              <a:pathLst>
                <a:path w="58118" h="92386">
                  <a:moveTo>
                    <a:pt x="58117" y="11740"/>
                  </a:moveTo>
                  <a:lnTo>
                    <a:pt x="58117" y="11740"/>
                  </a:lnTo>
                  <a:lnTo>
                    <a:pt x="54746" y="8369"/>
                  </a:lnTo>
                  <a:lnTo>
                    <a:pt x="49328" y="6714"/>
                  </a:lnTo>
                  <a:lnTo>
                    <a:pt x="42922" y="5273"/>
                  </a:lnTo>
                  <a:lnTo>
                    <a:pt x="33060" y="480"/>
                  </a:lnTo>
                  <a:lnTo>
                    <a:pt x="30829" y="0"/>
                  </a:lnTo>
                  <a:lnTo>
                    <a:pt x="27930" y="1797"/>
                  </a:lnTo>
                  <a:lnTo>
                    <a:pt x="17109" y="15144"/>
                  </a:lnTo>
                  <a:lnTo>
                    <a:pt x="2692" y="46462"/>
                  </a:lnTo>
                  <a:lnTo>
                    <a:pt x="0" y="56054"/>
                  </a:lnTo>
                  <a:lnTo>
                    <a:pt x="772" y="70476"/>
                  </a:lnTo>
                  <a:lnTo>
                    <a:pt x="2954" y="76297"/>
                  </a:lnTo>
                  <a:lnTo>
                    <a:pt x="11022" y="84647"/>
                  </a:lnTo>
                  <a:lnTo>
                    <a:pt x="20958" y="90004"/>
                  </a:lnTo>
                  <a:lnTo>
                    <a:pt x="30078" y="92385"/>
                  </a:lnTo>
                  <a:lnTo>
                    <a:pt x="34485" y="91609"/>
                  </a:lnTo>
                  <a:lnTo>
                    <a:pt x="43145" y="86983"/>
                  </a:lnTo>
                  <a:lnTo>
                    <a:pt x="46019" y="83775"/>
                  </a:lnTo>
                  <a:lnTo>
                    <a:pt x="49213" y="76446"/>
                  </a:lnTo>
                  <a:lnTo>
                    <a:pt x="48750" y="66604"/>
                  </a:lnTo>
                  <a:lnTo>
                    <a:pt x="45417" y="37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635">
              <a:extLst>
                <a:ext uri="{FF2B5EF4-FFF2-40B4-BE49-F238E27FC236}">
                  <a16:creationId xmlns:a16="http://schemas.microsoft.com/office/drawing/2014/main" xmlns="" id="{E4C285E4-CFB3-47C5-A559-DAAA0BD2E439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2435029" y="4260850"/>
              <a:ext cx="162122" cy="37218"/>
            </a:xfrm>
            <a:custGeom>
              <a:avLst/>
              <a:gdLst/>
              <a:ahLst/>
              <a:cxnLst/>
              <a:rect l="0" t="0" r="0" b="0"/>
              <a:pathLst>
                <a:path w="162122" h="37218">
                  <a:moveTo>
                    <a:pt x="3371" y="31750"/>
                  </a:moveTo>
                  <a:lnTo>
                    <a:pt x="3371" y="31750"/>
                  </a:lnTo>
                  <a:lnTo>
                    <a:pt x="0" y="35121"/>
                  </a:lnTo>
                  <a:lnTo>
                    <a:pt x="418" y="36114"/>
                  </a:lnTo>
                  <a:lnTo>
                    <a:pt x="4646" y="37217"/>
                  </a:lnTo>
                  <a:lnTo>
                    <a:pt x="45472" y="29195"/>
                  </a:lnTo>
                  <a:lnTo>
                    <a:pt x="82638" y="18293"/>
                  </a:lnTo>
                  <a:lnTo>
                    <a:pt x="123048" y="8007"/>
                  </a:lnTo>
                  <a:lnTo>
                    <a:pt x="162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636">
              <a:extLst>
                <a:ext uri="{FF2B5EF4-FFF2-40B4-BE49-F238E27FC236}">
                  <a16:creationId xmlns:a16="http://schemas.microsoft.com/office/drawing/2014/main" xmlns="" id="{A1E12A46-CDC8-48F5-9059-17B62D055181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2441998" y="4076700"/>
              <a:ext cx="180553" cy="101601"/>
            </a:xfrm>
            <a:custGeom>
              <a:avLst/>
              <a:gdLst/>
              <a:ahLst/>
              <a:cxnLst/>
              <a:rect l="0" t="0" r="0" b="0"/>
              <a:pathLst>
                <a:path w="180553" h="101601">
                  <a:moveTo>
                    <a:pt x="9102" y="101600"/>
                  </a:moveTo>
                  <a:lnTo>
                    <a:pt x="9102" y="101600"/>
                  </a:lnTo>
                  <a:lnTo>
                    <a:pt x="264" y="83923"/>
                  </a:lnTo>
                  <a:lnTo>
                    <a:pt x="0" y="75869"/>
                  </a:lnTo>
                  <a:lnTo>
                    <a:pt x="917" y="71746"/>
                  </a:lnTo>
                  <a:lnTo>
                    <a:pt x="15692" y="55830"/>
                  </a:lnTo>
                  <a:lnTo>
                    <a:pt x="61883" y="31489"/>
                  </a:lnTo>
                  <a:lnTo>
                    <a:pt x="106899" y="14034"/>
                  </a:lnTo>
                  <a:lnTo>
                    <a:pt x="145559" y="4472"/>
                  </a:lnTo>
                  <a:lnTo>
                    <a:pt x="1805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637">
              <a:extLst>
                <a:ext uri="{FF2B5EF4-FFF2-40B4-BE49-F238E27FC236}">
                  <a16:creationId xmlns:a16="http://schemas.microsoft.com/office/drawing/2014/main" xmlns="" id="{3174D4B2-8B87-4D0F-BB99-40EA3C9AE02C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2463800" y="4159534"/>
              <a:ext cx="12701" cy="228317"/>
            </a:xfrm>
            <a:custGeom>
              <a:avLst/>
              <a:gdLst/>
              <a:ahLst/>
              <a:cxnLst/>
              <a:rect l="0" t="0" r="0" b="0"/>
              <a:pathLst>
                <a:path w="12701" h="228317">
                  <a:moveTo>
                    <a:pt x="12700" y="12416"/>
                  </a:moveTo>
                  <a:lnTo>
                    <a:pt x="12700" y="12416"/>
                  </a:lnTo>
                  <a:lnTo>
                    <a:pt x="12700" y="6949"/>
                  </a:lnTo>
                  <a:lnTo>
                    <a:pt x="6611" y="0"/>
                  </a:lnTo>
                  <a:lnTo>
                    <a:pt x="10060" y="22167"/>
                  </a:lnTo>
                  <a:lnTo>
                    <a:pt x="7763" y="58266"/>
                  </a:lnTo>
                  <a:lnTo>
                    <a:pt x="6769" y="101652"/>
                  </a:lnTo>
                  <a:lnTo>
                    <a:pt x="6536" y="136038"/>
                  </a:lnTo>
                  <a:lnTo>
                    <a:pt x="3034" y="180984"/>
                  </a:lnTo>
                  <a:lnTo>
                    <a:pt x="0" y="228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531">
            <a:extLst>
              <a:ext uri="{FF2B5EF4-FFF2-40B4-BE49-F238E27FC236}">
                <a16:creationId xmlns:a16="http://schemas.microsoft.com/office/drawing/2014/main" xmlns="" id="{5D1B8E05-1BC9-4BBB-B381-B63934AA4EB9}"/>
              </a:ext>
            </a:extLst>
          </p:cNvPr>
          <p:cNvGrpSpPr/>
          <p:nvPr/>
        </p:nvGrpSpPr>
        <p:grpSpPr>
          <a:xfrm>
            <a:off x="3209345" y="4079679"/>
            <a:ext cx="494153" cy="263722"/>
            <a:chOff x="3209345" y="4079679"/>
            <a:chExt cx="494153" cy="263722"/>
          </a:xfrm>
        </p:grpSpPr>
        <p:sp>
          <p:nvSpPr>
            <p:cNvPr id="153" name="SMARTInkShape-2638">
              <a:extLst>
                <a:ext uri="{FF2B5EF4-FFF2-40B4-BE49-F238E27FC236}">
                  <a16:creationId xmlns:a16="http://schemas.microsoft.com/office/drawing/2014/main" xmlns="" id="{B8E97D76-E385-4A2C-99B6-80A3C1B24A0A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3501600" y="4205367"/>
              <a:ext cx="67101" cy="112264"/>
            </a:xfrm>
            <a:custGeom>
              <a:avLst/>
              <a:gdLst/>
              <a:ahLst/>
              <a:cxnLst/>
              <a:rect l="0" t="0" r="0" b="0"/>
              <a:pathLst>
                <a:path w="67101" h="112264">
                  <a:moveTo>
                    <a:pt x="54400" y="23733"/>
                  </a:moveTo>
                  <a:lnTo>
                    <a:pt x="54400" y="23733"/>
                  </a:lnTo>
                  <a:lnTo>
                    <a:pt x="54400" y="13620"/>
                  </a:lnTo>
                  <a:lnTo>
                    <a:pt x="52989" y="9935"/>
                  </a:lnTo>
                  <a:lnTo>
                    <a:pt x="47658" y="3960"/>
                  </a:lnTo>
                  <a:lnTo>
                    <a:pt x="40585" y="834"/>
                  </a:lnTo>
                  <a:lnTo>
                    <a:pt x="36723" y="0"/>
                  </a:lnTo>
                  <a:lnTo>
                    <a:pt x="26788" y="2837"/>
                  </a:lnTo>
                  <a:lnTo>
                    <a:pt x="21175" y="5569"/>
                  </a:lnTo>
                  <a:lnTo>
                    <a:pt x="11176" y="19893"/>
                  </a:lnTo>
                  <a:lnTo>
                    <a:pt x="3439" y="39665"/>
                  </a:lnTo>
                  <a:lnTo>
                    <a:pt x="0" y="60212"/>
                  </a:lnTo>
                  <a:lnTo>
                    <a:pt x="2235" y="79222"/>
                  </a:lnTo>
                  <a:lnTo>
                    <a:pt x="7932" y="95667"/>
                  </a:lnTo>
                  <a:lnTo>
                    <a:pt x="15168" y="107679"/>
                  </a:lnTo>
                  <a:lnTo>
                    <a:pt x="19778" y="110742"/>
                  </a:lnTo>
                  <a:lnTo>
                    <a:pt x="30546" y="112263"/>
                  </a:lnTo>
                  <a:lnTo>
                    <a:pt x="44268" y="106824"/>
                  </a:lnTo>
                  <a:lnTo>
                    <a:pt x="67100" y="93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639">
              <a:extLst>
                <a:ext uri="{FF2B5EF4-FFF2-40B4-BE49-F238E27FC236}">
                  <a16:creationId xmlns:a16="http://schemas.microsoft.com/office/drawing/2014/main" xmlns="" id="{88BF66C8-795C-420F-8366-FA9C2C17CE6B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3373758" y="4217722"/>
              <a:ext cx="112393" cy="112972"/>
            </a:xfrm>
            <a:custGeom>
              <a:avLst/>
              <a:gdLst/>
              <a:ahLst/>
              <a:cxnLst/>
              <a:rect l="0" t="0" r="0" b="0"/>
              <a:pathLst>
                <a:path w="112393" h="112972">
                  <a:moveTo>
                    <a:pt x="86992" y="30428"/>
                  </a:moveTo>
                  <a:lnTo>
                    <a:pt x="86992" y="30428"/>
                  </a:lnTo>
                  <a:lnTo>
                    <a:pt x="73177" y="21639"/>
                  </a:lnTo>
                  <a:lnTo>
                    <a:pt x="47965" y="3140"/>
                  </a:lnTo>
                  <a:lnTo>
                    <a:pt x="41189" y="661"/>
                  </a:lnTo>
                  <a:lnTo>
                    <a:pt x="37407" y="0"/>
                  </a:lnTo>
                  <a:lnTo>
                    <a:pt x="34179" y="970"/>
                  </a:lnTo>
                  <a:lnTo>
                    <a:pt x="28712" y="5812"/>
                  </a:lnTo>
                  <a:lnTo>
                    <a:pt x="14926" y="23212"/>
                  </a:lnTo>
                  <a:lnTo>
                    <a:pt x="4177" y="52984"/>
                  </a:lnTo>
                  <a:lnTo>
                    <a:pt x="0" y="89420"/>
                  </a:lnTo>
                  <a:lnTo>
                    <a:pt x="1997" y="101567"/>
                  </a:lnTo>
                  <a:lnTo>
                    <a:pt x="4929" y="106076"/>
                  </a:lnTo>
                  <a:lnTo>
                    <a:pt x="13831" y="112968"/>
                  </a:lnTo>
                  <a:lnTo>
                    <a:pt x="19167" y="112971"/>
                  </a:lnTo>
                  <a:lnTo>
                    <a:pt x="30742" y="107331"/>
                  </a:lnTo>
                  <a:lnTo>
                    <a:pt x="45788" y="92254"/>
                  </a:lnTo>
                  <a:lnTo>
                    <a:pt x="51040" y="78603"/>
                  </a:lnTo>
                  <a:lnTo>
                    <a:pt x="61258" y="32490"/>
                  </a:lnTo>
                  <a:lnTo>
                    <a:pt x="85348" y="75262"/>
                  </a:lnTo>
                  <a:lnTo>
                    <a:pt x="90129" y="79367"/>
                  </a:lnTo>
                  <a:lnTo>
                    <a:pt x="112392" y="87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640">
              <a:extLst>
                <a:ext uri="{FF2B5EF4-FFF2-40B4-BE49-F238E27FC236}">
                  <a16:creationId xmlns:a16="http://schemas.microsoft.com/office/drawing/2014/main" xmlns="" id="{C9408515-509A-4DDF-BE0F-70863A4C46DF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3209345" y="4202197"/>
              <a:ext cx="111706" cy="141204"/>
            </a:xfrm>
            <a:custGeom>
              <a:avLst/>
              <a:gdLst/>
              <a:ahLst/>
              <a:cxnLst/>
              <a:rect l="0" t="0" r="0" b="0"/>
              <a:pathLst>
                <a:path w="111706" h="141204">
                  <a:moveTo>
                    <a:pt x="10105" y="45953"/>
                  </a:moveTo>
                  <a:lnTo>
                    <a:pt x="10105" y="45953"/>
                  </a:lnTo>
                  <a:lnTo>
                    <a:pt x="22038" y="50979"/>
                  </a:lnTo>
                  <a:lnTo>
                    <a:pt x="34491" y="52041"/>
                  </a:lnTo>
                  <a:lnTo>
                    <a:pt x="49786" y="45483"/>
                  </a:lnTo>
                  <a:lnTo>
                    <a:pt x="57844" y="38453"/>
                  </a:lnTo>
                  <a:lnTo>
                    <a:pt x="60981" y="34603"/>
                  </a:lnTo>
                  <a:lnTo>
                    <a:pt x="64467" y="24681"/>
                  </a:lnTo>
                  <a:lnTo>
                    <a:pt x="65310" y="14626"/>
                  </a:lnTo>
                  <a:lnTo>
                    <a:pt x="63333" y="7806"/>
                  </a:lnTo>
                  <a:lnTo>
                    <a:pt x="56339" y="2423"/>
                  </a:lnTo>
                  <a:lnTo>
                    <a:pt x="51511" y="0"/>
                  </a:lnTo>
                  <a:lnTo>
                    <a:pt x="46176" y="501"/>
                  </a:lnTo>
                  <a:lnTo>
                    <a:pt x="34603" y="6702"/>
                  </a:lnTo>
                  <a:lnTo>
                    <a:pt x="19559" y="22094"/>
                  </a:lnTo>
                  <a:lnTo>
                    <a:pt x="6163" y="46801"/>
                  </a:lnTo>
                  <a:lnTo>
                    <a:pt x="0" y="73094"/>
                  </a:lnTo>
                  <a:lnTo>
                    <a:pt x="2321" y="88354"/>
                  </a:lnTo>
                  <a:lnTo>
                    <a:pt x="15310" y="115398"/>
                  </a:lnTo>
                  <a:lnTo>
                    <a:pt x="27000" y="124560"/>
                  </a:lnTo>
                  <a:lnTo>
                    <a:pt x="57501" y="136191"/>
                  </a:lnTo>
                  <a:lnTo>
                    <a:pt x="111705" y="1412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641">
              <a:extLst>
                <a:ext uri="{FF2B5EF4-FFF2-40B4-BE49-F238E27FC236}">
                  <a16:creationId xmlns:a16="http://schemas.microsoft.com/office/drawing/2014/main" xmlns="" id="{0A1BDA80-0011-4174-9886-035014C05DE3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3608930" y="4079679"/>
              <a:ext cx="94568" cy="237745"/>
            </a:xfrm>
            <a:custGeom>
              <a:avLst/>
              <a:gdLst/>
              <a:ahLst/>
              <a:cxnLst/>
              <a:rect l="0" t="0" r="0" b="0"/>
              <a:pathLst>
                <a:path w="94568" h="237745">
                  <a:moveTo>
                    <a:pt x="48670" y="3371"/>
                  </a:moveTo>
                  <a:lnTo>
                    <a:pt x="48670" y="3371"/>
                  </a:lnTo>
                  <a:lnTo>
                    <a:pt x="45299" y="0"/>
                  </a:lnTo>
                  <a:lnTo>
                    <a:pt x="43601" y="418"/>
                  </a:lnTo>
                  <a:lnTo>
                    <a:pt x="39832" y="4646"/>
                  </a:lnTo>
                  <a:lnTo>
                    <a:pt x="31663" y="41958"/>
                  </a:lnTo>
                  <a:lnTo>
                    <a:pt x="27471" y="75789"/>
                  </a:lnTo>
                  <a:lnTo>
                    <a:pt x="23255" y="112462"/>
                  </a:lnTo>
                  <a:lnTo>
                    <a:pt x="19030" y="148517"/>
                  </a:lnTo>
                  <a:lnTo>
                    <a:pt x="11979" y="195171"/>
                  </a:lnTo>
                  <a:lnTo>
                    <a:pt x="7" y="237455"/>
                  </a:lnTo>
                  <a:lnTo>
                    <a:pt x="0" y="237744"/>
                  </a:lnTo>
                  <a:lnTo>
                    <a:pt x="14581" y="191979"/>
                  </a:lnTo>
                  <a:lnTo>
                    <a:pt x="25759" y="173980"/>
                  </a:lnTo>
                  <a:lnTo>
                    <a:pt x="60722" y="146192"/>
                  </a:lnTo>
                  <a:lnTo>
                    <a:pt x="67288" y="144446"/>
                  </a:lnTo>
                  <a:lnTo>
                    <a:pt x="80228" y="146269"/>
                  </a:lnTo>
                  <a:lnTo>
                    <a:pt x="85231" y="150142"/>
                  </a:lnTo>
                  <a:lnTo>
                    <a:pt x="92671" y="161971"/>
                  </a:lnTo>
                  <a:lnTo>
                    <a:pt x="94567" y="176636"/>
                  </a:lnTo>
                  <a:lnTo>
                    <a:pt x="86770" y="225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532">
            <a:extLst>
              <a:ext uri="{FF2B5EF4-FFF2-40B4-BE49-F238E27FC236}">
                <a16:creationId xmlns:a16="http://schemas.microsoft.com/office/drawing/2014/main" xmlns="" id="{DE408EEC-7274-4C81-BBE8-FB55948BD305}"/>
              </a:ext>
            </a:extLst>
          </p:cNvPr>
          <p:cNvGrpSpPr/>
          <p:nvPr/>
        </p:nvGrpSpPr>
        <p:grpSpPr>
          <a:xfrm>
            <a:off x="4046977" y="4110566"/>
            <a:ext cx="1299724" cy="302685"/>
            <a:chOff x="4046977" y="4110566"/>
            <a:chExt cx="1299724" cy="302685"/>
          </a:xfrm>
        </p:grpSpPr>
        <p:sp>
          <p:nvSpPr>
            <p:cNvPr id="158" name="SMARTInkShape-2642">
              <a:extLst>
                <a:ext uri="{FF2B5EF4-FFF2-40B4-BE49-F238E27FC236}">
                  <a16:creationId xmlns:a16="http://schemas.microsoft.com/office/drawing/2014/main" xmlns="" id="{FAC50978-1CAD-4597-9D24-40657A2F9AD9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4064000" y="421005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12700" y="0"/>
                  </a:moveTo>
                  <a:lnTo>
                    <a:pt x="12700" y="0"/>
                  </a:lnTo>
                  <a:lnTo>
                    <a:pt x="11994" y="6480"/>
                  </a:lnTo>
                  <a:lnTo>
                    <a:pt x="7674" y="30443"/>
                  </a:lnTo>
                  <a:lnTo>
                    <a:pt x="2160" y="73206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643">
              <a:extLst>
                <a:ext uri="{FF2B5EF4-FFF2-40B4-BE49-F238E27FC236}">
                  <a16:creationId xmlns:a16="http://schemas.microsoft.com/office/drawing/2014/main" xmlns="" id="{75491E55-6C32-40C8-BE50-6FEEC3DEE6ED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4046977" y="4110566"/>
              <a:ext cx="56369" cy="25610"/>
            </a:xfrm>
            <a:custGeom>
              <a:avLst/>
              <a:gdLst/>
              <a:ahLst/>
              <a:cxnLst/>
              <a:rect l="0" t="0" r="0" b="0"/>
              <a:pathLst>
                <a:path w="56369" h="25610">
                  <a:moveTo>
                    <a:pt x="17023" y="4234"/>
                  </a:moveTo>
                  <a:lnTo>
                    <a:pt x="17023" y="4234"/>
                  </a:lnTo>
                  <a:lnTo>
                    <a:pt x="13652" y="4234"/>
                  </a:lnTo>
                  <a:lnTo>
                    <a:pt x="0" y="9701"/>
                  </a:lnTo>
                  <a:lnTo>
                    <a:pt x="735" y="11407"/>
                  </a:lnTo>
                  <a:lnTo>
                    <a:pt x="5315" y="17064"/>
                  </a:lnTo>
                  <a:lnTo>
                    <a:pt x="19198" y="24812"/>
                  </a:lnTo>
                  <a:lnTo>
                    <a:pt x="28808" y="25609"/>
                  </a:lnTo>
                  <a:lnTo>
                    <a:pt x="46475" y="20372"/>
                  </a:lnTo>
                  <a:lnTo>
                    <a:pt x="55932" y="14581"/>
                  </a:lnTo>
                  <a:lnTo>
                    <a:pt x="56368" y="11838"/>
                  </a:lnTo>
                  <a:lnTo>
                    <a:pt x="53089" y="5026"/>
                  </a:lnTo>
                  <a:lnTo>
                    <a:pt x="50239" y="2646"/>
                  </a:lnTo>
                  <a:lnTo>
                    <a:pt x="43309" y="0"/>
                  </a:lnTo>
                  <a:lnTo>
                    <a:pt x="33645" y="2588"/>
                  </a:lnTo>
                  <a:lnTo>
                    <a:pt x="17023" y="10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644">
              <a:extLst>
                <a:ext uri="{FF2B5EF4-FFF2-40B4-BE49-F238E27FC236}">
                  <a16:creationId xmlns:a16="http://schemas.microsoft.com/office/drawing/2014/main" xmlns="" id="{CEACF6DD-26D2-4CFC-98EC-869BE304625A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4178300" y="424180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12700"/>
                  </a:moveTo>
                  <a:lnTo>
                    <a:pt x="0" y="12700"/>
                  </a:lnTo>
                  <a:lnTo>
                    <a:pt x="19459" y="5793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645">
              <a:extLst>
                <a:ext uri="{FF2B5EF4-FFF2-40B4-BE49-F238E27FC236}">
                  <a16:creationId xmlns:a16="http://schemas.microsoft.com/office/drawing/2014/main" xmlns="" id="{A6FF9BDA-5DBA-43F3-B7F0-185FD920D614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4171950" y="430530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6480" y="5761"/>
                  </a:lnTo>
                  <a:lnTo>
                    <a:pt x="48102" y="6298"/>
                  </a:lnTo>
                  <a:lnTo>
                    <a:pt x="825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646">
              <a:extLst>
                <a:ext uri="{FF2B5EF4-FFF2-40B4-BE49-F238E27FC236}">
                  <a16:creationId xmlns:a16="http://schemas.microsoft.com/office/drawing/2014/main" xmlns="" id="{F71ACA9A-1236-4C21-8559-BCF560842F43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4413250" y="4141965"/>
              <a:ext cx="25401" cy="188736"/>
            </a:xfrm>
            <a:custGeom>
              <a:avLst/>
              <a:gdLst/>
              <a:ahLst/>
              <a:cxnLst/>
              <a:rect l="0" t="0" r="0" b="0"/>
              <a:pathLst>
                <a:path w="25401" h="18873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705" y="117"/>
                  </a:lnTo>
                  <a:lnTo>
                    <a:pt x="3371" y="2129"/>
                  </a:lnTo>
                  <a:lnTo>
                    <a:pt x="8838" y="13970"/>
                  </a:lnTo>
                  <a:lnTo>
                    <a:pt x="17007" y="52143"/>
                  </a:lnTo>
                  <a:lnTo>
                    <a:pt x="22600" y="88056"/>
                  </a:lnTo>
                  <a:lnTo>
                    <a:pt x="24570" y="124802"/>
                  </a:lnTo>
                  <a:lnTo>
                    <a:pt x="25236" y="165419"/>
                  </a:lnTo>
                  <a:lnTo>
                    <a:pt x="25400" y="188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647">
              <a:extLst>
                <a:ext uri="{FF2B5EF4-FFF2-40B4-BE49-F238E27FC236}">
                  <a16:creationId xmlns:a16="http://schemas.microsoft.com/office/drawing/2014/main" xmlns="" id="{45986C42-7625-43C7-8D70-99DCE3993AE2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4514850" y="4324350"/>
              <a:ext cx="16072" cy="31751"/>
            </a:xfrm>
            <a:custGeom>
              <a:avLst/>
              <a:gdLst/>
              <a:ahLst/>
              <a:cxnLst/>
              <a:rect l="0" t="0" r="0" b="0"/>
              <a:pathLst>
                <a:path w="16072" h="31751">
                  <a:moveTo>
                    <a:pt x="12700" y="0"/>
                  </a:moveTo>
                  <a:lnTo>
                    <a:pt x="12700" y="0"/>
                  </a:lnTo>
                  <a:lnTo>
                    <a:pt x="16071" y="6742"/>
                  </a:lnTo>
                  <a:lnTo>
                    <a:pt x="15844" y="13815"/>
                  </a:lnTo>
                  <a:lnTo>
                    <a:pt x="14796" y="17677"/>
                  </a:lnTo>
                  <a:lnTo>
                    <a:pt x="9868" y="23849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648">
              <a:extLst>
                <a:ext uri="{FF2B5EF4-FFF2-40B4-BE49-F238E27FC236}">
                  <a16:creationId xmlns:a16="http://schemas.microsoft.com/office/drawing/2014/main" xmlns="" id="{F34FBEDC-4B90-444E-8991-EB90031FA718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4609649" y="4155188"/>
              <a:ext cx="114752" cy="148598"/>
            </a:xfrm>
            <a:custGeom>
              <a:avLst/>
              <a:gdLst/>
              <a:ahLst/>
              <a:cxnLst/>
              <a:rect l="0" t="0" r="0" b="0"/>
              <a:pathLst>
                <a:path w="114752" h="148598">
                  <a:moveTo>
                    <a:pt x="451" y="23112"/>
                  </a:moveTo>
                  <a:lnTo>
                    <a:pt x="451" y="23112"/>
                  </a:lnTo>
                  <a:lnTo>
                    <a:pt x="21499" y="5435"/>
                  </a:lnTo>
                  <a:lnTo>
                    <a:pt x="34970" y="1144"/>
                  </a:lnTo>
                  <a:lnTo>
                    <a:pt x="42514" y="0"/>
                  </a:lnTo>
                  <a:lnTo>
                    <a:pt x="56540" y="2492"/>
                  </a:lnTo>
                  <a:lnTo>
                    <a:pt x="63244" y="5132"/>
                  </a:lnTo>
                  <a:lnTo>
                    <a:pt x="67713" y="9009"/>
                  </a:lnTo>
                  <a:lnTo>
                    <a:pt x="72678" y="18961"/>
                  </a:lnTo>
                  <a:lnTo>
                    <a:pt x="71122" y="34202"/>
                  </a:lnTo>
                  <a:lnTo>
                    <a:pt x="55255" y="72732"/>
                  </a:lnTo>
                  <a:lnTo>
                    <a:pt x="22397" y="116046"/>
                  </a:lnTo>
                  <a:lnTo>
                    <a:pt x="7659" y="132963"/>
                  </a:lnTo>
                  <a:lnTo>
                    <a:pt x="3139" y="136563"/>
                  </a:lnTo>
                  <a:lnTo>
                    <a:pt x="832" y="139668"/>
                  </a:lnTo>
                  <a:lnTo>
                    <a:pt x="0" y="142444"/>
                  </a:lnTo>
                  <a:lnTo>
                    <a:pt x="150" y="145000"/>
                  </a:lnTo>
                  <a:lnTo>
                    <a:pt x="3073" y="146704"/>
                  </a:lnTo>
                  <a:lnTo>
                    <a:pt x="13846" y="148597"/>
                  </a:lnTo>
                  <a:lnTo>
                    <a:pt x="58966" y="145448"/>
                  </a:lnTo>
                  <a:lnTo>
                    <a:pt x="114751" y="143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649">
              <a:extLst>
                <a:ext uri="{FF2B5EF4-FFF2-40B4-BE49-F238E27FC236}">
                  <a16:creationId xmlns:a16="http://schemas.microsoft.com/office/drawing/2014/main" xmlns="" id="{28539DEC-2D38-41A3-9351-058EC45932C4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4762500" y="4305300"/>
              <a:ext cx="38101" cy="44451"/>
            </a:xfrm>
            <a:custGeom>
              <a:avLst/>
              <a:gdLst/>
              <a:ahLst/>
              <a:cxnLst/>
              <a:rect l="0" t="0" r="0" b="0"/>
              <a:pathLst>
                <a:path w="38101" h="44451">
                  <a:moveTo>
                    <a:pt x="38100" y="0"/>
                  </a:moveTo>
                  <a:lnTo>
                    <a:pt x="38100" y="0"/>
                  </a:lnTo>
                  <a:lnTo>
                    <a:pt x="24285" y="8789"/>
                  </a:lnTo>
                  <a:lnTo>
                    <a:pt x="8246" y="23765"/>
                  </a:lnTo>
                  <a:lnTo>
                    <a:pt x="3665" y="31964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650">
              <a:extLst>
                <a:ext uri="{FF2B5EF4-FFF2-40B4-BE49-F238E27FC236}">
                  <a16:creationId xmlns:a16="http://schemas.microsoft.com/office/drawing/2014/main" xmlns="" id="{E3D20693-221F-4ECB-A1F6-F7C3974B4299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4857750" y="4292600"/>
              <a:ext cx="44451" cy="12701"/>
            </a:xfrm>
            <a:custGeom>
              <a:avLst/>
              <a:gdLst/>
              <a:ahLst/>
              <a:cxnLst/>
              <a:rect l="0" t="0" r="0" b="0"/>
              <a:pathLst>
                <a:path w="4445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12700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651">
              <a:extLst>
                <a:ext uri="{FF2B5EF4-FFF2-40B4-BE49-F238E27FC236}">
                  <a16:creationId xmlns:a16="http://schemas.microsoft.com/office/drawing/2014/main" xmlns="" id="{F2EE2468-B798-41EC-9828-A1650F3F518C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4972050" y="42926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652">
              <a:extLst>
                <a:ext uri="{FF2B5EF4-FFF2-40B4-BE49-F238E27FC236}">
                  <a16:creationId xmlns:a16="http://schemas.microsoft.com/office/drawing/2014/main" xmlns="" id="{4258AC02-A649-477E-9618-15E5E440B1EB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5048250" y="4330700"/>
              <a:ext cx="50801" cy="25401"/>
            </a:xfrm>
            <a:custGeom>
              <a:avLst/>
              <a:gdLst/>
              <a:ahLst/>
              <a:cxnLst/>
              <a:rect l="0" t="0" r="0" b="0"/>
              <a:pathLst>
                <a:path w="50801" h="25401">
                  <a:moveTo>
                    <a:pt x="50800" y="0"/>
                  </a:moveTo>
                  <a:lnTo>
                    <a:pt x="5080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653">
              <a:extLst>
                <a:ext uri="{FF2B5EF4-FFF2-40B4-BE49-F238E27FC236}">
                  <a16:creationId xmlns:a16="http://schemas.microsoft.com/office/drawing/2014/main" xmlns="" id="{21F62648-6FDD-4811-B5D5-617225A94BA9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5181600" y="4122033"/>
              <a:ext cx="29765" cy="240418"/>
            </a:xfrm>
            <a:custGeom>
              <a:avLst/>
              <a:gdLst/>
              <a:ahLst/>
              <a:cxnLst/>
              <a:rect l="0" t="0" r="0" b="0"/>
              <a:pathLst>
                <a:path w="29765" h="240418">
                  <a:moveTo>
                    <a:pt x="25400" y="5467"/>
                  </a:moveTo>
                  <a:lnTo>
                    <a:pt x="25400" y="5467"/>
                  </a:lnTo>
                  <a:lnTo>
                    <a:pt x="25400" y="0"/>
                  </a:lnTo>
                  <a:lnTo>
                    <a:pt x="29764" y="15911"/>
                  </a:lnTo>
                  <a:lnTo>
                    <a:pt x="29751" y="43212"/>
                  </a:lnTo>
                  <a:lnTo>
                    <a:pt x="22848" y="82659"/>
                  </a:lnTo>
                  <a:lnTo>
                    <a:pt x="19470" y="129782"/>
                  </a:lnTo>
                  <a:lnTo>
                    <a:pt x="14314" y="177375"/>
                  </a:lnTo>
                  <a:lnTo>
                    <a:pt x="6251" y="220491"/>
                  </a:lnTo>
                  <a:lnTo>
                    <a:pt x="0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654">
              <a:extLst>
                <a:ext uri="{FF2B5EF4-FFF2-40B4-BE49-F238E27FC236}">
                  <a16:creationId xmlns:a16="http://schemas.microsoft.com/office/drawing/2014/main" xmlns="" id="{8609171B-8047-48BD-ABAD-E50291C28546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5194698" y="4184650"/>
              <a:ext cx="88503" cy="152401"/>
            </a:xfrm>
            <a:custGeom>
              <a:avLst/>
              <a:gdLst/>
              <a:ahLst/>
              <a:cxnLst/>
              <a:rect l="0" t="0" r="0" b="0"/>
              <a:pathLst>
                <a:path w="88503" h="152401">
                  <a:moveTo>
                    <a:pt x="88502" y="0"/>
                  </a:moveTo>
                  <a:lnTo>
                    <a:pt x="88502" y="0"/>
                  </a:lnTo>
                  <a:lnTo>
                    <a:pt x="78363" y="705"/>
                  </a:lnTo>
                  <a:lnTo>
                    <a:pt x="60891" y="8789"/>
                  </a:lnTo>
                  <a:lnTo>
                    <a:pt x="27410" y="35948"/>
                  </a:lnTo>
                  <a:lnTo>
                    <a:pt x="13824" y="51211"/>
                  </a:lnTo>
                  <a:lnTo>
                    <a:pt x="2624" y="67657"/>
                  </a:lnTo>
                  <a:lnTo>
                    <a:pt x="0" y="83681"/>
                  </a:lnTo>
                  <a:lnTo>
                    <a:pt x="3091" y="94096"/>
                  </a:lnTo>
                  <a:lnTo>
                    <a:pt x="38869" y="140569"/>
                  </a:lnTo>
                  <a:lnTo>
                    <a:pt x="56752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655">
              <a:extLst>
                <a:ext uri="{FF2B5EF4-FFF2-40B4-BE49-F238E27FC236}">
                  <a16:creationId xmlns:a16="http://schemas.microsoft.com/office/drawing/2014/main" xmlns="" id="{0620C987-A4C3-454C-9C87-D59723C69B76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5302250" y="4368800"/>
              <a:ext cx="44451" cy="44451"/>
            </a:xfrm>
            <a:custGeom>
              <a:avLst/>
              <a:gdLst/>
              <a:ahLst/>
              <a:cxnLst/>
              <a:rect l="0" t="0" r="0" b="0"/>
              <a:pathLst>
                <a:path w="44451" h="44451">
                  <a:moveTo>
                    <a:pt x="44450" y="0"/>
                  </a:moveTo>
                  <a:lnTo>
                    <a:pt x="44450" y="0"/>
                  </a:lnTo>
                  <a:lnTo>
                    <a:pt x="35661" y="13815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533">
            <a:extLst>
              <a:ext uri="{FF2B5EF4-FFF2-40B4-BE49-F238E27FC236}">
                <a16:creationId xmlns:a16="http://schemas.microsoft.com/office/drawing/2014/main" xmlns="" id="{30BF128A-F978-4659-9181-55750CF16624}"/>
              </a:ext>
            </a:extLst>
          </p:cNvPr>
          <p:cNvGrpSpPr/>
          <p:nvPr/>
        </p:nvGrpSpPr>
        <p:grpSpPr>
          <a:xfrm>
            <a:off x="5682808" y="4064069"/>
            <a:ext cx="425893" cy="311847"/>
            <a:chOff x="5682808" y="4064069"/>
            <a:chExt cx="425893" cy="311847"/>
          </a:xfrm>
        </p:grpSpPr>
        <p:sp>
          <p:nvSpPr>
            <p:cNvPr id="173" name="SMARTInkShape-2656">
              <a:extLst>
                <a:ext uri="{FF2B5EF4-FFF2-40B4-BE49-F238E27FC236}">
                  <a16:creationId xmlns:a16="http://schemas.microsoft.com/office/drawing/2014/main" xmlns="" id="{4DD1953E-48D6-417B-AEF2-D3A1409F171A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5682808" y="4064069"/>
              <a:ext cx="114743" cy="311335"/>
            </a:xfrm>
            <a:custGeom>
              <a:avLst/>
              <a:gdLst/>
              <a:ahLst/>
              <a:cxnLst/>
              <a:rect l="0" t="0" r="0" b="0"/>
              <a:pathLst>
                <a:path w="114743" h="311335">
                  <a:moveTo>
                    <a:pt x="76642" y="228531"/>
                  </a:moveTo>
                  <a:lnTo>
                    <a:pt x="76642" y="228531"/>
                  </a:lnTo>
                  <a:lnTo>
                    <a:pt x="39785" y="229942"/>
                  </a:lnTo>
                  <a:lnTo>
                    <a:pt x="26394" y="235273"/>
                  </a:lnTo>
                  <a:lnTo>
                    <a:pt x="15269" y="246109"/>
                  </a:lnTo>
                  <a:lnTo>
                    <a:pt x="2953" y="268076"/>
                  </a:lnTo>
                  <a:lnTo>
                    <a:pt x="0" y="276061"/>
                  </a:lnTo>
                  <a:lnTo>
                    <a:pt x="480" y="290578"/>
                  </a:lnTo>
                  <a:lnTo>
                    <a:pt x="2585" y="297412"/>
                  </a:lnTo>
                  <a:lnTo>
                    <a:pt x="6104" y="302674"/>
                  </a:lnTo>
                  <a:lnTo>
                    <a:pt x="15658" y="310402"/>
                  </a:lnTo>
                  <a:lnTo>
                    <a:pt x="21169" y="311334"/>
                  </a:lnTo>
                  <a:lnTo>
                    <a:pt x="32937" y="308606"/>
                  </a:lnTo>
                  <a:lnTo>
                    <a:pt x="61575" y="275540"/>
                  </a:lnTo>
                  <a:lnTo>
                    <a:pt x="86760" y="228897"/>
                  </a:lnTo>
                  <a:lnTo>
                    <a:pt x="97131" y="194121"/>
                  </a:lnTo>
                  <a:lnTo>
                    <a:pt x="104093" y="154677"/>
                  </a:lnTo>
                  <a:lnTo>
                    <a:pt x="106937" y="131317"/>
                  </a:lnTo>
                  <a:lnTo>
                    <a:pt x="111274" y="84430"/>
                  </a:lnTo>
                  <a:lnTo>
                    <a:pt x="113200" y="44777"/>
                  </a:lnTo>
                  <a:lnTo>
                    <a:pt x="110914" y="7574"/>
                  </a:lnTo>
                  <a:lnTo>
                    <a:pt x="109368" y="2204"/>
                  </a:lnTo>
                  <a:lnTo>
                    <a:pt x="107631" y="35"/>
                  </a:lnTo>
                  <a:lnTo>
                    <a:pt x="105768" y="0"/>
                  </a:lnTo>
                  <a:lnTo>
                    <a:pt x="99775" y="20177"/>
                  </a:lnTo>
                  <a:lnTo>
                    <a:pt x="93531" y="66451"/>
                  </a:lnTo>
                  <a:lnTo>
                    <a:pt x="91204" y="102873"/>
                  </a:lnTo>
                  <a:lnTo>
                    <a:pt x="90170" y="140933"/>
                  </a:lnTo>
                  <a:lnTo>
                    <a:pt x="89710" y="181367"/>
                  </a:lnTo>
                  <a:lnTo>
                    <a:pt x="91386" y="217212"/>
                  </a:lnTo>
                  <a:lnTo>
                    <a:pt x="96297" y="259514"/>
                  </a:lnTo>
                  <a:lnTo>
                    <a:pt x="100899" y="278990"/>
                  </a:lnTo>
                  <a:lnTo>
                    <a:pt x="114742" y="304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657">
              <a:extLst>
                <a:ext uri="{FF2B5EF4-FFF2-40B4-BE49-F238E27FC236}">
                  <a16:creationId xmlns:a16="http://schemas.microsoft.com/office/drawing/2014/main" xmlns="" id="{E9BACA3C-E875-4AAA-8705-CE043B43DF9B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5870135" y="4272612"/>
              <a:ext cx="65837" cy="103304"/>
            </a:xfrm>
            <a:custGeom>
              <a:avLst/>
              <a:gdLst/>
              <a:ahLst/>
              <a:cxnLst/>
              <a:rect l="0" t="0" r="0" b="0"/>
              <a:pathLst>
                <a:path w="65837" h="103304">
                  <a:moveTo>
                    <a:pt x="60765" y="13638"/>
                  </a:moveTo>
                  <a:lnTo>
                    <a:pt x="60765" y="13638"/>
                  </a:lnTo>
                  <a:lnTo>
                    <a:pt x="57394" y="10267"/>
                  </a:lnTo>
                  <a:lnTo>
                    <a:pt x="55739" y="6730"/>
                  </a:lnTo>
                  <a:lnTo>
                    <a:pt x="55298" y="4800"/>
                  </a:lnTo>
                  <a:lnTo>
                    <a:pt x="54298" y="3513"/>
                  </a:lnTo>
                  <a:lnTo>
                    <a:pt x="51305" y="2083"/>
                  </a:lnTo>
                  <a:lnTo>
                    <a:pt x="49520" y="3112"/>
                  </a:lnTo>
                  <a:lnTo>
                    <a:pt x="21014" y="46401"/>
                  </a:lnTo>
                  <a:lnTo>
                    <a:pt x="1368" y="85930"/>
                  </a:lnTo>
                  <a:lnTo>
                    <a:pt x="0" y="91466"/>
                  </a:lnTo>
                  <a:lnTo>
                    <a:pt x="500" y="95862"/>
                  </a:lnTo>
                  <a:lnTo>
                    <a:pt x="2244" y="99498"/>
                  </a:lnTo>
                  <a:lnTo>
                    <a:pt x="4817" y="102628"/>
                  </a:lnTo>
                  <a:lnTo>
                    <a:pt x="9355" y="103303"/>
                  </a:lnTo>
                  <a:lnTo>
                    <a:pt x="21923" y="100291"/>
                  </a:lnTo>
                  <a:lnTo>
                    <a:pt x="41495" y="87291"/>
                  </a:lnTo>
                  <a:lnTo>
                    <a:pt x="57328" y="66662"/>
                  </a:lnTo>
                  <a:lnTo>
                    <a:pt x="64216" y="42676"/>
                  </a:lnTo>
                  <a:lnTo>
                    <a:pt x="65836" y="11404"/>
                  </a:lnTo>
                  <a:lnTo>
                    <a:pt x="63489" y="2532"/>
                  </a:lnTo>
                  <a:lnTo>
                    <a:pt x="62581" y="590"/>
                  </a:lnTo>
                  <a:lnTo>
                    <a:pt x="61976" y="0"/>
                  </a:lnTo>
                  <a:lnTo>
                    <a:pt x="60765" y="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658">
              <a:extLst>
                <a:ext uri="{FF2B5EF4-FFF2-40B4-BE49-F238E27FC236}">
                  <a16:creationId xmlns:a16="http://schemas.microsoft.com/office/drawing/2014/main" xmlns="" id="{CAFB61E3-A83F-4B92-AC0D-AAF94A683E99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6102350" y="42672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659">
              <a:extLst>
                <a:ext uri="{FF2B5EF4-FFF2-40B4-BE49-F238E27FC236}">
                  <a16:creationId xmlns:a16="http://schemas.microsoft.com/office/drawing/2014/main" xmlns="" id="{AF2BF976-17FB-4E3A-8A45-E2B3377E480F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6092341" y="4362450"/>
              <a:ext cx="3660" cy="12701"/>
            </a:xfrm>
            <a:custGeom>
              <a:avLst/>
              <a:gdLst/>
              <a:ahLst/>
              <a:cxnLst/>
              <a:rect l="0" t="0" r="0" b="0"/>
              <a:pathLst>
                <a:path w="3660" h="1270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5069"/>
                  </a:lnTo>
                  <a:lnTo>
                    <a:pt x="514" y="6908"/>
                  </a:lnTo>
                  <a:lnTo>
                    <a:pt x="365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SMARTInkShape-Group534">
            <a:extLst>
              <a:ext uri="{FF2B5EF4-FFF2-40B4-BE49-F238E27FC236}">
                <a16:creationId xmlns:a16="http://schemas.microsoft.com/office/drawing/2014/main" xmlns="" id="{DC045A8E-D989-41F0-B49E-B27AB6950AB1}"/>
              </a:ext>
            </a:extLst>
          </p:cNvPr>
          <p:cNvGrpSpPr/>
          <p:nvPr/>
        </p:nvGrpSpPr>
        <p:grpSpPr>
          <a:xfrm>
            <a:off x="6662576" y="3938262"/>
            <a:ext cx="423988" cy="614689"/>
            <a:chOff x="6662576" y="3938262"/>
            <a:chExt cx="423988" cy="614689"/>
          </a:xfrm>
        </p:grpSpPr>
        <p:sp>
          <p:nvSpPr>
            <p:cNvPr id="178" name="SMARTInkShape-2660">
              <a:extLst>
                <a:ext uri="{FF2B5EF4-FFF2-40B4-BE49-F238E27FC236}">
                  <a16:creationId xmlns:a16="http://schemas.microsoft.com/office/drawing/2014/main" xmlns="" id="{725A8DE5-0698-449C-B1A5-90E7CE654CD1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6662576" y="4159250"/>
              <a:ext cx="252575" cy="241301"/>
            </a:xfrm>
            <a:custGeom>
              <a:avLst/>
              <a:gdLst/>
              <a:ahLst/>
              <a:cxnLst/>
              <a:rect l="0" t="0" r="0" b="0"/>
              <a:pathLst>
                <a:path w="252575" h="241301">
                  <a:moveTo>
                    <a:pt x="239874" y="0"/>
                  </a:moveTo>
                  <a:lnTo>
                    <a:pt x="239874" y="0"/>
                  </a:lnTo>
                  <a:lnTo>
                    <a:pt x="239874" y="3371"/>
                  </a:lnTo>
                  <a:lnTo>
                    <a:pt x="236111" y="6907"/>
                  </a:lnTo>
                  <a:lnTo>
                    <a:pt x="229734" y="12242"/>
                  </a:lnTo>
                  <a:lnTo>
                    <a:pt x="218212" y="29262"/>
                  </a:lnTo>
                  <a:lnTo>
                    <a:pt x="199794" y="73749"/>
                  </a:lnTo>
                  <a:lnTo>
                    <a:pt x="178374" y="113574"/>
                  </a:lnTo>
                  <a:lnTo>
                    <a:pt x="147804" y="148422"/>
                  </a:lnTo>
                  <a:lnTo>
                    <a:pt x="111934" y="174740"/>
                  </a:lnTo>
                  <a:lnTo>
                    <a:pt x="65260" y="195854"/>
                  </a:lnTo>
                  <a:lnTo>
                    <a:pt x="43499" y="196172"/>
                  </a:lnTo>
                  <a:lnTo>
                    <a:pt x="24185" y="190904"/>
                  </a:lnTo>
                  <a:lnTo>
                    <a:pt x="10898" y="181507"/>
                  </a:lnTo>
                  <a:lnTo>
                    <a:pt x="4051" y="164631"/>
                  </a:lnTo>
                  <a:lnTo>
                    <a:pt x="0" y="117897"/>
                  </a:lnTo>
                  <a:lnTo>
                    <a:pt x="2266" y="103198"/>
                  </a:lnTo>
                  <a:lnTo>
                    <a:pt x="7505" y="93373"/>
                  </a:lnTo>
                  <a:lnTo>
                    <a:pt x="18388" y="83875"/>
                  </a:lnTo>
                  <a:lnTo>
                    <a:pt x="22367" y="81317"/>
                  </a:lnTo>
                  <a:lnTo>
                    <a:pt x="27841" y="81022"/>
                  </a:lnTo>
                  <a:lnTo>
                    <a:pt x="41450" y="84458"/>
                  </a:lnTo>
                  <a:lnTo>
                    <a:pt x="78252" y="104642"/>
                  </a:lnTo>
                  <a:lnTo>
                    <a:pt x="119492" y="139255"/>
                  </a:lnTo>
                  <a:lnTo>
                    <a:pt x="161610" y="176850"/>
                  </a:lnTo>
                  <a:lnTo>
                    <a:pt x="203195" y="208107"/>
                  </a:lnTo>
                  <a:lnTo>
                    <a:pt x="252574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661">
              <a:extLst>
                <a:ext uri="{FF2B5EF4-FFF2-40B4-BE49-F238E27FC236}">
                  <a16:creationId xmlns:a16="http://schemas.microsoft.com/office/drawing/2014/main" xmlns="" id="{F53724F4-8433-4B29-92CD-17BBFA42A41A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7073900" y="44831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4468" y="20723"/>
                  </a:lnTo>
                  <a:lnTo>
                    <a:pt x="391" y="55416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662">
              <a:extLst>
                <a:ext uri="{FF2B5EF4-FFF2-40B4-BE49-F238E27FC236}">
                  <a16:creationId xmlns:a16="http://schemas.microsoft.com/office/drawing/2014/main" xmlns="" id="{5955983D-52D6-45DE-B3D6-D7FF02961F85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7048500" y="4337050"/>
              <a:ext cx="38064" cy="55460"/>
            </a:xfrm>
            <a:custGeom>
              <a:avLst/>
              <a:gdLst/>
              <a:ahLst/>
              <a:cxnLst/>
              <a:rect l="0" t="0" r="0" b="0"/>
              <a:pathLst>
                <a:path w="38064" h="55460">
                  <a:moveTo>
                    <a:pt x="0" y="0"/>
                  </a:moveTo>
                  <a:lnTo>
                    <a:pt x="0" y="0"/>
                  </a:lnTo>
                  <a:lnTo>
                    <a:pt x="705" y="16606"/>
                  </a:lnTo>
                  <a:lnTo>
                    <a:pt x="8839" y="41593"/>
                  </a:lnTo>
                  <a:lnTo>
                    <a:pt x="14746" y="48590"/>
                  </a:lnTo>
                  <a:lnTo>
                    <a:pt x="21371" y="53346"/>
                  </a:lnTo>
                  <a:lnTo>
                    <a:pt x="26666" y="55459"/>
                  </a:lnTo>
                  <a:lnTo>
                    <a:pt x="29772" y="53201"/>
                  </a:lnTo>
                  <a:lnTo>
                    <a:pt x="36986" y="43165"/>
                  </a:lnTo>
                  <a:lnTo>
                    <a:pt x="38063" y="37949"/>
                  </a:lnTo>
                  <a:lnTo>
                    <a:pt x="37370" y="33060"/>
                  </a:lnTo>
                  <a:lnTo>
                    <a:pt x="35496" y="28390"/>
                  </a:lnTo>
                  <a:lnTo>
                    <a:pt x="32837" y="25277"/>
                  </a:lnTo>
                  <a:lnTo>
                    <a:pt x="26118" y="21817"/>
                  </a:lnTo>
                  <a:lnTo>
                    <a:pt x="16787" y="19596"/>
                  </a:lnTo>
                  <a:lnTo>
                    <a:pt x="16836" y="19414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663">
              <a:extLst>
                <a:ext uri="{FF2B5EF4-FFF2-40B4-BE49-F238E27FC236}">
                  <a16:creationId xmlns:a16="http://schemas.microsoft.com/office/drawing/2014/main" xmlns="" id="{420709D9-5843-47E8-9FFB-FFBA2BCA2CDA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6735466" y="3938262"/>
              <a:ext cx="173335" cy="170920"/>
            </a:xfrm>
            <a:custGeom>
              <a:avLst/>
              <a:gdLst/>
              <a:ahLst/>
              <a:cxnLst/>
              <a:rect l="0" t="0" r="0" b="0"/>
              <a:pathLst>
                <a:path w="173335" h="170920">
                  <a:moveTo>
                    <a:pt x="71734" y="30488"/>
                  </a:moveTo>
                  <a:lnTo>
                    <a:pt x="71734" y="30488"/>
                  </a:lnTo>
                  <a:lnTo>
                    <a:pt x="55127" y="68064"/>
                  </a:lnTo>
                  <a:lnTo>
                    <a:pt x="32863" y="112307"/>
                  </a:lnTo>
                  <a:lnTo>
                    <a:pt x="7557" y="158672"/>
                  </a:lnTo>
                  <a:lnTo>
                    <a:pt x="115" y="170225"/>
                  </a:lnTo>
                  <a:lnTo>
                    <a:pt x="0" y="170919"/>
                  </a:lnTo>
                  <a:lnTo>
                    <a:pt x="627" y="170675"/>
                  </a:lnTo>
                  <a:lnTo>
                    <a:pt x="13982" y="131506"/>
                  </a:lnTo>
                  <a:lnTo>
                    <a:pt x="34063" y="86974"/>
                  </a:lnTo>
                  <a:lnTo>
                    <a:pt x="52350" y="45356"/>
                  </a:lnTo>
                  <a:lnTo>
                    <a:pt x="73101" y="8326"/>
                  </a:lnTo>
                  <a:lnTo>
                    <a:pt x="78927" y="2999"/>
                  </a:lnTo>
                  <a:lnTo>
                    <a:pt x="83868" y="632"/>
                  </a:lnTo>
                  <a:lnTo>
                    <a:pt x="86173" y="0"/>
                  </a:lnTo>
                  <a:lnTo>
                    <a:pt x="89121" y="1696"/>
                  </a:lnTo>
                  <a:lnTo>
                    <a:pt x="96159" y="9225"/>
                  </a:lnTo>
                  <a:lnTo>
                    <a:pt x="115051" y="55760"/>
                  </a:lnTo>
                  <a:lnTo>
                    <a:pt x="135363" y="100042"/>
                  </a:lnTo>
                  <a:lnTo>
                    <a:pt x="156418" y="136152"/>
                  </a:lnTo>
                  <a:lnTo>
                    <a:pt x="173334" y="151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535">
            <a:extLst>
              <a:ext uri="{FF2B5EF4-FFF2-40B4-BE49-F238E27FC236}">
                <a16:creationId xmlns:a16="http://schemas.microsoft.com/office/drawing/2014/main" xmlns="" id="{BA8D05E1-F1E3-456A-85B7-B897FD1BD376}"/>
              </a:ext>
            </a:extLst>
          </p:cNvPr>
          <p:cNvGrpSpPr/>
          <p:nvPr/>
        </p:nvGrpSpPr>
        <p:grpSpPr>
          <a:xfrm>
            <a:off x="7397750" y="4283180"/>
            <a:ext cx="152401" cy="133141"/>
            <a:chOff x="7397750" y="4283180"/>
            <a:chExt cx="152401" cy="133141"/>
          </a:xfrm>
        </p:grpSpPr>
        <p:sp>
          <p:nvSpPr>
            <p:cNvPr id="183" name="SMARTInkShape-2664">
              <a:extLst>
                <a:ext uri="{FF2B5EF4-FFF2-40B4-BE49-F238E27FC236}">
                  <a16:creationId xmlns:a16="http://schemas.microsoft.com/office/drawing/2014/main" xmlns="" id="{EEF4DAC0-CD97-406E-AE7D-E7939AEFB962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7397750" y="4283180"/>
              <a:ext cx="133351" cy="9421"/>
            </a:xfrm>
            <a:custGeom>
              <a:avLst/>
              <a:gdLst/>
              <a:ahLst/>
              <a:cxnLst/>
              <a:rect l="0" t="0" r="0" b="0"/>
              <a:pathLst>
                <a:path w="133351" h="9421">
                  <a:moveTo>
                    <a:pt x="0" y="9420"/>
                  </a:moveTo>
                  <a:lnTo>
                    <a:pt x="0" y="9420"/>
                  </a:lnTo>
                  <a:lnTo>
                    <a:pt x="38987" y="4351"/>
                  </a:lnTo>
                  <a:lnTo>
                    <a:pt x="80304" y="0"/>
                  </a:lnTo>
                  <a:lnTo>
                    <a:pt x="133350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665">
              <a:extLst>
                <a:ext uri="{FF2B5EF4-FFF2-40B4-BE49-F238E27FC236}">
                  <a16:creationId xmlns:a16="http://schemas.microsoft.com/office/drawing/2014/main" xmlns="" id="{D32B6351-5C1D-49DF-98FB-1C4697EF9BA2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7405865" y="4400550"/>
              <a:ext cx="144286" cy="15771"/>
            </a:xfrm>
            <a:custGeom>
              <a:avLst/>
              <a:gdLst/>
              <a:ahLst/>
              <a:cxnLst/>
              <a:rect l="0" t="0" r="0" b="0"/>
              <a:pathLst>
                <a:path w="144286" h="15771">
                  <a:moveTo>
                    <a:pt x="10935" y="6350"/>
                  </a:moveTo>
                  <a:lnTo>
                    <a:pt x="10935" y="6350"/>
                  </a:lnTo>
                  <a:lnTo>
                    <a:pt x="4193" y="9721"/>
                  </a:lnTo>
                  <a:lnTo>
                    <a:pt x="2207" y="11419"/>
                  </a:lnTo>
                  <a:lnTo>
                    <a:pt x="0" y="15188"/>
                  </a:lnTo>
                  <a:lnTo>
                    <a:pt x="1529" y="15770"/>
                  </a:lnTo>
                  <a:lnTo>
                    <a:pt x="43087" y="12357"/>
                  </a:lnTo>
                  <a:lnTo>
                    <a:pt x="85451" y="7738"/>
                  </a:lnTo>
                  <a:lnTo>
                    <a:pt x="144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536">
            <a:extLst>
              <a:ext uri="{FF2B5EF4-FFF2-40B4-BE49-F238E27FC236}">
                <a16:creationId xmlns:a16="http://schemas.microsoft.com/office/drawing/2014/main" xmlns="" id="{D5C410CA-FA47-46D0-AB83-FABD5518D595}"/>
              </a:ext>
            </a:extLst>
          </p:cNvPr>
          <p:cNvGrpSpPr/>
          <p:nvPr/>
        </p:nvGrpSpPr>
        <p:grpSpPr>
          <a:xfrm>
            <a:off x="7889391" y="4045833"/>
            <a:ext cx="193024" cy="551568"/>
            <a:chOff x="7889391" y="4045833"/>
            <a:chExt cx="193024" cy="551568"/>
          </a:xfrm>
        </p:grpSpPr>
        <p:sp>
          <p:nvSpPr>
            <p:cNvPr id="186" name="SMARTInkShape-2666">
              <a:extLst>
                <a:ext uri="{FF2B5EF4-FFF2-40B4-BE49-F238E27FC236}">
                  <a16:creationId xmlns:a16="http://schemas.microsoft.com/office/drawing/2014/main" xmlns="" id="{28271E88-2C89-4227-A7DC-DED326B0A7DE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7950271" y="4459746"/>
              <a:ext cx="132144" cy="137655"/>
            </a:xfrm>
            <a:custGeom>
              <a:avLst/>
              <a:gdLst/>
              <a:ahLst/>
              <a:cxnLst/>
              <a:rect l="0" t="0" r="0" b="0"/>
              <a:pathLst>
                <a:path w="132144" h="137655">
                  <a:moveTo>
                    <a:pt x="6279" y="48754"/>
                  </a:moveTo>
                  <a:lnTo>
                    <a:pt x="6279" y="48754"/>
                  </a:lnTo>
                  <a:lnTo>
                    <a:pt x="6278" y="45383"/>
                  </a:lnTo>
                  <a:lnTo>
                    <a:pt x="5574" y="45096"/>
                  </a:lnTo>
                  <a:lnTo>
                    <a:pt x="2908" y="46658"/>
                  </a:lnTo>
                  <a:lnTo>
                    <a:pt x="1253" y="51585"/>
                  </a:lnTo>
                  <a:lnTo>
                    <a:pt x="811" y="54875"/>
                  </a:lnTo>
                  <a:lnTo>
                    <a:pt x="5036" y="97926"/>
                  </a:lnTo>
                  <a:lnTo>
                    <a:pt x="169" y="134710"/>
                  </a:lnTo>
                  <a:lnTo>
                    <a:pt x="0" y="130040"/>
                  </a:lnTo>
                  <a:lnTo>
                    <a:pt x="8727" y="89205"/>
                  </a:lnTo>
                  <a:lnTo>
                    <a:pt x="27066" y="41614"/>
                  </a:lnTo>
                  <a:lnTo>
                    <a:pt x="41523" y="17554"/>
                  </a:lnTo>
                  <a:lnTo>
                    <a:pt x="52282" y="8312"/>
                  </a:lnTo>
                  <a:lnTo>
                    <a:pt x="64825" y="2557"/>
                  </a:lnTo>
                  <a:lnTo>
                    <a:pt x="79806" y="0"/>
                  </a:lnTo>
                  <a:lnTo>
                    <a:pt x="93991" y="4508"/>
                  </a:lnTo>
                  <a:lnTo>
                    <a:pt x="107351" y="14978"/>
                  </a:lnTo>
                  <a:lnTo>
                    <a:pt x="120344" y="31390"/>
                  </a:lnTo>
                  <a:lnTo>
                    <a:pt x="127531" y="50444"/>
                  </a:lnTo>
                  <a:lnTo>
                    <a:pt x="132143" y="88050"/>
                  </a:lnTo>
                  <a:lnTo>
                    <a:pt x="127985" y="116880"/>
                  </a:lnTo>
                  <a:lnTo>
                    <a:pt x="120579" y="1376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667">
              <a:extLst>
                <a:ext uri="{FF2B5EF4-FFF2-40B4-BE49-F238E27FC236}">
                  <a16:creationId xmlns:a16="http://schemas.microsoft.com/office/drawing/2014/main" xmlns="" id="{03D44166-63AC-4C85-AD64-FF7224A6BEA4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7889391" y="4337050"/>
              <a:ext cx="168760" cy="19051"/>
            </a:xfrm>
            <a:custGeom>
              <a:avLst/>
              <a:gdLst/>
              <a:ahLst/>
              <a:cxnLst/>
              <a:rect l="0" t="0" r="0" b="0"/>
              <a:pathLst>
                <a:path w="168760" h="19051">
                  <a:moveTo>
                    <a:pt x="3659" y="19050"/>
                  </a:moveTo>
                  <a:lnTo>
                    <a:pt x="3659" y="19050"/>
                  </a:lnTo>
                  <a:lnTo>
                    <a:pt x="0" y="19050"/>
                  </a:lnTo>
                  <a:lnTo>
                    <a:pt x="40102" y="19050"/>
                  </a:lnTo>
                  <a:lnTo>
                    <a:pt x="81642" y="8937"/>
                  </a:lnTo>
                  <a:lnTo>
                    <a:pt x="122956" y="2648"/>
                  </a:lnTo>
                  <a:lnTo>
                    <a:pt x="1687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668">
              <a:extLst>
                <a:ext uri="{FF2B5EF4-FFF2-40B4-BE49-F238E27FC236}">
                  <a16:creationId xmlns:a16="http://schemas.microsoft.com/office/drawing/2014/main" xmlns="" id="{9932859D-6E8E-49F6-88F4-04AEB2BD5BD4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7988300" y="4045833"/>
              <a:ext cx="5763" cy="195968"/>
            </a:xfrm>
            <a:custGeom>
              <a:avLst/>
              <a:gdLst/>
              <a:ahLst/>
              <a:cxnLst/>
              <a:rect l="0" t="0" r="0" b="0"/>
              <a:pathLst>
                <a:path w="5763" h="1959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4363" y="411"/>
                  </a:lnTo>
                  <a:lnTo>
                    <a:pt x="5026" y="1391"/>
                  </a:lnTo>
                  <a:lnTo>
                    <a:pt x="5762" y="5066"/>
                  </a:lnTo>
                  <a:lnTo>
                    <a:pt x="5593" y="43590"/>
                  </a:lnTo>
                  <a:lnTo>
                    <a:pt x="1970" y="81360"/>
                  </a:lnTo>
                  <a:lnTo>
                    <a:pt x="584" y="118971"/>
                  </a:lnTo>
                  <a:lnTo>
                    <a:pt x="115" y="163641"/>
                  </a:lnTo>
                  <a:lnTo>
                    <a:pt x="0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SMARTInkShape-Group537">
            <a:extLst>
              <a:ext uri="{FF2B5EF4-FFF2-40B4-BE49-F238E27FC236}">
                <a16:creationId xmlns:a16="http://schemas.microsoft.com/office/drawing/2014/main" xmlns="" id="{CAA2773F-8F58-4E0D-881D-5042BD1C16FA}"/>
              </a:ext>
            </a:extLst>
          </p:cNvPr>
          <p:cNvGrpSpPr/>
          <p:nvPr/>
        </p:nvGrpSpPr>
        <p:grpSpPr>
          <a:xfrm>
            <a:off x="8316254" y="3861945"/>
            <a:ext cx="1494497" cy="897024"/>
            <a:chOff x="8316254" y="3861945"/>
            <a:chExt cx="1494497" cy="897024"/>
          </a:xfrm>
        </p:grpSpPr>
        <p:sp>
          <p:nvSpPr>
            <p:cNvPr id="190" name="SMARTInkShape-2669">
              <a:extLst>
                <a:ext uri="{FF2B5EF4-FFF2-40B4-BE49-F238E27FC236}">
                  <a16:creationId xmlns:a16="http://schemas.microsoft.com/office/drawing/2014/main" xmlns="" id="{27630E4C-DC94-4252-9052-9D73260B4111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8585199" y="4673600"/>
              <a:ext cx="57152" cy="3659"/>
            </a:xfrm>
            <a:custGeom>
              <a:avLst/>
              <a:gdLst/>
              <a:ahLst/>
              <a:cxnLst/>
              <a:rect l="0" t="0" r="0" b="0"/>
              <a:pathLst>
                <a:path w="57152" h="3659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2117" y="3658"/>
                  </a:lnTo>
                  <a:lnTo>
                    <a:pt x="48904" y="123"/>
                  </a:lnTo>
                  <a:lnTo>
                    <a:pt x="571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670">
              <a:extLst>
                <a:ext uri="{FF2B5EF4-FFF2-40B4-BE49-F238E27FC236}">
                  <a16:creationId xmlns:a16="http://schemas.microsoft.com/office/drawing/2014/main" xmlns="" id="{950BF028-08CC-4D4B-9C89-8E563E97E757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8712200" y="4593742"/>
              <a:ext cx="11377" cy="92559"/>
            </a:xfrm>
            <a:custGeom>
              <a:avLst/>
              <a:gdLst/>
              <a:ahLst/>
              <a:cxnLst/>
              <a:rect l="0" t="0" r="0" b="0"/>
              <a:pathLst>
                <a:path w="11377" h="92559">
                  <a:moveTo>
                    <a:pt x="6350" y="3658"/>
                  </a:moveTo>
                  <a:lnTo>
                    <a:pt x="6350" y="3658"/>
                  </a:lnTo>
                  <a:lnTo>
                    <a:pt x="6349" y="0"/>
                  </a:lnTo>
                  <a:lnTo>
                    <a:pt x="6349" y="1561"/>
                  </a:lnTo>
                  <a:lnTo>
                    <a:pt x="11376" y="20960"/>
                  </a:lnTo>
                  <a:lnTo>
                    <a:pt x="10426" y="43121"/>
                  </a:lnTo>
                  <a:lnTo>
                    <a:pt x="0" y="92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671">
              <a:extLst>
                <a:ext uri="{FF2B5EF4-FFF2-40B4-BE49-F238E27FC236}">
                  <a16:creationId xmlns:a16="http://schemas.microsoft.com/office/drawing/2014/main" xmlns="" id="{900454DB-F6D7-4FCF-A60A-920FA8E8E371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8426450" y="3905820"/>
              <a:ext cx="114301" cy="113731"/>
            </a:xfrm>
            <a:custGeom>
              <a:avLst/>
              <a:gdLst/>
              <a:ahLst/>
              <a:cxnLst/>
              <a:rect l="0" t="0" r="0" b="0"/>
              <a:pathLst>
                <a:path w="114301" h="113731">
                  <a:moveTo>
                    <a:pt x="0" y="24830"/>
                  </a:moveTo>
                  <a:lnTo>
                    <a:pt x="0" y="24830"/>
                  </a:lnTo>
                  <a:lnTo>
                    <a:pt x="0" y="21459"/>
                  </a:lnTo>
                  <a:lnTo>
                    <a:pt x="705" y="20466"/>
                  </a:lnTo>
                  <a:lnTo>
                    <a:pt x="1881" y="19804"/>
                  </a:lnTo>
                  <a:lnTo>
                    <a:pt x="3370" y="19363"/>
                  </a:lnTo>
                  <a:lnTo>
                    <a:pt x="5069" y="19774"/>
                  </a:lnTo>
                  <a:lnTo>
                    <a:pt x="8838" y="22112"/>
                  </a:lnTo>
                  <a:lnTo>
                    <a:pt x="10126" y="23724"/>
                  </a:lnTo>
                  <a:lnTo>
                    <a:pt x="11556" y="27396"/>
                  </a:lnTo>
                  <a:lnTo>
                    <a:pt x="11768" y="50711"/>
                  </a:lnTo>
                  <a:lnTo>
                    <a:pt x="1136" y="98272"/>
                  </a:lnTo>
                  <a:lnTo>
                    <a:pt x="757" y="99896"/>
                  </a:lnTo>
                  <a:lnTo>
                    <a:pt x="505" y="99568"/>
                  </a:lnTo>
                  <a:lnTo>
                    <a:pt x="771" y="83068"/>
                  </a:lnTo>
                  <a:lnTo>
                    <a:pt x="12217" y="38396"/>
                  </a:lnTo>
                  <a:lnTo>
                    <a:pt x="23768" y="17639"/>
                  </a:lnTo>
                  <a:lnTo>
                    <a:pt x="36126" y="5923"/>
                  </a:lnTo>
                  <a:lnTo>
                    <a:pt x="46395" y="2316"/>
                  </a:lnTo>
                  <a:lnTo>
                    <a:pt x="70234" y="0"/>
                  </a:lnTo>
                  <a:lnTo>
                    <a:pt x="80839" y="3446"/>
                  </a:lnTo>
                  <a:lnTo>
                    <a:pt x="90256" y="10387"/>
                  </a:lnTo>
                  <a:lnTo>
                    <a:pt x="99146" y="20528"/>
                  </a:lnTo>
                  <a:lnTo>
                    <a:pt x="104036" y="33971"/>
                  </a:lnTo>
                  <a:lnTo>
                    <a:pt x="109487" y="78462"/>
                  </a:lnTo>
                  <a:lnTo>
                    <a:pt x="113878" y="105190"/>
                  </a:lnTo>
                  <a:lnTo>
                    <a:pt x="114300" y="113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672">
              <a:extLst>
                <a:ext uri="{FF2B5EF4-FFF2-40B4-BE49-F238E27FC236}">
                  <a16:creationId xmlns:a16="http://schemas.microsoft.com/office/drawing/2014/main" xmlns="" id="{EB12FBBD-B221-491B-8937-46F69BEE185E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8943982" y="4057912"/>
              <a:ext cx="155569" cy="399635"/>
            </a:xfrm>
            <a:custGeom>
              <a:avLst/>
              <a:gdLst/>
              <a:ahLst/>
              <a:cxnLst/>
              <a:rect l="0" t="0" r="0" b="0"/>
              <a:pathLst>
                <a:path w="155569" h="399635">
                  <a:moveTo>
                    <a:pt x="130168" y="6088"/>
                  </a:moveTo>
                  <a:lnTo>
                    <a:pt x="130168" y="6088"/>
                  </a:lnTo>
                  <a:lnTo>
                    <a:pt x="126797" y="2717"/>
                  </a:lnTo>
                  <a:lnTo>
                    <a:pt x="123261" y="1062"/>
                  </a:lnTo>
                  <a:lnTo>
                    <a:pt x="115241" y="0"/>
                  </a:lnTo>
                  <a:lnTo>
                    <a:pt x="111069" y="1736"/>
                  </a:lnTo>
                  <a:lnTo>
                    <a:pt x="80835" y="27047"/>
                  </a:lnTo>
                  <a:lnTo>
                    <a:pt x="63792" y="49270"/>
                  </a:lnTo>
                  <a:lnTo>
                    <a:pt x="41591" y="93514"/>
                  </a:lnTo>
                  <a:lnTo>
                    <a:pt x="25654" y="125848"/>
                  </a:lnTo>
                  <a:lnTo>
                    <a:pt x="12926" y="162796"/>
                  </a:lnTo>
                  <a:lnTo>
                    <a:pt x="3977" y="202030"/>
                  </a:lnTo>
                  <a:lnTo>
                    <a:pt x="0" y="240635"/>
                  </a:lnTo>
                  <a:lnTo>
                    <a:pt x="114" y="275196"/>
                  </a:lnTo>
                  <a:lnTo>
                    <a:pt x="7906" y="320538"/>
                  </a:lnTo>
                  <a:lnTo>
                    <a:pt x="19385" y="346222"/>
                  </a:lnTo>
                  <a:lnTo>
                    <a:pt x="36246" y="367043"/>
                  </a:lnTo>
                  <a:lnTo>
                    <a:pt x="68942" y="387891"/>
                  </a:lnTo>
                  <a:lnTo>
                    <a:pt x="102070" y="399634"/>
                  </a:lnTo>
                  <a:lnTo>
                    <a:pt x="123560" y="399484"/>
                  </a:lnTo>
                  <a:lnTo>
                    <a:pt x="155568" y="393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673">
              <a:extLst>
                <a:ext uri="{FF2B5EF4-FFF2-40B4-BE49-F238E27FC236}">
                  <a16:creationId xmlns:a16="http://schemas.microsoft.com/office/drawing/2014/main" xmlns="" id="{DFD0B55C-F694-4565-8CDB-DEC7D023FA2A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9188450" y="4165861"/>
              <a:ext cx="165101" cy="234690"/>
            </a:xfrm>
            <a:custGeom>
              <a:avLst/>
              <a:gdLst/>
              <a:ahLst/>
              <a:cxnLst/>
              <a:rect l="0" t="0" r="0" b="0"/>
              <a:pathLst>
                <a:path w="165101" h="234690">
                  <a:moveTo>
                    <a:pt x="0" y="6089"/>
                  </a:moveTo>
                  <a:lnTo>
                    <a:pt x="0" y="6089"/>
                  </a:lnTo>
                  <a:lnTo>
                    <a:pt x="0" y="622"/>
                  </a:lnTo>
                  <a:lnTo>
                    <a:pt x="705" y="327"/>
                  </a:lnTo>
                  <a:lnTo>
                    <a:pt x="3370" y="0"/>
                  </a:lnTo>
                  <a:lnTo>
                    <a:pt x="35468" y="31166"/>
                  </a:lnTo>
                  <a:lnTo>
                    <a:pt x="66484" y="66906"/>
                  </a:lnTo>
                  <a:lnTo>
                    <a:pt x="102484" y="110657"/>
                  </a:lnTo>
                  <a:lnTo>
                    <a:pt x="132436" y="157487"/>
                  </a:lnTo>
                  <a:lnTo>
                    <a:pt x="148366" y="198878"/>
                  </a:lnTo>
                  <a:lnTo>
                    <a:pt x="160069" y="230987"/>
                  </a:lnTo>
                  <a:lnTo>
                    <a:pt x="161747" y="233631"/>
                  </a:lnTo>
                  <a:lnTo>
                    <a:pt x="162864" y="234689"/>
                  </a:lnTo>
                  <a:lnTo>
                    <a:pt x="165100" y="234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674">
              <a:extLst>
                <a:ext uri="{FF2B5EF4-FFF2-40B4-BE49-F238E27FC236}">
                  <a16:creationId xmlns:a16="http://schemas.microsoft.com/office/drawing/2014/main" xmlns="" id="{8869B847-42B9-418E-8721-17AB0D58FE52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9211103" y="4153783"/>
              <a:ext cx="186898" cy="246768"/>
            </a:xfrm>
            <a:custGeom>
              <a:avLst/>
              <a:gdLst/>
              <a:ahLst/>
              <a:cxnLst/>
              <a:rect l="0" t="0" r="0" b="0"/>
              <a:pathLst>
                <a:path w="186898" h="246768">
                  <a:moveTo>
                    <a:pt x="186897" y="5467"/>
                  </a:moveTo>
                  <a:lnTo>
                    <a:pt x="186897" y="5467"/>
                  </a:lnTo>
                  <a:lnTo>
                    <a:pt x="186897" y="2096"/>
                  </a:lnTo>
                  <a:lnTo>
                    <a:pt x="186191" y="1103"/>
                  </a:lnTo>
                  <a:lnTo>
                    <a:pt x="185016" y="441"/>
                  </a:lnTo>
                  <a:lnTo>
                    <a:pt x="183526" y="0"/>
                  </a:lnTo>
                  <a:lnTo>
                    <a:pt x="178108" y="3272"/>
                  </a:lnTo>
                  <a:lnTo>
                    <a:pt x="159760" y="20242"/>
                  </a:lnTo>
                  <a:lnTo>
                    <a:pt x="129273" y="64255"/>
                  </a:lnTo>
                  <a:lnTo>
                    <a:pt x="94564" y="107474"/>
                  </a:lnTo>
                  <a:lnTo>
                    <a:pt x="64956" y="141820"/>
                  </a:lnTo>
                  <a:lnTo>
                    <a:pt x="30038" y="183373"/>
                  </a:lnTo>
                  <a:lnTo>
                    <a:pt x="1802" y="227321"/>
                  </a:lnTo>
                  <a:lnTo>
                    <a:pt x="0" y="231687"/>
                  </a:lnTo>
                  <a:lnTo>
                    <a:pt x="210" y="235302"/>
                  </a:lnTo>
                  <a:lnTo>
                    <a:pt x="1762" y="238418"/>
                  </a:lnTo>
                  <a:lnTo>
                    <a:pt x="9097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675">
              <a:extLst>
                <a:ext uri="{FF2B5EF4-FFF2-40B4-BE49-F238E27FC236}">
                  <a16:creationId xmlns:a16="http://schemas.microsoft.com/office/drawing/2014/main" xmlns="" id="{2679A98F-3938-4EBF-9E93-A6C668F714AC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9423400" y="4419600"/>
              <a:ext cx="59742" cy="171317"/>
            </a:xfrm>
            <a:custGeom>
              <a:avLst/>
              <a:gdLst/>
              <a:ahLst/>
              <a:cxnLst/>
              <a:rect l="0" t="0" r="0" b="0"/>
              <a:pathLst>
                <a:path w="59742" h="171317">
                  <a:moveTo>
                    <a:pt x="31750" y="0"/>
                  </a:moveTo>
                  <a:lnTo>
                    <a:pt x="31750" y="0"/>
                  </a:lnTo>
                  <a:lnTo>
                    <a:pt x="35120" y="3371"/>
                  </a:lnTo>
                  <a:lnTo>
                    <a:pt x="44615" y="28561"/>
                  </a:lnTo>
                  <a:lnTo>
                    <a:pt x="55055" y="69560"/>
                  </a:lnTo>
                  <a:lnTo>
                    <a:pt x="59741" y="113616"/>
                  </a:lnTo>
                  <a:lnTo>
                    <a:pt x="56891" y="133751"/>
                  </a:lnTo>
                  <a:lnTo>
                    <a:pt x="47352" y="156282"/>
                  </a:lnTo>
                  <a:lnTo>
                    <a:pt x="39625" y="167296"/>
                  </a:lnTo>
                  <a:lnTo>
                    <a:pt x="34882" y="170091"/>
                  </a:lnTo>
                  <a:lnTo>
                    <a:pt x="23970" y="171316"/>
                  </a:lnTo>
                  <a:lnTo>
                    <a:pt x="19507" y="169244"/>
                  </a:lnTo>
                  <a:lnTo>
                    <a:pt x="12668" y="161297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676">
              <a:extLst>
                <a:ext uri="{FF2B5EF4-FFF2-40B4-BE49-F238E27FC236}">
                  <a16:creationId xmlns:a16="http://schemas.microsoft.com/office/drawing/2014/main" xmlns="" id="{029B0B7E-3CDC-4CBB-B485-0F50A22769D1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9455150" y="4314342"/>
              <a:ext cx="25061" cy="9731"/>
            </a:xfrm>
            <a:custGeom>
              <a:avLst/>
              <a:gdLst/>
              <a:ahLst/>
              <a:cxnLst/>
              <a:rect l="0" t="0" r="0" b="0"/>
              <a:pathLst>
                <a:path w="25061" h="9731">
                  <a:moveTo>
                    <a:pt x="12700" y="3658"/>
                  </a:moveTo>
                  <a:lnTo>
                    <a:pt x="12700" y="3658"/>
                  </a:lnTo>
                  <a:lnTo>
                    <a:pt x="12700" y="0"/>
                  </a:lnTo>
                  <a:lnTo>
                    <a:pt x="12700" y="1562"/>
                  </a:lnTo>
                  <a:lnTo>
                    <a:pt x="13405" y="2261"/>
                  </a:lnTo>
                  <a:lnTo>
                    <a:pt x="17769" y="3949"/>
                  </a:lnTo>
                  <a:lnTo>
                    <a:pt x="25060" y="9730"/>
                  </a:lnTo>
                  <a:lnTo>
                    <a:pt x="21928" y="6555"/>
                  </a:lnTo>
                  <a:lnTo>
                    <a:pt x="18447" y="4946"/>
                  </a:lnTo>
                  <a:lnTo>
                    <a:pt x="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677">
              <a:extLst>
                <a:ext uri="{FF2B5EF4-FFF2-40B4-BE49-F238E27FC236}">
                  <a16:creationId xmlns:a16="http://schemas.microsoft.com/office/drawing/2014/main" xmlns="" id="{D3089BB8-8892-4DFB-AC33-C94E3E96E218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8413750" y="4610100"/>
              <a:ext cx="65388" cy="148869"/>
            </a:xfrm>
            <a:custGeom>
              <a:avLst/>
              <a:gdLst/>
              <a:ahLst/>
              <a:cxnLst/>
              <a:rect l="0" t="0" r="0" b="0"/>
              <a:pathLst>
                <a:path w="65388" h="148869">
                  <a:moveTo>
                    <a:pt x="38100" y="0"/>
                  </a:moveTo>
                  <a:lnTo>
                    <a:pt x="38100" y="0"/>
                  </a:lnTo>
                  <a:lnTo>
                    <a:pt x="38805" y="6480"/>
                  </a:lnTo>
                  <a:lnTo>
                    <a:pt x="55991" y="53618"/>
                  </a:lnTo>
                  <a:lnTo>
                    <a:pt x="65387" y="90319"/>
                  </a:lnTo>
                  <a:lnTo>
                    <a:pt x="64104" y="109521"/>
                  </a:lnTo>
                  <a:lnTo>
                    <a:pt x="58829" y="127698"/>
                  </a:lnTo>
                  <a:lnTo>
                    <a:pt x="51781" y="140481"/>
                  </a:lnTo>
                  <a:lnTo>
                    <a:pt x="43945" y="147103"/>
                  </a:lnTo>
                  <a:lnTo>
                    <a:pt x="39881" y="148868"/>
                  </a:lnTo>
                  <a:lnTo>
                    <a:pt x="35759" y="148634"/>
                  </a:lnTo>
                  <a:lnTo>
                    <a:pt x="27417" y="144612"/>
                  </a:lnTo>
                  <a:lnTo>
                    <a:pt x="14787" y="13104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678">
              <a:extLst>
                <a:ext uri="{FF2B5EF4-FFF2-40B4-BE49-F238E27FC236}">
                  <a16:creationId xmlns:a16="http://schemas.microsoft.com/office/drawing/2014/main" xmlns="" id="{4EA739FC-F622-4361-B3D2-C89A62782380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8316254" y="4064023"/>
              <a:ext cx="345147" cy="378680"/>
            </a:xfrm>
            <a:custGeom>
              <a:avLst/>
              <a:gdLst/>
              <a:ahLst/>
              <a:cxnLst/>
              <a:rect l="0" t="0" r="0" b="0"/>
              <a:pathLst>
                <a:path w="345147" h="378680">
                  <a:moveTo>
                    <a:pt x="300696" y="6327"/>
                  </a:moveTo>
                  <a:lnTo>
                    <a:pt x="300696" y="6327"/>
                  </a:lnTo>
                  <a:lnTo>
                    <a:pt x="300696" y="55"/>
                  </a:lnTo>
                  <a:lnTo>
                    <a:pt x="297325" y="0"/>
                  </a:lnTo>
                  <a:lnTo>
                    <a:pt x="250222" y="20682"/>
                  </a:lnTo>
                  <a:lnTo>
                    <a:pt x="204256" y="39658"/>
                  </a:lnTo>
                  <a:lnTo>
                    <a:pt x="166993" y="57595"/>
                  </a:lnTo>
                  <a:lnTo>
                    <a:pt x="122956" y="82620"/>
                  </a:lnTo>
                  <a:lnTo>
                    <a:pt x="85489" y="114860"/>
                  </a:lnTo>
                  <a:lnTo>
                    <a:pt x="81577" y="121121"/>
                  </a:lnTo>
                  <a:lnTo>
                    <a:pt x="81238" y="123778"/>
                  </a:lnTo>
                  <a:lnTo>
                    <a:pt x="82745" y="128613"/>
                  </a:lnTo>
                  <a:lnTo>
                    <a:pt x="91410" y="133113"/>
                  </a:lnTo>
                  <a:lnTo>
                    <a:pt x="138058" y="146008"/>
                  </a:lnTo>
                  <a:lnTo>
                    <a:pt x="178416" y="157861"/>
                  </a:lnTo>
                  <a:lnTo>
                    <a:pt x="199710" y="169681"/>
                  </a:lnTo>
                  <a:lnTo>
                    <a:pt x="203033" y="175202"/>
                  </a:lnTo>
                  <a:lnTo>
                    <a:pt x="204844" y="188862"/>
                  </a:lnTo>
                  <a:lnTo>
                    <a:pt x="199533" y="202459"/>
                  </a:lnTo>
                  <a:lnTo>
                    <a:pt x="195154" y="209048"/>
                  </a:lnTo>
                  <a:lnTo>
                    <a:pt x="157709" y="235538"/>
                  </a:lnTo>
                  <a:lnTo>
                    <a:pt x="119805" y="259724"/>
                  </a:lnTo>
                  <a:lnTo>
                    <a:pt x="86949" y="278874"/>
                  </a:lnTo>
                  <a:lnTo>
                    <a:pt x="42866" y="309488"/>
                  </a:lnTo>
                  <a:lnTo>
                    <a:pt x="7368" y="340593"/>
                  </a:lnTo>
                  <a:lnTo>
                    <a:pt x="994" y="351504"/>
                  </a:lnTo>
                  <a:lnTo>
                    <a:pt x="0" y="355684"/>
                  </a:lnTo>
                  <a:lnTo>
                    <a:pt x="43" y="359176"/>
                  </a:lnTo>
                  <a:lnTo>
                    <a:pt x="778" y="362210"/>
                  </a:lnTo>
                  <a:lnTo>
                    <a:pt x="7237" y="369343"/>
                  </a:lnTo>
                  <a:lnTo>
                    <a:pt x="11924" y="373221"/>
                  </a:lnTo>
                  <a:lnTo>
                    <a:pt x="42116" y="378679"/>
                  </a:lnTo>
                  <a:lnTo>
                    <a:pt x="89083" y="373554"/>
                  </a:lnTo>
                  <a:lnTo>
                    <a:pt x="124801" y="368741"/>
                  </a:lnTo>
                  <a:lnTo>
                    <a:pt x="162549" y="364250"/>
                  </a:lnTo>
                  <a:lnTo>
                    <a:pt x="202843" y="359902"/>
                  </a:lnTo>
                  <a:lnTo>
                    <a:pt x="240507" y="357499"/>
                  </a:lnTo>
                  <a:lnTo>
                    <a:pt x="287801" y="356146"/>
                  </a:lnTo>
                  <a:lnTo>
                    <a:pt x="334145" y="355652"/>
                  </a:lnTo>
                  <a:lnTo>
                    <a:pt x="345146" y="355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679">
              <a:extLst>
                <a:ext uri="{FF2B5EF4-FFF2-40B4-BE49-F238E27FC236}">
                  <a16:creationId xmlns:a16="http://schemas.microsoft.com/office/drawing/2014/main" xmlns="" id="{42BB8E55-5389-4984-A877-6697BDD4A3F2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8439150" y="4534783"/>
              <a:ext cx="25401" cy="5468"/>
            </a:xfrm>
            <a:custGeom>
              <a:avLst/>
              <a:gdLst/>
              <a:ahLst/>
              <a:cxnLst/>
              <a:rect l="0" t="0" r="0" b="0"/>
              <a:pathLst>
                <a:path w="25401" h="54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1411" y="1103"/>
                  </a:lnTo>
                  <a:lnTo>
                    <a:pt x="6741" y="0"/>
                  </a:lnTo>
                  <a:lnTo>
                    <a:pt x="2540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680">
              <a:extLst>
                <a:ext uri="{FF2B5EF4-FFF2-40B4-BE49-F238E27FC236}">
                  <a16:creationId xmlns:a16="http://schemas.microsoft.com/office/drawing/2014/main" xmlns="" id="{7C580880-BCA2-4A48-870C-EA5B4377D7CB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8559800" y="4604633"/>
              <a:ext cx="76201" cy="11818"/>
            </a:xfrm>
            <a:custGeom>
              <a:avLst/>
              <a:gdLst/>
              <a:ahLst/>
              <a:cxnLst/>
              <a:rect l="0" t="0" r="0" b="0"/>
              <a:pathLst>
                <a:path w="76201" h="11818">
                  <a:moveTo>
                    <a:pt x="0" y="5467"/>
                  </a:moveTo>
                  <a:lnTo>
                    <a:pt x="0" y="5467"/>
                  </a:lnTo>
                  <a:lnTo>
                    <a:pt x="6742" y="2096"/>
                  </a:lnTo>
                  <a:lnTo>
                    <a:pt x="24419" y="0"/>
                  </a:lnTo>
                  <a:lnTo>
                    <a:pt x="54264" y="4361"/>
                  </a:lnTo>
                  <a:lnTo>
                    <a:pt x="7620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681">
              <a:extLst>
                <a:ext uri="{FF2B5EF4-FFF2-40B4-BE49-F238E27FC236}">
                  <a16:creationId xmlns:a16="http://schemas.microsoft.com/office/drawing/2014/main" xmlns="" id="{023C6715-5146-4CEB-A40A-751EA004D2FA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9576061" y="4135256"/>
              <a:ext cx="125170" cy="373245"/>
            </a:xfrm>
            <a:custGeom>
              <a:avLst/>
              <a:gdLst/>
              <a:ahLst/>
              <a:cxnLst/>
              <a:rect l="0" t="0" r="0" b="0"/>
              <a:pathLst>
                <a:path w="125170" h="373245">
                  <a:moveTo>
                    <a:pt x="6089" y="17644"/>
                  </a:moveTo>
                  <a:lnTo>
                    <a:pt x="6089" y="17644"/>
                  </a:lnTo>
                  <a:lnTo>
                    <a:pt x="1063" y="5711"/>
                  </a:lnTo>
                  <a:lnTo>
                    <a:pt x="0" y="0"/>
                  </a:lnTo>
                  <a:lnTo>
                    <a:pt x="6558" y="5752"/>
                  </a:lnTo>
                  <a:lnTo>
                    <a:pt x="34268" y="45720"/>
                  </a:lnTo>
                  <a:lnTo>
                    <a:pt x="51068" y="75983"/>
                  </a:lnTo>
                  <a:lnTo>
                    <a:pt x="72645" y="112952"/>
                  </a:lnTo>
                  <a:lnTo>
                    <a:pt x="94466" y="154783"/>
                  </a:lnTo>
                  <a:lnTo>
                    <a:pt x="113101" y="199245"/>
                  </a:lnTo>
                  <a:lnTo>
                    <a:pt x="123735" y="244875"/>
                  </a:lnTo>
                  <a:lnTo>
                    <a:pt x="125169" y="285382"/>
                  </a:lnTo>
                  <a:lnTo>
                    <a:pt x="118984" y="320083"/>
                  </a:lnTo>
                  <a:lnTo>
                    <a:pt x="104478" y="347265"/>
                  </a:lnTo>
                  <a:lnTo>
                    <a:pt x="88151" y="363579"/>
                  </a:lnTo>
                  <a:lnTo>
                    <a:pt x="72194" y="371771"/>
                  </a:lnTo>
                  <a:lnTo>
                    <a:pt x="44189" y="373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682">
              <a:extLst>
                <a:ext uri="{FF2B5EF4-FFF2-40B4-BE49-F238E27FC236}">
                  <a16:creationId xmlns:a16="http://schemas.microsoft.com/office/drawing/2014/main" xmlns="" id="{E675995A-E4F5-4286-A7F2-C7BFA309E7E4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9772650" y="4000500"/>
              <a:ext cx="3371" cy="95251"/>
            </a:xfrm>
            <a:custGeom>
              <a:avLst/>
              <a:gdLst/>
              <a:ahLst/>
              <a:cxnLst/>
              <a:rect l="0" t="0" r="0" b="0"/>
              <a:pathLst>
                <a:path w="3371" h="9525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621" y="4962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683">
              <a:extLst>
                <a:ext uri="{FF2B5EF4-FFF2-40B4-BE49-F238E27FC236}">
                  <a16:creationId xmlns:a16="http://schemas.microsoft.com/office/drawing/2014/main" xmlns="" id="{CD6E6B4F-EFAB-4227-92E6-C4B9263D58CB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9776162" y="3861945"/>
              <a:ext cx="34589" cy="43010"/>
            </a:xfrm>
            <a:custGeom>
              <a:avLst/>
              <a:gdLst/>
              <a:ahLst/>
              <a:cxnLst/>
              <a:rect l="0" t="0" r="0" b="0"/>
              <a:pathLst>
                <a:path w="34589" h="43010">
                  <a:moveTo>
                    <a:pt x="34588" y="11555"/>
                  </a:moveTo>
                  <a:lnTo>
                    <a:pt x="34588" y="11555"/>
                  </a:lnTo>
                  <a:lnTo>
                    <a:pt x="23031" y="0"/>
                  </a:lnTo>
                  <a:lnTo>
                    <a:pt x="21945" y="324"/>
                  </a:lnTo>
                  <a:lnTo>
                    <a:pt x="13151" y="7793"/>
                  </a:lnTo>
                  <a:lnTo>
                    <a:pt x="698" y="25531"/>
                  </a:lnTo>
                  <a:lnTo>
                    <a:pt x="0" y="27927"/>
                  </a:lnTo>
                  <a:lnTo>
                    <a:pt x="241" y="30231"/>
                  </a:lnTo>
                  <a:lnTo>
                    <a:pt x="1106" y="32472"/>
                  </a:lnTo>
                  <a:lnTo>
                    <a:pt x="2390" y="33966"/>
                  </a:lnTo>
                  <a:lnTo>
                    <a:pt x="6859" y="36775"/>
                  </a:lnTo>
                  <a:lnTo>
                    <a:pt x="8153" y="39932"/>
                  </a:lnTo>
                  <a:lnTo>
                    <a:pt x="9204" y="41056"/>
                  </a:lnTo>
                  <a:lnTo>
                    <a:pt x="12252" y="42306"/>
                  </a:lnTo>
                  <a:lnTo>
                    <a:pt x="17936" y="43009"/>
                  </a:lnTo>
                  <a:lnTo>
                    <a:pt x="22013" y="41292"/>
                  </a:lnTo>
                  <a:lnTo>
                    <a:pt x="26177" y="38882"/>
                  </a:lnTo>
                  <a:lnTo>
                    <a:pt x="30379" y="37811"/>
                  </a:lnTo>
                  <a:lnTo>
                    <a:pt x="31782" y="36821"/>
                  </a:lnTo>
                  <a:lnTo>
                    <a:pt x="32717" y="35454"/>
                  </a:lnTo>
                  <a:lnTo>
                    <a:pt x="33340" y="33838"/>
                  </a:lnTo>
                  <a:lnTo>
                    <a:pt x="33051" y="32055"/>
                  </a:lnTo>
                  <a:lnTo>
                    <a:pt x="30847" y="28192"/>
                  </a:lnTo>
                  <a:lnTo>
                    <a:pt x="29272" y="26880"/>
                  </a:lnTo>
                  <a:lnTo>
                    <a:pt x="25640" y="25421"/>
                  </a:lnTo>
                  <a:lnTo>
                    <a:pt x="15538" y="24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SMARTInkShape-Group538">
            <a:extLst>
              <a:ext uri="{FF2B5EF4-FFF2-40B4-BE49-F238E27FC236}">
                <a16:creationId xmlns:a16="http://schemas.microsoft.com/office/drawing/2014/main" xmlns="" id="{26152D5A-D2B8-4AF2-8DAC-20418D16B7F9}"/>
              </a:ext>
            </a:extLst>
          </p:cNvPr>
          <p:cNvGrpSpPr/>
          <p:nvPr/>
        </p:nvGrpSpPr>
        <p:grpSpPr>
          <a:xfrm>
            <a:off x="1524000" y="4808715"/>
            <a:ext cx="1047751" cy="385586"/>
            <a:chOff x="1524000" y="4808715"/>
            <a:chExt cx="1047751" cy="385586"/>
          </a:xfrm>
        </p:grpSpPr>
        <p:sp>
          <p:nvSpPr>
            <p:cNvPr id="206" name="SMARTInkShape-2684">
              <a:extLst>
                <a:ext uri="{FF2B5EF4-FFF2-40B4-BE49-F238E27FC236}">
                  <a16:creationId xmlns:a16="http://schemas.microsoft.com/office/drawing/2014/main" xmlns="" id="{7F821498-A292-461D-B310-2DAE2E4946B3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538661" y="4922866"/>
              <a:ext cx="86955" cy="165083"/>
            </a:xfrm>
            <a:custGeom>
              <a:avLst/>
              <a:gdLst/>
              <a:ahLst/>
              <a:cxnLst/>
              <a:rect l="0" t="0" r="0" b="0"/>
              <a:pathLst>
                <a:path w="86955" h="165083">
                  <a:moveTo>
                    <a:pt x="74239" y="61884"/>
                  </a:moveTo>
                  <a:lnTo>
                    <a:pt x="74239" y="61884"/>
                  </a:lnTo>
                  <a:lnTo>
                    <a:pt x="73533" y="33509"/>
                  </a:lnTo>
                  <a:lnTo>
                    <a:pt x="70868" y="25519"/>
                  </a:lnTo>
                  <a:lnTo>
                    <a:pt x="62029" y="13088"/>
                  </a:lnTo>
                  <a:lnTo>
                    <a:pt x="50474" y="3838"/>
                  </a:lnTo>
                  <a:lnTo>
                    <a:pt x="34742" y="0"/>
                  </a:lnTo>
                  <a:lnTo>
                    <a:pt x="22818" y="4747"/>
                  </a:lnTo>
                  <a:lnTo>
                    <a:pt x="7968" y="17437"/>
                  </a:lnTo>
                  <a:lnTo>
                    <a:pt x="4658" y="21670"/>
                  </a:lnTo>
                  <a:lnTo>
                    <a:pt x="981" y="32016"/>
                  </a:lnTo>
                  <a:lnTo>
                    <a:pt x="0" y="37739"/>
                  </a:lnTo>
                  <a:lnTo>
                    <a:pt x="758" y="42965"/>
                  </a:lnTo>
                  <a:lnTo>
                    <a:pt x="5362" y="52535"/>
                  </a:lnTo>
                  <a:lnTo>
                    <a:pt x="45620" y="87578"/>
                  </a:lnTo>
                  <a:lnTo>
                    <a:pt x="78284" y="114047"/>
                  </a:lnTo>
                  <a:lnTo>
                    <a:pt x="83285" y="119942"/>
                  </a:lnTo>
                  <a:lnTo>
                    <a:pt x="85914" y="125284"/>
                  </a:lnTo>
                  <a:lnTo>
                    <a:pt x="86954" y="134982"/>
                  </a:lnTo>
                  <a:lnTo>
                    <a:pt x="83572" y="151746"/>
                  </a:lnTo>
                  <a:lnTo>
                    <a:pt x="79756" y="156364"/>
                  </a:lnTo>
                  <a:lnTo>
                    <a:pt x="67989" y="163377"/>
                  </a:lnTo>
                  <a:lnTo>
                    <a:pt x="53352" y="165082"/>
                  </a:lnTo>
                  <a:lnTo>
                    <a:pt x="31072" y="163799"/>
                  </a:lnTo>
                  <a:lnTo>
                    <a:pt x="28528" y="162283"/>
                  </a:lnTo>
                  <a:lnTo>
                    <a:pt x="26832" y="159861"/>
                  </a:lnTo>
                  <a:lnTo>
                    <a:pt x="23439" y="150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685">
              <a:extLst>
                <a:ext uri="{FF2B5EF4-FFF2-40B4-BE49-F238E27FC236}">
                  <a16:creationId xmlns:a16="http://schemas.microsoft.com/office/drawing/2014/main" xmlns="" id="{D771317D-7EDE-41A1-ABCF-82FC40115A19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704492" y="4808715"/>
              <a:ext cx="79859" cy="260630"/>
            </a:xfrm>
            <a:custGeom>
              <a:avLst/>
              <a:gdLst/>
              <a:ahLst/>
              <a:cxnLst/>
              <a:rect l="0" t="0" r="0" b="0"/>
              <a:pathLst>
                <a:path w="79859" h="260630">
                  <a:moveTo>
                    <a:pt x="3658" y="10935"/>
                  </a:moveTo>
                  <a:lnTo>
                    <a:pt x="3658" y="10935"/>
                  </a:lnTo>
                  <a:lnTo>
                    <a:pt x="287" y="4193"/>
                  </a:lnTo>
                  <a:lnTo>
                    <a:pt x="0" y="2207"/>
                  </a:lnTo>
                  <a:lnTo>
                    <a:pt x="513" y="883"/>
                  </a:lnTo>
                  <a:lnTo>
                    <a:pt x="1562" y="0"/>
                  </a:lnTo>
                  <a:lnTo>
                    <a:pt x="2966" y="823"/>
                  </a:lnTo>
                  <a:lnTo>
                    <a:pt x="6408" y="5500"/>
                  </a:lnTo>
                  <a:lnTo>
                    <a:pt x="18025" y="41690"/>
                  </a:lnTo>
                  <a:lnTo>
                    <a:pt x="22026" y="86448"/>
                  </a:lnTo>
                  <a:lnTo>
                    <a:pt x="25462" y="121402"/>
                  </a:lnTo>
                  <a:lnTo>
                    <a:pt x="29341" y="158104"/>
                  </a:lnTo>
                  <a:lnTo>
                    <a:pt x="33417" y="193465"/>
                  </a:lnTo>
                  <a:lnTo>
                    <a:pt x="39678" y="234352"/>
                  </a:lnTo>
                  <a:lnTo>
                    <a:pt x="43891" y="250402"/>
                  </a:lnTo>
                  <a:lnTo>
                    <a:pt x="46708" y="255246"/>
                  </a:lnTo>
                  <a:lnTo>
                    <a:pt x="49997" y="258476"/>
                  </a:lnTo>
                  <a:lnTo>
                    <a:pt x="53600" y="260629"/>
                  </a:lnTo>
                  <a:lnTo>
                    <a:pt x="57414" y="259948"/>
                  </a:lnTo>
                  <a:lnTo>
                    <a:pt x="65415" y="253546"/>
                  </a:lnTo>
                  <a:lnTo>
                    <a:pt x="79858" y="220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686">
              <a:extLst>
                <a:ext uri="{FF2B5EF4-FFF2-40B4-BE49-F238E27FC236}">
                  <a16:creationId xmlns:a16="http://schemas.microsoft.com/office/drawing/2014/main" xmlns="" id="{F2BCFFA9-90B7-4AE6-9F50-A069C20CF85C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697921" y="4953000"/>
              <a:ext cx="111830" cy="31490"/>
            </a:xfrm>
            <a:custGeom>
              <a:avLst/>
              <a:gdLst/>
              <a:ahLst/>
              <a:cxnLst/>
              <a:rect l="0" t="0" r="0" b="0"/>
              <a:pathLst>
                <a:path w="111830" h="31490">
                  <a:moveTo>
                    <a:pt x="16579" y="25400"/>
                  </a:moveTo>
                  <a:lnTo>
                    <a:pt x="16579" y="25400"/>
                  </a:lnTo>
                  <a:lnTo>
                    <a:pt x="177" y="30867"/>
                  </a:lnTo>
                  <a:lnTo>
                    <a:pt x="0" y="31161"/>
                  </a:lnTo>
                  <a:lnTo>
                    <a:pt x="1684" y="31489"/>
                  </a:lnTo>
                  <a:lnTo>
                    <a:pt x="49153" y="19518"/>
                  </a:lnTo>
                  <a:lnTo>
                    <a:pt x="95058" y="5319"/>
                  </a:lnTo>
                  <a:lnTo>
                    <a:pt x="1118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687">
              <a:extLst>
                <a:ext uri="{FF2B5EF4-FFF2-40B4-BE49-F238E27FC236}">
                  <a16:creationId xmlns:a16="http://schemas.microsoft.com/office/drawing/2014/main" xmlns="" id="{63C53059-F360-4F19-8907-B099F7F869ED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841500" y="4917197"/>
              <a:ext cx="50801" cy="132713"/>
            </a:xfrm>
            <a:custGeom>
              <a:avLst/>
              <a:gdLst/>
              <a:ahLst/>
              <a:cxnLst/>
              <a:rect l="0" t="0" r="0" b="0"/>
              <a:pathLst>
                <a:path w="50801" h="132713">
                  <a:moveTo>
                    <a:pt x="0" y="29453"/>
                  </a:moveTo>
                  <a:lnTo>
                    <a:pt x="0" y="29453"/>
                  </a:lnTo>
                  <a:lnTo>
                    <a:pt x="0" y="32824"/>
                  </a:lnTo>
                  <a:lnTo>
                    <a:pt x="706" y="33817"/>
                  </a:lnTo>
                  <a:lnTo>
                    <a:pt x="1881" y="34479"/>
                  </a:lnTo>
                  <a:lnTo>
                    <a:pt x="3371" y="34920"/>
                  </a:lnTo>
                  <a:lnTo>
                    <a:pt x="5069" y="34509"/>
                  </a:lnTo>
                  <a:lnTo>
                    <a:pt x="18298" y="26887"/>
                  </a:lnTo>
                  <a:lnTo>
                    <a:pt x="24125" y="21022"/>
                  </a:lnTo>
                  <a:lnTo>
                    <a:pt x="28361" y="13711"/>
                  </a:lnTo>
                  <a:lnTo>
                    <a:pt x="30244" y="5759"/>
                  </a:lnTo>
                  <a:lnTo>
                    <a:pt x="30040" y="3074"/>
                  </a:lnTo>
                  <a:lnTo>
                    <a:pt x="29199" y="1283"/>
                  </a:lnTo>
                  <a:lnTo>
                    <a:pt x="27933" y="90"/>
                  </a:lnTo>
                  <a:lnTo>
                    <a:pt x="25677" y="0"/>
                  </a:lnTo>
                  <a:lnTo>
                    <a:pt x="19409" y="1781"/>
                  </a:lnTo>
                  <a:lnTo>
                    <a:pt x="11918" y="10570"/>
                  </a:lnTo>
                  <a:lnTo>
                    <a:pt x="7946" y="16864"/>
                  </a:lnTo>
                  <a:lnTo>
                    <a:pt x="2354" y="42577"/>
                  </a:lnTo>
                  <a:lnTo>
                    <a:pt x="1171" y="82166"/>
                  </a:lnTo>
                  <a:lnTo>
                    <a:pt x="8899" y="119772"/>
                  </a:lnTo>
                  <a:lnTo>
                    <a:pt x="16655" y="127921"/>
                  </a:lnTo>
                  <a:lnTo>
                    <a:pt x="21687" y="131081"/>
                  </a:lnTo>
                  <a:lnTo>
                    <a:pt x="32922" y="132712"/>
                  </a:lnTo>
                  <a:lnTo>
                    <a:pt x="50800" y="1310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688">
              <a:extLst>
                <a:ext uri="{FF2B5EF4-FFF2-40B4-BE49-F238E27FC236}">
                  <a16:creationId xmlns:a16="http://schemas.microsoft.com/office/drawing/2014/main" xmlns="" id="{14852AD1-69AE-4EA4-AF45-92D960745772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944465" y="4894814"/>
              <a:ext cx="79300" cy="247049"/>
            </a:xfrm>
            <a:custGeom>
              <a:avLst/>
              <a:gdLst/>
              <a:ahLst/>
              <a:cxnLst/>
              <a:rect l="0" t="0" r="0" b="0"/>
              <a:pathLst>
                <a:path w="79300" h="247049">
                  <a:moveTo>
                    <a:pt x="24035" y="51836"/>
                  </a:moveTo>
                  <a:lnTo>
                    <a:pt x="24035" y="51836"/>
                  </a:lnTo>
                  <a:lnTo>
                    <a:pt x="20664" y="55207"/>
                  </a:lnTo>
                  <a:lnTo>
                    <a:pt x="19009" y="60625"/>
                  </a:lnTo>
                  <a:lnTo>
                    <a:pt x="18979" y="68442"/>
                  </a:lnTo>
                  <a:lnTo>
                    <a:pt x="23498" y="108754"/>
                  </a:lnTo>
                  <a:lnTo>
                    <a:pt x="22048" y="151639"/>
                  </a:lnTo>
                  <a:lnTo>
                    <a:pt x="17096" y="189122"/>
                  </a:lnTo>
                  <a:lnTo>
                    <a:pt x="7730" y="236243"/>
                  </a:lnTo>
                  <a:lnTo>
                    <a:pt x="6205" y="243156"/>
                  </a:lnTo>
                  <a:lnTo>
                    <a:pt x="5093" y="244999"/>
                  </a:lnTo>
                  <a:lnTo>
                    <a:pt x="3646" y="246228"/>
                  </a:lnTo>
                  <a:lnTo>
                    <a:pt x="1975" y="247048"/>
                  </a:lnTo>
                  <a:lnTo>
                    <a:pt x="862" y="244772"/>
                  </a:lnTo>
                  <a:lnTo>
                    <a:pt x="0" y="224556"/>
                  </a:lnTo>
                  <a:lnTo>
                    <a:pt x="3194" y="179918"/>
                  </a:lnTo>
                  <a:lnTo>
                    <a:pt x="4189" y="144745"/>
                  </a:lnTo>
                  <a:lnTo>
                    <a:pt x="8394" y="106064"/>
                  </a:lnTo>
                  <a:lnTo>
                    <a:pt x="14967" y="68176"/>
                  </a:lnTo>
                  <a:lnTo>
                    <a:pt x="26601" y="25162"/>
                  </a:lnTo>
                  <a:lnTo>
                    <a:pt x="34818" y="6114"/>
                  </a:lnTo>
                  <a:lnTo>
                    <a:pt x="38985" y="1599"/>
                  </a:lnTo>
                  <a:lnTo>
                    <a:pt x="43174" y="0"/>
                  </a:lnTo>
                  <a:lnTo>
                    <a:pt x="47377" y="345"/>
                  </a:lnTo>
                  <a:lnTo>
                    <a:pt x="57693" y="6373"/>
                  </a:lnTo>
                  <a:lnTo>
                    <a:pt x="63407" y="10945"/>
                  </a:lnTo>
                  <a:lnTo>
                    <a:pt x="71637" y="23549"/>
                  </a:lnTo>
                  <a:lnTo>
                    <a:pt x="76941" y="39264"/>
                  </a:lnTo>
                  <a:lnTo>
                    <a:pt x="79299" y="58007"/>
                  </a:lnTo>
                  <a:lnTo>
                    <a:pt x="74702" y="74334"/>
                  </a:lnTo>
                  <a:lnTo>
                    <a:pt x="64898" y="87940"/>
                  </a:lnTo>
                  <a:lnTo>
                    <a:pt x="51133" y="98692"/>
                  </a:lnTo>
                  <a:lnTo>
                    <a:pt x="35608" y="104411"/>
                  </a:lnTo>
                  <a:lnTo>
                    <a:pt x="11335" y="1089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689">
              <a:extLst>
                <a:ext uri="{FF2B5EF4-FFF2-40B4-BE49-F238E27FC236}">
                  <a16:creationId xmlns:a16="http://schemas.microsoft.com/office/drawing/2014/main" xmlns="" id="{D8124515-3B9B-453B-AA51-AF94661FB5F8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2165350" y="4847281"/>
              <a:ext cx="228601" cy="155947"/>
            </a:xfrm>
            <a:custGeom>
              <a:avLst/>
              <a:gdLst/>
              <a:ahLst/>
              <a:cxnLst/>
              <a:rect l="0" t="0" r="0" b="0"/>
              <a:pathLst>
                <a:path w="228601" h="155947">
                  <a:moveTo>
                    <a:pt x="0" y="23169"/>
                  </a:moveTo>
                  <a:lnTo>
                    <a:pt x="0" y="23169"/>
                  </a:lnTo>
                  <a:lnTo>
                    <a:pt x="3371" y="16427"/>
                  </a:lnTo>
                  <a:lnTo>
                    <a:pt x="15580" y="5492"/>
                  </a:lnTo>
                  <a:lnTo>
                    <a:pt x="26680" y="1201"/>
                  </a:lnTo>
                  <a:lnTo>
                    <a:pt x="39374" y="0"/>
                  </a:lnTo>
                  <a:lnTo>
                    <a:pt x="54424" y="1818"/>
                  </a:lnTo>
                  <a:lnTo>
                    <a:pt x="68638" y="8740"/>
                  </a:lnTo>
                  <a:lnTo>
                    <a:pt x="75392" y="13550"/>
                  </a:lnTo>
                  <a:lnTo>
                    <a:pt x="79189" y="20990"/>
                  </a:lnTo>
                  <a:lnTo>
                    <a:pt x="81527" y="40545"/>
                  </a:lnTo>
                  <a:lnTo>
                    <a:pt x="72134" y="71983"/>
                  </a:lnTo>
                  <a:lnTo>
                    <a:pt x="41269" y="113506"/>
                  </a:lnTo>
                  <a:lnTo>
                    <a:pt x="18970" y="145854"/>
                  </a:lnTo>
                  <a:lnTo>
                    <a:pt x="16880" y="151526"/>
                  </a:lnTo>
                  <a:lnTo>
                    <a:pt x="17603" y="154601"/>
                  </a:lnTo>
                  <a:lnTo>
                    <a:pt x="20202" y="155946"/>
                  </a:lnTo>
                  <a:lnTo>
                    <a:pt x="32968" y="154853"/>
                  </a:lnTo>
                  <a:lnTo>
                    <a:pt x="77266" y="147010"/>
                  </a:lnTo>
                  <a:lnTo>
                    <a:pt x="117361" y="142180"/>
                  </a:lnTo>
                  <a:lnTo>
                    <a:pt x="153525" y="139563"/>
                  </a:lnTo>
                  <a:lnTo>
                    <a:pt x="196008" y="136208"/>
                  </a:lnTo>
                  <a:lnTo>
                    <a:pt x="228600" y="131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690">
              <a:extLst>
                <a:ext uri="{FF2B5EF4-FFF2-40B4-BE49-F238E27FC236}">
                  <a16:creationId xmlns:a16="http://schemas.microsoft.com/office/drawing/2014/main" xmlns="" id="{80C1D5C2-9E40-47A3-864C-FD54E55ACF74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524000" y="5111750"/>
              <a:ext cx="685801" cy="69851"/>
            </a:xfrm>
            <a:custGeom>
              <a:avLst/>
              <a:gdLst/>
              <a:ahLst/>
              <a:cxnLst/>
              <a:rect l="0" t="0" r="0" b="0"/>
              <a:pathLst>
                <a:path w="685801" h="69851">
                  <a:moveTo>
                    <a:pt x="0" y="69850"/>
                  </a:moveTo>
                  <a:lnTo>
                    <a:pt x="0" y="69850"/>
                  </a:lnTo>
                  <a:lnTo>
                    <a:pt x="38309" y="60416"/>
                  </a:lnTo>
                  <a:lnTo>
                    <a:pt x="75352" y="55544"/>
                  </a:lnTo>
                  <a:lnTo>
                    <a:pt x="100329" y="53257"/>
                  </a:lnTo>
                  <a:lnTo>
                    <a:pt x="128975" y="51027"/>
                  </a:lnTo>
                  <a:lnTo>
                    <a:pt x="160067" y="48835"/>
                  </a:lnTo>
                  <a:lnTo>
                    <a:pt x="194906" y="46668"/>
                  </a:lnTo>
                  <a:lnTo>
                    <a:pt x="232243" y="44517"/>
                  </a:lnTo>
                  <a:lnTo>
                    <a:pt x="271245" y="42378"/>
                  </a:lnTo>
                  <a:lnTo>
                    <a:pt x="311358" y="39541"/>
                  </a:lnTo>
                  <a:lnTo>
                    <a:pt x="352211" y="36238"/>
                  </a:lnTo>
                  <a:lnTo>
                    <a:pt x="393557" y="32626"/>
                  </a:lnTo>
                  <a:lnTo>
                    <a:pt x="433116" y="29511"/>
                  </a:lnTo>
                  <a:lnTo>
                    <a:pt x="471483" y="26729"/>
                  </a:lnTo>
                  <a:lnTo>
                    <a:pt x="509055" y="24169"/>
                  </a:lnTo>
                  <a:lnTo>
                    <a:pt x="541865" y="21052"/>
                  </a:lnTo>
                  <a:lnTo>
                    <a:pt x="571498" y="17562"/>
                  </a:lnTo>
                  <a:lnTo>
                    <a:pt x="599016" y="13825"/>
                  </a:lnTo>
                  <a:lnTo>
                    <a:pt x="638998" y="7791"/>
                  </a:lnTo>
                  <a:lnTo>
                    <a:pt x="685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691">
              <a:extLst>
                <a:ext uri="{FF2B5EF4-FFF2-40B4-BE49-F238E27FC236}">
                  <a16:creationId xmlns:a16="http://schemas.microsoft.com/office/drawing/2014/main" xmlns="" id="{ACBEAB0B-48B7-4F50-B1A8-9F48EAFADC38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758950" y="5130800"/>
              <a:ext cx="552451" cy="63501"/>
            </a:xfrm>
            <a:custGeom>
              <a:avLst/>
              <a:gdLst/>
              <a:ahLst/>
              <a:cxnLst/>
              <a:rect l="0" t="0" r="0" b="0"/>
              <a:pathLst>
                <a:path w="552451" h="63501">
                  <a:moveTo>
                    <a:pt x="0" y="63500"/>
                  </a:moveTo>
                  <a:lnTo>
                    <a:pt x="0" y="63500"/>
                  </a:lnTo>
                  <a:lnTo>
                    <a:pt x="44084" y="57725"/>
                  </a:lnTo>
                  <a:lnTo>
                    <a:pt x="87562" y="51291"/>
                  </a:lnTo>
                  <a:lnTo>
                    <a:pt x="114819" y="46894"/>
                  </a:lnTo>
                  <a:lnTo>
                    <a:pt x="144985" y="41846"/>
                  </a:lnTo>
                  <a:lnTo>
                    <a:pt x="177090" y="36364"/>
                  </a:lnTo>
                  <a:lnTo>
                    <a:pt x="211899" y="32003"/>
                  </a:lnTo>
                  <a:lnTo>
                    <a:pt x="248510" y="28391"/>
                  </a:lnTo>
                  <a:lnTo>
                    <a:pt x="286323" y="25277"/>
                  </a:lnTo>
                  <a:lnTo>
                    <a:pt x="323527" y="21791"/>
                  </a:lnTo>
                  <a:lnTo>
                    <a:pt x="360324" y="18055"/>
                  </a:lnTo>
                  <a:lnTo>
                    <a:pt x="396849" y="14153"/>
                  </a:lnTo>
                  <a:lnTo>
                    <a:pt x="430371" y="10847"/>
                  </a:lnTo>
                  <a:lnTo>
                    <a:pt x="461892" y="7936"/>
                  </a:lnTo>
                  <a:lnTo>
                    <a:pt x="492078" y="5291"/>
                  </a:lnTo>
                  <a:lnTo>
                    <a:pt x="552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692">
              <a:extLst>
                <a:ext uri="{FF2B5EF4-FFF2-40B4-BE49-F238E27FC236}">
                  <a16:creationId xmlns:a16="http://schemas.microsoft.com/office/drawing/2014/main" xmlns="" id="{DC225895-CC1B-4248-8320-8EB3146C064B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2540000" y="48768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693">
              <a:extLst>
                <a:ext uri="{FF2B5EF4-FFF2-40B4-BE49-F238E27FC236}">
                  <a16:creationId xmlns:a16="http://schemas.microsoft.com/office/drawing/2014/main" xmlns="" id="{18CAF24A-29D4-4704-889E-9B5ECFC32EF1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2552700" y="49974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0"/>
                  </a:moveTo>
                  <a:lnTo>
                    <a:pt x="19050" y="0"/>
                  </a:lnTo>
                  <a:lnTo>
                    <a:pt x="7117" y="502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" name="SMARTInkShape-Group539">
            <a:extLst>
              <a:ext uri="{FF2B5EF4-FFF2-40B4-BE49-F238E27FC236}">
                <a16:creationId xmlns:a16="http://schemas.microsoft.com/office/drawing/2014/main" xmlns="" id="{F3BA89EF-D9B7-40C9-B116-2C6B2842B2FF}"/>
              </a:ext>
            </a:extLst>
          </p:cNvPr>
          <p:cNvGrpSpPr/>
          <p:nvPr/>
        </p:nvGrpSpPr>
        <p:grpSpPr>
          <a:xfrm>
            <a:off x="2832983" y="4794250"/>
            <a:ext cx="335668" cy="254505"/>
            <a:chOff x="2832983" y="4794250"/>
            <a:chExt cx="335668" cy="254505"/>
          </a:xfrm>
        </p:grpSpPr>
        <p:sp>
          <p:nvSpPr>
            <p:cNvPr id="217" name="SMARTInkShape-2694">
              <a:extLst>
                <a:ext uri="{FF2B5EF4-FFF2-40B4-BE49-F238E27FC236}">
                  <a16:creationId xmlns:a16="http://schemas.microsoft.com/office/drawing/2014/main" xmlns="" id="{FC289EE7-22B6-48E2-8476-F7F31E7CA439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2857500" y="4838700"/>
              <a:ext cx="11232" cy="210055"/>
            </a:xfrm>
            <a:custGeom>
              <a:avLst/>
              <a:gdLst/>
              <a:ahLst/>
              <a:cxnLst/>
              <a:rect l="0" t="0" r="0" b="0"/>
              <a:pathLst>
                <a:path w="11232" h="210055">
                  <a:moveTo>
                    <a:pt x="0" y="0"/>
                  </a:moveTo>
                  <a:lnTo>
                    <a:pt x="0" y="0"/>
                  </a:lnTo>
                  <a:lnTo>
                    <a:pt x="5069" y="38988"/>
                  </a:lnTo>
                  <a:lnTo>
                    <a:pt x="10125" y="81715"/>
                  </a:lnTo>
                  <a:lnTo>
                    <a:pt x="11231" y="128712"/>
                  </a:lnTo>
                  <a:lnTo>
                    <a:pt x="8110" y="168665"/>
                  </a:lnTo>
                  <a:lnTo>
                    <a:pt x="6453" y="210054"/>
                  </a:lnTo>
                  <a:lnTo>
                    <a:pt x="63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695">
              <a:extLst>
                <a:ext uri="{FF2B5EF4-FFF2-40B4-BE49-F238E27FC236}">
                  <a16:creationId xmlns:a16="http://schemas.microsoft.com/office/drawing/2014/main" xmlns="" id="{8F5337FD-70B9-48A2-B9A0-3B996BF846DF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2832983" y="4794250"/>
              <a:ext cx="151518" cy="82551"/>
            </a:xfrm>
            <a:custGeom>
              <a:avLst/>
              <a:gdLst/>
              <a:ahLst/>
              <a:cxnLst/>
              <a:rect l="0" t="0" r="0" b="0"/>
              <a:pathLst>
                <a:path w="151518" h="82551">
                  <a:moveTo>
                    <a:pt x="5467" y="82550"/>
                  </a:moveTo>
                  <a:lnTo>
                    <a:pt x="5467" y="82550"/>
                  </a:lnTo>
                  <a:lnTo>
                    <a:pt x="2096" y="79179"/>
                  </a:lnTo>
                  <a:lnTo>
                    <a:pt x="441" y="75642"/>
                  </a:lnTo>
                  <a:lnTo>
                    <a:pt x="0" y="73711"/>
                  </a:lnTo>
                  <a:lnTo>
                    <a:pt x="411" y="71718"/>
                  </a:lnTo>
                  <a:lnTo>
                    <a:pt x="2749" y="67623"/>
                  </a:lnTo>
                  <a:lnTo>
                    <a:pt x="44282" y="37009"/>
                  </a:lnTo>
                  <a:lnTo>
                    <a:pt x="87531" y="16247"/>
                  </a:lnTo>
                  <a:lnTo>
                    <a:pt x="130254" y="4934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696">
              <a:extLst>
                <a:ext uri="{FF2B5EF4-FFF2-40B4-BE49-F238E27FC236}">
                  <a16:creationId xmlns:a16="http://schemas.microsoft.com/office/drawing/2014/main" xmlns="" id="{CB912532-B3BA-4087-B2A8-19AEC7E5EA06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2852033" y="4914900"/>
              <a:ext cx="119768" cy="22709"/>
            </a:xfrm>
            <a:custGeom>
              <a:avLst/>
              <a:gdLst/>
              <a:ahLst/>
              <a:cxnLst/>
              <a:rect l="0" t="0" r="0" b="0"/>
              <a:pathLst>
                <a:path w="119768" h="22709">
                  <a:moveTo>
                    <a:pt x="5467" y="19050"/>
                  </a:moveTo>
                  <a:lnTo>
                    <a:pt x="5467" y="19050"/>
                  </a:lnTo>
                  <a:lnTo>
                    <a:pt x="2096" y="19050"/>
                  </a:lnTo>
                  <a:lnTo>
                    <a:pt x="1103" y="19756"/>
                  </a:lnTo>
                  <a:lnTo>
                    <a:pt x="441" y="20931"/>
                  </a:lnTo>
                  <a:lnTo>
                    <a:pt x="0" y="22421"/>
                  </a:lnTo>
                  <a:lnTo>
                    <a:pt x="2528" y="22708"/>
                  </a:lnTo>
                  <a:lnTo>
                    <a:pt x="41290" y="16300"/>
                  </a:lnTo>
                  <a:lnTo>
                    <a:pt x="83046" y="8342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697">
              <a:extLst>
                <a:ext uri="{FF2B5EF4-FFF2-40B4-BE49-F238E27FC236}">
                  <a16:creationId xmlns:a16="http://schemas.microsoft.com/office/drawing/2014/main" xmlns="" id="{CFCAC276-8FE8-4396-B2AF-911547202353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2966638" y="4933950"/>
              <a:ext cx="50096" cy="86223"/>
            </a:xfrm>
            <a:custGeom>
              <a:avLst/>
              <a:gdLst/>
              <a:ahLst/>
              <a:cxnLst/>
              <a:rect l="0" t="0" r="0" b="0"/>
              <a:pathLst>
                <a:path w="50096" h="86223">
                  <a:moveTo>
                    <a:pt x="36912" y="0"/>
                  </a:moveTo>
                  <a:lnTo>
                    <a:pt x="36912" y="0"/>
                  </a:lnTo>
                  <a:lnTo>
                    <a:pt x="30170" y="0"/>
                  </a:lnTo>
                  <a:lnTo>
                    <a:pt x="23097" y="3763"/>
                  </a:lnTo>
                  <a:lnTo>
                    <a:pt x="7058" y="14305"/>
                  </a:lnTo>
                  <a:lnTo>
                    <a:pt x="4309" y="18004"/>
                  </a:lnTo>
                  <a:lnTo>
                    <a:pt x="1255" y="27757"/>
                  </a:lnTo>
                  <a:lnTo>
                    <a:pt x="0" y="54924"/>
                  </a:lnTo>
                  <a:lnTo>
                    <a:pt x="2398" y="65803"/>
                  </a:lnTo>
                  <a:lnTo>
                    <a:pt x="11085" y="79861"/>
                  </a:lnTo>
                  <a:lnTo>
                    <a:pt x="18613" y="84882"/>
                  </a:lnTo>
                  <a:lnTo>
                    <a:pt x="22596" y="86222"/>
                  </a:lnTo>
                  <a:lnTo>
                    <a:pt x="26662" y="85703"/>
                  </a:lnTo>
                  <a:lnTo>
                    <a:pt x="34944" y="81365"/>
                  </a:lnTo>
                  <a:lnTo>
                    <a:pt x="47539" y="70988"/>
                  </a:lnTo>
                  <a:lnTo>
                    <a:pt x="49641" y="66375"/>
                  </a:lnTo>
                  <a:lnTo>
                    <a:pt x="50095" y="55606"/>
                  </a:lnTo>
                  <a:lnTo>
                    <a:pt x="43262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698">
              <a:extLst>
                <a:ext uri="{FF2B5EF4-FFF2-40B4-BE49-F238E27FC236}">
                  <a16:creationId xmlns:a16="http://schemas.microsoft.com/office/drawing/2014/main" xmlns="" id="{AF185475-DDA8-46BF-A238-93711B3778B8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3035300" y="4908550"/>
              <a:ext cx="133351" cy="102045"/>
            </a:xfrm>
            <a:custGeom>
              <a:avLst/>
              <a:gdLst/>
              <a:ahLst/>
              <a:cxnLst/>
              <a:rect l="0" t="0" r="0" b="0"/>
              <a:pathLst>
                <a:path w="133351" h="102045">
                  <a:moveTo>
                    <a:pt x="0" y="19050"/>
                  </a:moveTo>
                  <a:lnTo>
                    <a:pt x="0" y="19050"/>
                  </a:lnTo>
                  <a:lnTo>
                    <a:pt x="3371" y="19050"/>
                  </a:lnTo>
                  <a:lnTo>
                    <a:pt x="6907" y="20932"/>
                  </a:lnTo>
                  <a:lnTo>
                    <a:pt x="48626" y="52663"/>
                  </a:lnTo>
                  <a:lnTo>
                    <a:pt x="62934" y="73851"/>
                  </a:lnTo>
                  <a:lnTo>
                    <a:pt x="66776" y="84799"/>
                  </a:lnTo>
                  <a:lnTo>
                    <a:pt x="66603" y="94368"/>
                  </a:lnTo>
                  <a:lnTo>
                    <a:pt x="65568" y="98896"/>
                  </a:lnTo>
                  <a:lnTo>
                    <a:pt x="64173" y="101207"/>
                  </a:lnTo>
                  <a:lnTo>
                    <a:pt x="62538" y="102044"/>
                  </a:lnTo>
                  <a:lnTo>
                    <a:pt x="60742" y="101896"/>
                  </a:lnTo>
                  <a:lnTo>
                    <a:pt x="56865" y="97969"/>
                  </a:lnTo>
                  <a:lnTo>
                    <a:pt x="52790" y="90108"/>
                  </a:lnTo>
                  <a:lnTo>
                    <a:pt x="48627" y="77207"/>
                  </a:lnTo>
                  <a:lnTo>
                    <a:pt x="49058" y="54077"/>
                  </a:lnTo>
                  <a:lnTo>
                    <a:pt x="60397" y="29350"/>
                  </a:lnTo>
                  <a:lnTo>
                    <a:pt x="76937" y="16337"/>
                  </a:lnTo>
                  <a:lnTo>
                    <a:pt x="96989" y="726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SMARTInkShape-Group540">
            <a:extLst>
              <a:ext uri="{FF2B5EF4-FFF2-40B4-BE49-F238E27FC236}">
                <a16:creationId xmlns:a16="http://schemas.microsoft.com/office/drawing/2014/main" xmlns="" id="{CA49F2C2-3D08-4DA9-833F-ACE0EFC1DED0}"/>
              </a:ext>
            </a:extLst>
          </p:cNvPr>
          <p:cNvGrpSpPr/>
          <p:nvPr/>
        </p:nvGrpSpPr>
        <p:grpSpPr>
          <a:xfrm>
            <a:off x="3388273" y="4806050"/>
            <a:ext cx="432964" cy="213798"/>
            <a:chOff x="3388273" y="4806050"/>
            <a:chExt cx="432964" cy="213798"/>
          </a:xfrm>
        </p:grpSpPr>
        <p:sp>
          <p:nvSpPr>
            <p:cNvPr id="223" name="SMARTInkShape-2699">
              <a:extLst>
                <a:ext uri="{FF2B5EF4-FFF2-40B4-BE49-F238E27FC236}">
                  <a16:creationId xmlns:a16="http://schemas.microsoft.com/office/drawing/2014/main" xmlns="" id="{1C2B9420-3C5F-4B80-A596-CB332FB2B3E3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3388273" y="4906191"/>
              <a:ext cx="97878" cy="113657"/>
            </a:xfrm>
            <a:custGeom>
              <a:avLst/>
              <a:gdLst/>
              <a:ahLst/>
              <a:cxnLst/>
              <a:rect l="0" t="0" r="0" b="0"/>
              <a:pathLst>
                <a:path w="97878" h="113657">
                  <a:moveTo>
                    <a:pt x="8977" y="40459"/>
                  </a:moveTo>
                  <a:lnTo>
                    <a:pt x="8977" y="40459"/>
                  </a:lnTo>
                  <a:lnTo>
                    <a:pt x="24878" y="39754"/>
                  </a:lnTo>
                  <a:lnTo>
                    <a:pt x="48474" y="31620"/>
                  </a:lnTo>
                  <a:lnTo>
                    <a:pt x="56635" y="23831"/>
                  </a:lnTo>
                  <a:lnTo>
                    <a:pt x="67623" y="8325"/>
                  </a:lnTo>
                  <a:lnTo>
                    <a:pt x="67124" y="5631"/>
                  </a:lnTo>
                  <a:lnTo>
                    <a:pt x="64675" y="3129"/>
                  </a:lnTo>
                  <a:lnTo>
                    <a:pt x="60925" y="755"/>
                  </a:lnTo>
                  <a:lnTo>
                    <a:pt x="51115" y="0"/>
                  </a:lnTo>
                  <a:lnTo>
                    <a:pt x="45536" y="786"/>
                  </a:lnTo>
                  <a:lnTo>
                    <a:pt x="33692" y="9186"/>
                  </a:lnTo>
                  <a:lnTo>
                    <a:pt x="8842" y="40945"/>
                  </a:lnTo>
                  <a:lnTo>
                    <a:pt x="1861" y="58784"/>
                  </a:lnTo>
                  <a:lnTo>
                    <a:pt x="0" y="67493"/>
                  </a:lnTo>
                  <a:lnTo>
                    <a:pt x="876" y="75415"/>
                  </a:lnTo>
                  <a:lnTo>
                    <a:pt x="7493" y="89861"/>
                  </a:lnTo>
                  <a:lnTo>
                    <a:pt x="23119" y="106524"/>
                  </a:lnTo>
                  <a:lnTo>
                    <a:pt x="36899" y="112154"/>
                  </a:lnTo>
                  <a:lnTo>
                    <a:pt x="44524" y="113656"/>
                  </a:lnTo>
                  <a:lnTo>
                    <a:pt x="97877" y="103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700">
              <a:extLst>
                <a:ext uri="{FF2B5EF4-FFF2-40B4-BE49-F238E27FC236}">
                  <a16:creationId xmlns:a16="http://schemas.microsoft.com/office/drawing/2014/main" xmlns="" id="{7FA2D5DF-62E7-4B8D-B0C3-4FA03D961301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3521898" y="4903083"/>
              <a:ext cx="84903" cy="89593"/>
            </a:xfrm>
            <a:custGeom>
              <a:avLst/>
              <a:gdLst/>
              <a:ahLst/>
              <a:cxnLst/>
              <a:rect l="0" t="0" r="0" b="0"/>
              <a:pathLst>
                <a:path w="84903" h="89593">
                  <a:moveTo>
                    <a:pt x="72202" y="5467"/>
                  </a:moveTo>
                  <a:lnTo>
                    <a:pt x="72202" y="5467"/>
                  </a:lnTo>
                  <a:lnTo>
                    <a:pt x="62063" y="1103"/>
                  </a:lnTo>
                  <a:lnTo>
                    <a:pt x="54525" y="0"/>
                  </a:lnTo>
                  <a:lnTo>
                    <a:pt x="44590" y="3272"/>
                  </a:lnTo>
                  <a:lnTo>
                    <a:pt x="27097" y="14930"/>
                  </a:lnTo>
                  <a:lnTo>
                    <a:pt x="16172" y="25900"/>
                  </a:lnTo>
                  <a:lnTo>
                    <a:pt x="6054" y="44682"/>
                  </a:lnTo>
                  <a:lnTo>
                    <a:pt x="0" y="66396"/>
                  </a:lnTo>
                  <a:lnTo>
                    <a:pt x="836" y="77467"/>
                  </a:lnTo>
                  <a:lnTo>
                    <a:pt x="3560" y="85209"/>
                  </a:lnTo>
                  <a:lnTo>
                    <a:pt x="5274" y="88262"/>
                  </a:lnTo>
                  <a:lnTo>
                    <a:pt x="9239" y="89592"/>
                  </a:lnTo>
                  <a:lnTo>
                    <a:pt x="21170" y="89187"/>
                  </a:lnTo>
                  <a:lnTo>
                    <a:pt x="33999" y="82893"/>
                  </a:lnTo>
                  <a:lnTo>
                    <a:pt x="51240" y="67448"/>
                  </a:lnTo>
                  <a:lnTo>
                    <a:pt x="63404" y="49467"/>
                  </a:lnTo>
                  <a:lnTo>
                    <a:pt x="71687" y="31956"/>
                  </a:lnTo>
                  <a:lnTo>
                    <a:pt x="73583" y="56956"/>
                  </a:lnTo>
                  <a:lnTo>
                    <a:pt x="84902" y="75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701">
              <a:extLst>
                <a:ext uri="{FF2B5EF4-FFF2-40B4-BE49-F238E27FC236}">
                  <a16:creationId xmlns:a16="http://schemas.microsoft.com/office/drawing/2014/main" xmlns="" id="{141D7B07-6696-47CD-BA2E-A668B1D28674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3655702" y="4806050"/>
              <a:ext cx="165535" cy="210451"/>
            </a:xfrm>
            <a:custGeom>
              <a:avLst/>
              <a:gdLst/>
              <a:ahLst/>
              <a:cxnLst/>
              <a:rect l="0" t="0" r="0" b="0"/>
              <a:pathLst>
                <a:path w="165535" h="210451">
                  <a:moveTo>
                    <a:pt x="59048" y="96150"/>
                  </a:moveTo>
                  <a:lnTo>
                    <a:pt x="59048" y="96150"/>
                  </a:lnTo>
                  <a:lnTo>
                    <a:pt x="55677" y="92779"/>
                  </a:lnTo>
                  <a:lnTo>
                    <a:pt x="48378" y="93006"/>
                  </a:lnTo>
                  <a:lnTo>
                    <a:pt x="38078" y="96164"/>
                  </a:lnTo>
                  <a:lnTo>
                    <a:pt x="26445" y="102271"/>
                  </a:lnTo>
                  <a:lnTo>
                    <a:pt x="11366" y="120385"/>
                  </a:lnTo>
                  <a:lnTo>
                    <a:pt x="1332" y="143625"/>
                  </a:lnTo>
                  <a:lnTo>
                    <a:pt x="0" y="158173"/>
                  </a:lnTo>
                  <a:lnTo>
                    <a:pt x="633" y="165015"/>
                  </a:lnTo>
                  <a:lnTo>
                    <a:pt x="6980" y="176381"/>
                  </a:lnTo>
                  <a:lnTo>
                    <a:pt x="11636" y="181387"/>
                  </a:lnTo>
                  <a:lnTo>
                    <a:pt x="22454" y="186950"/>
                  </a:lnTo>
                  <a:lnTo>
                    <a:pt x="28302" y="188433"/>
                  </a:lnTo>
                  <a:lnTo>
                    <a:pt x="34317" y="187306"/>
                  </a:lnTo>
                  <a:lnTo>
                    <a:pt x="46645" y="180408"/>
                  </a:lnTo>
                  <a:lnTo>
                    <a:pt x="83163" y="138874"/>
                  </a:lnTo>
                  <a:lnTo>
                    <a:pt x="101236" y="104576"/>
                  </a:lnTo>
                  <a:lnTo>
                    <a:pt x="113646" y="63133"/>
                  </a:lnTo>
                  <a:lnTo>
                    <a:pt x="121792" y="25219"/>
                  </a:lnTo>
                  <a:lnTo>
                    <a:pt x="127494" y="608"/>
                  </a:lnTo>
                  <a:lnTo>
                    <a:pt x="127257" y="0"/>
                  </a:lnTo>
                  <a:lnTo>
                    <a:pt x="125111" y="3087"/>
                  </a:lnTo>
                  <a:lnTo>
                    <a:pt x="115978" y="39976"/>
                  </a:lnTo>
                  <a:lnTo>
                    <a:pt x="109783" y="79270"/>
                  </a:lnTo>
                  <a:lnTo>
                    <a:pt x="101597" y="120312"/>
                  </a:lnTo>
                  <a:lnTo>
                    <a:pt x="89560" y="165363"/>
                  </a:lnTo>
                  <a:lnTo>
                    <a:pt x="85963" y="182588"/>
                  </a:lnTo>
                  <a:lnTo>
                    <a:pt x="86163" y="184819"/>
                  </a:lnTo>
                  <a:lnTo>
                    <a:pt x="87002" y="185602"/>
                  </a:lnTo>
                  <a:lnTo>
                    <a:pt x="88268" y="185418"/>
                  </a:lnTo>
                  <a:lnTo>
                    <a:pt x="113018" y="148228"/>
                  </a:lnTo>
                  <a:lnTo>
                    <a:pt x="123957" y="140933"/>
                  </a:lnTo>
                  <a:lnTo>
                    <a:pt x="142015" y="136230"/>
                  </a:lnTo>
                  <a:lnTo>
                    <a:pt x="146815" y="136981"/>
                  </a:lnTo>
                  <a:lnTo>
                    <a:pt x="150720" y="138893"/>
                  </a:lnTo>
                  <a:lnTo>
                    <a:pt x="154030" y="141579"/>
                  </a:lnTo>
                  <a:lnTo>
                    <a:pt x="162058" y="155472"/>
                  </a:lnTo>
                  <a:lnTo>
                    <a:pt x="165534" y="176364"/>
                  </a:lnTo>
                  <a:lnTo>
                    <a:pt x="162585" y="190362"/>
                  </a:lnTo>
                  <a:lnTo>
                    <a:pt x="154298" y="210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9" name="SMARTInkShape-Group541">
            <a:extLst>
              <a:ext uri="{FF2B5EF4-FFF2-40B4-BE49-F238E27FC236}">
                <a16:creationId xmlns:a16="http://schemas.microsoft.com/office/drawing/2014/main" xmlns="" id="{24DF3D45-7732-4829-90BA-E4259D4BBF87}"/>
              </a:ext>
            </a:extLst>
          </p:cNvPr>
          <p:cNvGrpSpPr/>
          <p:nvPr/>
        </p:nvGrpSpPr>
        <p:grpSpPr>
          <a:xfrm>
            <a:off x="4146550" y="4847069"/>
            <a:ext cx="924122" cy="277382"/>
            <a:chOff x="4146550" y="4847069"/>
            <a:chExt cx="924122" cy="277382"/>
          </a:xfrm>
        </p:grpSpPr>
        <p:sp>
          <p:nvSpPr>
            <p:cNvPr id="227" name="SMARTInkShape-2702">
              <a:extLst>
                <a:ext uri="{FF2B5EF4-FFF2-40B4-BE49-F238E27FC236}">
                  <a16:creationId xmlns:a16="http://schemas.microsoft.com/office/drawing/2014/main" xmlns="" id="{F55485D7-F210-4598-86F8-08C82CC15F3F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4941971" y="4909433"/>
              <a:ext cx="87230" cy="132468"/>
            </a:xfrm>
            <a:custGeom>
              <a:avLst/>
              <a:gdLst/>
              <a:ahLst/>
              <a:cxnLst/>
              <a:rect l="0" t="0" r="0" b="0"/>
              <a:pathLst>
                <a:path w="87230" h="132468">
                  <a:moveTo>
                    <a:pt x="87229" y="5467"/>
                  </a:moveTo>
                  <a:lnTo>
                    <a:pt x="87229" y="5467"/>
                  </a:lnTo>
                  <a:lnTo>
                    <a:pt x="87229" y="2096"/>
                  </a:lnTo>
                  <a:lnTo>
                    <a:pt x="86523" y="1103"/>
                  </a:lnTo>
                  <a:lnTo>
                    <a:pt x="85348" y="441"/>
                  </a:lnTo>
                  <a:lnTo>
                    <a:pt x="83858" y="0"/>
                  </a:lnTo>
                  <a:lnTo>
                    <a:pt x="78440" y="3272"/>
                  </a:lnTo>
                  <a:lnTo>
                    <a:pt x="67456" y="14929"/>
                  </a:lnTo>
                  <a:lnTo>
                    <a:pt x="27569" y="58546"/>
                  </a:lnTo>
                  <a:lnTo>
                    <a:pt x="2088" y="84949"/>
                  </a:lnTo>
                  <a:lnTo>
                    <a:pt x="0" y="89711"/>
                  </a:lnTo>
                  <a:lnTo>
                    <a:pt x="148" y="91968"/>
                  </a:lnTo>
                  <a:lnTo>
                    <a:pt x="2195" y="96358"/>
                  </a:lnTo>
                  <a:lnTo>
                    <a:pt x="10685" y="106167"/>
                  </a:lnTo>
                  <a:lnTo>
                    <a:pt x="57489" y="127482"/>
                  </a:lnTo>
                  <a:lnTo>
                    <a:pt x="68179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703">
              <a:extLst>
                <a:ext uri="{FF2B5EF4-FFF2-40B4-BE49-F238E27FC236}">
                  <a16:creationId xmlns:a16="http://schemas.microsoft.com/office/drawing/2014/main" xmlns="" id="{BC41140D-596C-4D58-86B2-5160A696FB1A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5060950" y="5080000"/>
              <a:ext cx="9722" cy="44451"/>
            </a:xfrm>
            <a:custGeom>
              <a:avLst/>
              <a:gdLst/>
              <a:ahLst/>
              <a:cxnLst/>
              <a:rect l="0" t="0" r="0" b="0"/>
              <a:pathLst>
                <a:path w="9722" h="44451">
                  <a:moveTo>
                    <a:pt x="6350" y="0"/>
                  </a:moveTo>
                  <a:lnTo>
                    <a:pt x="6350" y="0"/>
                  </a:lnTo>
                  <a:lnTo>
                    <a:pt x="9721" y="10113"/>
                  </a:lnTo>
                  <a:lnTo>
                    <a:pt x="7613" y="22604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704">
              <a:extLst>
                <a:ext uri="{FF2B5EF4-FFF2-40B4-BE49-F238E27FC236}">
                  <a16:creationId xmlns:a16="http://schemas.microsoft.com/office/drawing/2014/main" xmlns="" id="{090CBA51-BD36-4C28-ABF4-33112CD6B021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953000" y="4864100"/>
              <a:ext cx="1" cy="215901"/>
            </a:xfrm>
            <a:custGeom>
              <a:avLst/>
              <a:gdLst/>
              <a:ahLst/>
              <a:cxnLst/>
              <a:rect l="0" t="0" r="0" b="0"/>
              <a:pathLst>
                <a:path w="1" h="215901">
                  <a:moveTo>
                    <a:pt x="0" y="0"/>
                  </a:moveTo>
                  <a:lnTo>
                    <a:pt x="0" y="0"/>
                  </a:lnTo>
                  <a:lnTo>
                    <a:pt x="0" y="38295"/>
                  </a:lnTo>
                  <a:lnTo>
                    <a:pt x="0" y="85665"/>
                  </a:lnTo>
                  <a:lnTo>
                    <a:pt x="0" y="118977"/>
                  </a:lnTo>
                  <a:lnTo>
                    <a:pt x="0" y="162723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705">
              <a:extLst>
                <a:ext uri="{FF2B5EF4-FFF2-40B4-BE49-F238E27FC236}">
                  <a16:creationId xmlns:a16="http://schemas.microsoft.com/office/drawing/2014/main" xmlns="" id="{F88A9518-D828-43A1-BF44-6B8DBBDCE48B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813300" y="5035550"/>
              <a:ext cx="25401" cy="57151"/>
            </a:xfrm>
            <a:custGeom>
              <a:avLst/>
              <a:gdLst/>
              <a:ahLst/>
              <a:cxnLst/>
              <a:rect l="0" t="0" r="0" b="0"/>
              <a:pathLst>
                <a:path w="25401" h="57151">
                  <a:moveTo>
                    <a:pt x="25400" y="0"/>
                  </a:moveTo>
                  <a:lnTo>
                    <a:pt x="25400" y="0"/>
                  </a:lnTo>
                  <a:lnTo>
                    <a:pt x="5006" y="4478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706">
              <a:extLst>
                <a:ext uri="{FF2B5EF4-FFF2-40B4-BE49-F238E27FC236}">
                  <a16:creationId xmlns:a16="http://schemas.microsoft.com/office/drawing/2014/main" xmlns="" id="{AFC572E6-4AD5-483B-8908-86560BA1DA2B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4711700" y="50228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0" y="9460"/>
                  </a:lnTo>
                  <a:lnTo>
                    <a:pt x="705" y="10540"/>
                  </a:lnTo>
                  <a:lnTo>
                    <a:pt x="1881" y="11259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707">
              <a:extLst>
                <a:ext uri="{FF2B5EF4-FFF2-40B4-BE49-F238E27FC236}">
                  <a16:creationId xmlns:a16="http://schemas.microsoft.com/office/drawing/2014/main" xmlns="" id="{EBE77DDB-A3EA-49DE-911F-645C46A04345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4591050" y="5035550"/>
              <a:ext cx="50801" cy="12701"/>
            </a:xfrm>
            <a:custGeom>
              <a:avLst/>
              <a:gdLst/>
              <a:ahLst/>
              <a:cxnLst/>
              <a:rect l="0" t="0" r="0" b="0"/>
              <a:pathLst>
                <a:path w="508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1411" y="8336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708">
              <a:extLst>
                <a:ext uri="{FF2B5EF4-FFF2-40B4-BE49-F238E27FC236}">
                  <a16:creationId xmlns:a16="http://schemas.microsoft.com/office/drawing/2014/main" xmlns="" id="{C1F44C97-EF76-41EF-9444-3D4986BCB7D1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146550" y="494030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12865" y="49855"/>
                  </a:lnTo>
                  <a:lnTo>
                    <a:pt x="190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709">
              <a:extLst>
                <a:ext uri="{FF2B5EF4-FFF2-40B4-BE49-F238E27FC236}">
                  <a16:creationId xmlns:a16="http://schemas.microsoft.com/office/drawing/2014/main" xmlns="" id="{DF0FA26C-1A20-4B2D-A333-290F5B8F8BC8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147771" y="4847069"/>
              <a:ext cx="26978" cy="17032"/>
            </a:xfrm>
            <a:custGeom>
              <a:avLst/>
              <a:gdLst/>
              <a:ahLst/>
              <a:cxnLst/>
              <a:rect l="0" t="0" r="0" b="0"/>
              <a:pathLst>
                <a:path w="26978" h="17032">
                  <a:moveTo>
                    <a:pt x="17829" y="10681"/>
                  </a:moveTo>
                  <a:lnTo>
                    <a:pt x="17829" y="10681"/>
                  </a:lnTo>
                  <a:lnTo>
                    <a:pt x="14458" y="7310"/>
                  </a:lnTo>
                  <a:lnTo>
                    <a:pt x="12760" y="7023"/>
                  </a:lnTo>
                  <a:lnTo>
                    <a:pt x="10922" y="7536"/>
                  </a:lnTo>
                  <a:lnTo>
                    <a:pt x="6998" y="9283"/>
                  </a:lnTo>
                  <a:lnTo>
                    <a:pt x="2902" y="10060"/>
                  </a:lnTo>
                  <a:lnTo>
                    <a:pt x="1528" y="10972"/>
                  </a:lnTo>
                  <a:lnTo>
                    <a:pt x="611" y="12286"/>
                  </a:lnTo>
                  <a:lnTo>
                    <a:pt x="0" y="13868"/>
                  </a:lnTo>
                  <a:lnTo>
                    <a:pt x="1004" y="14922"/>
                  </a:lnTo>
                  <a:lnTo>
                    <a:pt x="8454" y="16406"/>
                  </a:lnTo>
                  <a:lnTo>
                    <a:pt x="13192" y="16753"/>
                  </a:lnTo>
                  <a:lnTo>
                    <a:pt x="17649" y="15026"/>
                  </a:lnTo>
                  <a:lnTo>
                    <a:pt x="19826" y="13577"/>
                  </a:lnTo>
                  <a:lnTo>
                    <a:pt x="26260" y="4797"/>
                  </a:lnTo>
                  <a:lnTo>
                    <a:pt x="26977" y="2525"/>
                  </a:lnTo>
                  <a:lnTo>
                    <a:pt x="26750" y="1010"/>
                  </a:lnTo>
                  <a:lnTo>
                    <a:pt x="25893" y="0"/>
                  </a:lnTo>
                  <a:lnTo>
                    <a:pt x="23910" y="33"/>
                  </a:lnTo>
                  <a:lnTo>
                    <a:pt x="17944" y="1950"/>
                  </a:lnTo>
                  <a:lnTo>
                    <a:pt x="12471" y="7036"/>
                  </a:lnTo>
                  <a:lnTo>
                    <a:pt x="5129" y="17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710">
              <a:extLst>
                <a:ext uri="{FF2B5EF4-FFF2-40B4-BE49-F238E27FC236}">
                  <a16:creationId xmlns:a16="http://schemas.microsoft.com/office/drawing/2014/main" xmlns="" id="{6A425D25-1433-429C-9B18-3617C59763EE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222750" y="495935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0" y="6350"/>
                  </a:moveTo>
                  <a:lnTo>
                    <a:pt x="0" y="6350"/>
                  </a:lnTo>
                  <a:lnTo>
                    <a:pt x="42341" y="1986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711">
              <a:extLst>
                <a:ext uri="{FF2B5EF4-FFF2-40B4-BE49-F238E27FC236}">
                  <a16:creationId xmlns:a16="http://schemas.microsoft.com/office/drawing/2014/main" xmlns="" id="{45428728-633C-4E8E-BA43-966EEBCCD276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254500" y="501015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33878" y="1567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712">
              <a:extLst>
                <a:ext uri="{FF2B5EF4-FFF2-40B4-BE49-F238E27FC236}">
                  <a16:creationId xmlns:a16="http://schemas.microsoft.com/office/drawing/2014/main" xmlns="" id="{393A154C-E029-43E2-8979-EF9998F899E2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4403242" y="4902200"/>
              <a:ext cx="16359" cy="101601"/>
            </a:xfrm>
            <a:custGeom>
              <a:avLst/>
              <a:gdLst/>
              <a:ahLst/>
              <a:cxnLst/>
              <a:rect l="0" t="0" r="0" b="0"/>
              <a:pathLst>
                <a:path w="16359" h="10160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5069"/>
                  </a:lnTo>
                  <a:lnTo>
                    <a:pt x="514" y="6907"/>
                  </a:lnTo>
                  <a:lnTo>
                    <a:pt x="4608" y="18510"/>
                  </a:lnTo>
                  <a:lnTo>
                    <a:pt x="13660" y="60868"/>
                  </a:lnTo>
                  <a:lnTo>
                    <a:pt x="16358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713">
              <a:extLst>
                <a:ext uri="{FF2B5EF4-FFF2-40B4-BE49-F238E27FC236}">
                  <a16:creationId xmlns:a16="http://schemas.microsoft.com/office/drawing/2014/main" xmlns="" id="{CC7B8CDC-52C1-41C0-B3E0-0687A9E02E46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483100" y="504825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19050" y="0"/>
                  </a:moveTo>
                  <a:lnTo>
                    <a:pt x="19050" y="0"/>
                  </a:lnTo>
                  <a:lnTo>
                    <a:pt x="19050" y="12209"/>
                  </a:lnTo>
                  <a:lnTo>
                    <a:pt x="15287" y="19773"/>
                  </a:lnTo>
                  <a:lnTo>
                    <a:pt x="7116" y="33846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" name="SMARTInkShape-Group542">
            <a:extLst>
              <a:ext uri="{FF2B5EF4-FFF2-40B4-BE49-F238E27FC236}">
                <a16:creationId xmlns:a16="http://schemas.microsoft.com/office/drawing/2014/main" xmlns="" id="{EEF69661-AE89-4454-8A06-482560ACC3FE}"/>
              </a:ext>
            </a:extLst>
          </p:cNvPr>
          <p:cNvGrpSpPr/>
          <p:nvPr/>
        </p:nvGrpSpPr>
        <p:grpSpPr>
          <a:xfrm>
            <a:off x="5347643" y="4854396"/>
            <a:ext cx="456258" cy="314505"/>
            <a:chOff x="5347643" y="4854396"/>
            <a:chExt cx="456258" cy="314505"/>
          </a:xfrm>
        </p:grpSpPr>
        <p:sp>
          <p:nvSpPr>
            <p:cNvPr id="240" name="SMARTInkShape-2714">
              <a:extLst>
                <a:ext uri="{FF2B5EF4-FFF2-40B4-BE49-F238E27FC236}">
                  <a16:creationId xmlns:a16="http://schemas.microsoft.com/office/drawing/2014/main" xmlns="" id="{E10322D4-1478-43E3-B8E6-AEBE3DA6413A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5797550" y="50355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4" y="8789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2715">
              <a:extLst>
                <a:ext uri="{FF2B5EF4-FFF2-40B4-BE49-F238E27FC236}">
                  <a16:creationId xmlns:a16="http://schemas.microsoft.com/office/drawing/2014/main" xmlns="" id="{BC2860BB-2B5B-4D4A-9A84-70CD97CEE890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5347643" y="4854396"/>
              <a:ext cx="145108" cy="313018"/>
            </a:xfrm>
            <a:custGeom>
              <a:avLst/>
              <a:gdLst/>
              <a:ahLst/>
              <a:cxnLst/>
              <a:rect l="0" t="0" r="0" b="0"/>
              <a:pathLst>
                <a:path w="145108" h="313018">
                  <a:moveTo>
                    <a:pt x="100657" y="200204"/>
                  </a:moveTo>
                  <a:lnTo>
                    <a:pt x="100657" y="200204"/>
                  </a:lnTo>
                  <a:lnTo>
                    <a:pt x="100657" y="185898"/>
                  </a:lnTo>
                  <a:lnTo>
                    <a:pt x="99951" y="184317"/>
                  </a:lnTo>
                  <a:lnTo>
                    <a:pt x="98776" y="183263"/>
                  </a:lnTo>
                  <a:lnTo>
                    <a:pt x="97286" y="182560"/>
                  </a:lnTo>
                  <a:lnTo>
                    <a:pt x="85077" y="181570"/>
                  </a:lnTo>
                  <a:lnTo>
                    <a:pt x="64682" y="184648"/>
                  </a:lnTo>
                  <a:lnTo>
                    <a:pt x="40766" y="200142"/>
                  </a:lnTo>
                  <a:lnTo>
                    <a:pt x="15805" y="232719"/>
                  </a:lnTo>
                  <a:lnTo>
                    <a:pt x="648" y="270281"/>
                  </a:lnTo>
                  <a:lnTo>
                    <a:pt x="0" y="289910"/>
                  </a:lnTo>
                  <a:lnTo>
                    <a:pt x="1802" y="298108"/>
                  </a:lnTo>
                  <a:lnTo>
                    <a:pt x="5120" y="304279"/>
                  </a:lnTo>
                  <a:lnTo>
                    <a:pt x="14452" y="313017"/>
                  </a:lnTo>
                  <a:lnTo>
                    <a:pt x="22726" y="312807"/>
                  </a:lnTo>
                  <a:lnTo>
                    <a:pt x="45089" y="305048"/>
                  </a:lnTo>
                  <a:lnTo>
                    <a:pt x="82076" y="278071"/>
                  </a:lnTo>
                  <a:lnTo>
                    <a:pt x="116475" y="233153"/>
                  </a:lnTo>
                  <a:lnTo>
                    <a:pt x="130735" y="196033"/>
                  </a:lnTo>
                  <a:lnTo>
                    <a:pt x="138014" y="154606"/>
                  </a:lnTo>
                  <a:lnTo>
                    <a:pt x="138897" y="107971"/>
                  </a:lnTo>
                  <a:lnTo>
                    <a:pt x="136938" y="66549"/>
                  </a:lnTo>
                  <a:lnTo>
                    <a:pt x="131868" y="20903"/>
                  </a:lnTo>
                  <a:lnTo>
                    <a:pt x="127934" y="4804"/>
                  </a:lnTo>
                  <a:lnTo>
                    <a:pt x="125897" y="1498"/>
                  </a:lnTo>
                  <a:lnTo>
                    <a:pt x="123834" y="0"/>
                  </a:lnTo>
                  <a:lnTo>
                    <a:pt x="121753" y="1823"/>
                  </a:lnTo>
                  <a:lnTo>
                    <a:pt x="117559" y="11376"/>
                  </a:lnTo>
                  <a:lnTo>
                    <a:pt x="114602" y="49475"/>
                  </a:lnTo>
                  <a:lnTo>
                    <a:pt x="115792" y="83119"/>
                  </a:lnTo>
                  <a:lnTo>
                    <a:pt x="118673" y="119239"/>
                  </a:lnTo>
                  <a:lnTo>
                    <a:pt x="122305" y="156458"/>
                  </a:lnTo>
                  <a:lnTo>
                    <a:pt x="128152" y="190404"/>
                  </a:lnTo>
                  <a:lnTo>
                    <a:pt x="137497" y="231637"/>
                  </a:lnTo>
                  <a:lnTo>
                    <a:pt x="145107" y="263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2716">
              <a:extLst>
                <a:ext uri="{FF2B5EF4-FFF2-40B4-BE49-F238E27FC236}">
                  <a16:creationId xmlns:a16="http://schemas.microsoft.com/office/drawing/2014/main" xmlns="" id="{2FD9A6FE-2F6C-4E15-B5CF-A521E5F0CFB6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5545861" y="5049133"/>
              <a:ext cx="80684" cy="102959"/>
            </a:xfrm>
            <a:custGeom>
              <a:avLst/>
              <a:gdLst/>
              <a:ahLst/>
              <a:cxnLst/>
              <a:rect l="0" t="0" r="0" b="0"/>
              <a:pathLst>
                <a:path w="80684" h="102959">
                  <a:moveTo>
                    <a:pt x="29439" y="5467"/>
                  </a:moveTo>
                  <a:lnTo>
                    <a:pt x="29439" y="5467"/>
                  </a:lnTo>
                  <a:lnTo>
                    <a:pt x="23972" y="0"/>
                  </a:lnTo>
                  <a:lnTo>
                    <a:pt x="16608" y="6120"/>
                  </a:lnTo>
                  <a:lnTo>
                    <a:pt x="5490" y="23613"/>
                  </a:lnTo>
                  <a:lnTo>
                    <a:pt x="0" y="46670"/>
                  </a:lnTo>
                  <a:lnTo>
                    <a:pt x="1745" y="71376"/>
                  </a:lnTo>
                  <a:lnTo>
                    <a:pt x="10101" y="93199"/>
                  </a:lnTo>
                  <a:lnTo>
                    <a:pt x="14430" y="97822"/>
                  </a:lnTo>
                  <a:lnTo>
                    <a:pt x="24885" y="102958"/>
                  </a:lnTo>
                  <a:lnTo>
                    <a:pt x="38469" y="101477"/>
                  </a:lnTo>
                  <a:lnTo>
                    <a:pt x="46042" y="99107"/>
                  </a:lnTo>
                  <a:lnTo>
                    <a:pt x="58219" y="88948"/>
                  </a:lnTo>
                  <a:lnTo>
                    <a:pt x="77536" y="59430"/>
                  </a:lnTo>
                  <a:lnTo>
                    <a:pt x="80683" y="41210"/>
                  </a:lnTo>
                  <a:lnTo>
                    <a:pt x="79025" y="22764"/>
                  </a:lnTo>
                  <a:lnTo>
                    <a:pt x="73585" y="7510"/>
                  </a:lnTo>
                  <a:lnTo>
                    <a:pt x="70158" y="3301"/>
                  </a:lnTo>
                  <a:lnTo>
                    <a:pt x="66463" y="1201"/>
                  </a:lnTo>
                  <a:lnTo>
                    <a:pt x="62589" y="506"/>
                  </a:lnTo>
                  <a:lnTo>
                    <a:pt x="56402" y="1616"/>
                  </a:lnTo>
                  <a:lnTo>
                    <a:pt x="48489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717">
              <a:extLst>
                <a:ext uri="{FF2B5EF4-FFF2-40B4-BE49-F238E27FC236}">
                  <a16:creationId xmlns:a16="http://schemas.microsoft.com/office/drawing/2014/main" xmlns="" id="{4AFE601C-3561-4E71-B3CF-08C1F989C7DD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5772150" y="51625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5793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1" name="SMARTInkShape-Group543">
            <a:extLst>
              <a:ext uri="{FF2B5EF4-FFF2-40B4-BE49-F238E27FC236}">
                <a16:creationId xmlns:a16="http://schemas.microsoft.com/office/drawing/2014/main" xmlns="" id="{5A4B7D3C-A1C6-4582-B70F-D644E7F1E444}"/>
              </a:ext>
            </a:extLst>
          </p:cNvPr>
          <p:cNvGrpSpPr/>
          <p:nvPr/>
        </p:nvGrpSpPr>
        <p:grpSpPr>
          <a:xfrm>
            <a:off x="6301555" y="4979544"/>
            <a:ext cx="969053" cy="348107"/>
            <a:chOff x="6301555" y="4979544"/>
            <a:chExt cx="969053" cy="348107"/>
          </a:xfrm>
        </p:grpSpPr>
        <p:sp>
          <p:nvSpPr>
            <p:cNvPr id="245" name="SMARTInkShape-2718">
              <a:extLst>
                <a:ext uri="{FF2B5EF4-FFF2-40B4-BE49-F238E27FC236}">
                  <a16:creationId xmlns:a16="http://schemas.microsoft.com/office/drawing/2014/main" xmlns="" id="{FD5A09A7-A77D-449B-84A8-B5C3B0FA4DB1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301555" y="5022850"/>
              <a:ext cx="238946" cy="241301"/>
            </a:xfrm>
            <a:custGeom>
              <a:avLst/>
              <a:gdLst/>
              <a:ahLst/>
              <a:cxnLst/>
              <a:rect l="0" t="0" r="0" b="0"/>
              <a:pathLst>
                <a:path w="238946" h="241301">
                  <a:moveTo>
                    <a:pt x="238945" y="0"/>
                  </a:moveTo>
                  <a:lnTo>
                    <a:pt x="238945" y="0"/>
                  </a:lnTo>
                  <a:lnTo>
                    <a:pt x="238945" y="3371"/>
                  </a:lnTo>
                  <a:lnTo>
                    <a:pt x="226735" y="30507"/>
                  </a:lnTo>
                  <a:lnTo>
                    <a:pt x="199557" y="67043"/>
                  </a:lnTo>
                  <a:lnTo>
                    <a:pt x="156768" y="108231"/>
                  </a:lnTo>
                  <a:lnTo>
                    <a:pt x="110764" y="146967"/>
                  </a:lnTo>
                  <a:lnTo>
                    <a:pt x="73495" y="166469"/>
                  </a:lnTo>
                  <a:lnTo>
                    <a:pt x="45754" y="177814"/>
                  </a:lnTo>
                  <a:lnTo>
                    <a:pt x="29140" y="179453"/>
                  </a:lnTo>
                  <a:lnTo>
                    <a:pt x="14465" y="177123"/>
                  </a:lnTo>
                  <a:lnTo>
                    <a:pt x="5591" y="171385"/>
                  </a:lnTo>
                  <a:lnTo>
                    <a:pt x="1177" y="160367"/>
                  </a:lnTo>
                  <a:lnTo>
                    <a:pt x="0" y="153478"/>
                  </a:lnTo>
                  <a:lnTo>
                    <a:pt x="2454" y="138298"/>
                  </a:lnTo>
                  <a:lnTo>
                    <a:pt x="13652" y="113885"/>
                  </a:lnTo>
                  <a:lnTo>
                    <a:pt x="33027" y="87093"/>
                  </a:lnTo>
                  <a:lnTo>
                    <a:pt x="45591" y="79160"/>
                  </a:lnTo>
                  <a:lnTo>
                    <a:pt x="66650" y="72609"/>
                  </a:lnTo>
                  <a:lnTo>
                    <a:pt x="73281" y="71689"/>
                  </a:lnTo>
                  <a:lnTo>
                    <a:pt x="86295" y="76311"/>
                  </a:lnTo>
                  <a:lnTo>
                    <a:pt x="127695" y="107521"/>
                  </a:lnTo>
                  <a:lnTo>
                    <a:pt x="158747" y="140033"/>
                  </a:lnTo>
                  <a:lnTo>
                    <a:pt x="182680" y="185736"/>
                  </a:lnTo>
                  <a:lnTo>
                    <a:pt x="199140" y="223113"/>
                  </a:lnTo>
                  <a:lnTo>
                    <a:pt x="213545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719">
              <a:extLst>
                <a:ext uri="{FF2B5EF4-FFF2-40B4-BE49-F238E27FC236}">
                  <a16:creationId xmlns:a16="http://schemas.microsoft.com/office/drawing/2014/main" xmlns="" id="{FA97DC6F-EC37-48D2-86F4-12037197EEB9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616700" y="525780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0"/>
                  </a:moveTo>
                  <a:lnTo>
                    <a:pt x="12700" y="0"/>
                  </a:lnTo>
                  <a:lnTo>
                    <a:pt x="11994" y="6480"/>
                  </a:lnTo>
                  <a:lnTo>
                    <a:pt x="1716" y="4985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720">
              <a:extLst>
                <a:ext uri="{FF2B5EF4-FFF2-40B4-BE49-F238E27FC236}">
                  <a16:creationId xmlns:a16="http://schemas.microsoft.com/office/drawing/2014/main" xmlns="" id="{AB917612-30E0-4F97-9293-99C48E7AA3DE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610611" y="5151149"/>
              <a:ext cx="40320" cy="24102"/>
            </a:xfrm>
            <a:custGeom>
              <a:avLst/>
              <a:gdLst/>
              <a:ahLst/>
              <a:cxnLst/>
              <a:rect l="0" t="0" r="0" b="0"/>
              <a:pathLst>
                <a:path w="40320" h="24102">
                  <a:moveTo>
                    <a:pt x="6089" y="24101"/>
                  </a:moveTo>
                  <a:lnTo>
                    <a:pt x="6089" y="24101"/>
                  </a:lnTo>
                  <a:lnTo>
                    <a:pt x="2718" y="20730"/>
                  </a:lnTo>
                  <a:lnTo>
                    <a:pt x="1725" y="20443"/>
                  </a:lnTo>
                  <a:lnTo>
                    <a:pt x="1062" y="20956"/>
                  </a:lnTo>
                  <a:lnTo>
                    <a:pt x="0" y="23480"/>
                  </a:lnTo>
                  <a:lnTo>
                    <a:pt x="1737" y="23825"/>
                  </a:lnTo>
                  <a:lnTo>
                    <a:pt x="8599" y="24046"/>
                  </a:lnTo>
                  <a:lnTo>
                    <a:pt x="25478" y="14657"/>
                  </a:lnTo>
                  <a:lnTo>
                    <a:pt x="39443" y="3084"/>
                  </a:lnTo>
                  <a:lnTo>
                    <a:pt x="40319" y="1623"/>
                  </a:lnTo>
                  <a:lnTo>
                    <a:pt x="40198" y="649"/>
                  </a:lnTo>
                  <a:lnTo>
                    <a:pt x="39411" y="0"/>
                  </a:lnTo>
                  <a:lnTo>
                    <a:pt x="34775" y="1159"/>
                  </a:lnTo>
                  <a:lnTo>
                    <a:pt x="25139" y="5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2721">
              <a:extLst>
                <a:ext uri="{FF2B5EF4-FFF2-40B4-BE49-F238E27FC236}">
                  <a16:creationId xmlns:a16="http://schemas.microsoft.com/office/drawing/2014/main" xmlns="" id="{F0A625C0-B918-47CD-8335-096D667943E4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765980" y="4979544"/>
              <a:ext cx="135588" cy="335407"/>
            </a:xfrm>
            <a:custGeom>
              <a:avLst/>
              <a:gdLst/>
              <a:ahLst/>
              <a:cxnLst/>
              <a:rect l="0" t="0" r="0" b="0"/>
              <a:pathLst>
                <a:path w="135588" h="335407">
                  <a:moveTo>
                    <a:pt x="130120" y="11556"/>
                  </a:moveTo>
                  <a:lnTo>
                    <a:pt x="130120" y="11556"/>
                  </a:lnTo>
                  <a:lnTo>
                    <a:pt x="133490" y="8185"/>
                  </a:lnTo>
                  <a:lnTo>
                    <a:pt x="135145" y="4648"/>
                  </a:lnTo>
                  <a:lnTo>
                    <a:pt x="135587" y="2717"/>
                  </a:lnTo>
                  <a:lnTo>
                    <a:pt x="135176" y="1430"/>
                  </a:lnTo>
                  <a:lnTo>
                    <a:pt x="134196" y="572"/>
                  </a:lnTo>
                  <a:lnTo>
                    <a:pt x="132837" y="0"/>
                  </a:lnTo>
                  <a:lnTo>
                    <a:pt x="120813" y="2566"/>
                  </a:lnTo>
                  <a:lnTo>
                    <a:pt x="97102" y="17908"/>
                  </a:lnTo>
                  <a:lnTo>
                    <a:pt x="66918" y="54857"/>
                  </a:lnTo>
                  <a:lnTo>
                    <a:pt x="42798" y="96274"/>
                  </a:lnTo>
                  <a:lnTo>
                    <a:pt x="26164" y="132699"/>
                  </a:lnTo>
                  <a:lnTo>
                    <a:pt x="13126" y="170525"/>
                  </a:lnTo>
                  <a:lnTo>
                    <a:pt x="4039" y="207798"/>
                  </a:lnTo>
                  <a:lnTo>
                    <a:pt x="0" y="243178"/>
                  </a:lnTo>
                  <a:lnTo>
                    <a:pt x="5731" y="272073"/>
                  </a:lnTo>
                  <a:lnTo>
                    <a:pt x="18392" y="295969"/>
                  </a:lnTo>
                  <a:lnTo>
                    <a:pt x="35778" y="315997"/>
                  </a:lnTo>
                  <a:lnTo>
                    <a:pt x="57145" y="328661"/>
                  </a:lnTo>
                  <a:lnTo>
                    <a:pt x="80048" y="335230"/>
                  </a:lnTo>
                  <a:lnTo>
                    <a:pt x="123770" y="335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2722">
              <a:extLst>
                <a:ext uri="{FF2B5EF4-FFF2-40B4-BE49-F238E27FC236}">
                  <a16:creationId xmlns:a16="http://schemas.microsoft.com/office/drawing/2014/main" xmlns="" id="{60F6C7CA-2679-46A5-8A97-D52038ABB1B4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949692" y="5087649"/>
              <a:ext cx="181359" cy="199708"/>
            </a:xfrm>
            <a:custGeom>
              <a:avLst/>
              <a:gdLst/>
              <a:ahLst/>
              <a:cxnLst/>
              <a:rect l="0" t="0" r="0" b="0"/>
              <a:pathLst>
                <a:path w="181359" h="199708">
                  <a:moveTo>
                    <a:pt x="105158" y="24101"/>
                  </a:moveTo>
                  <a:lnTo>
                    <a:pt x="105158" y="24101"/>
                  </a:lnTo>
                  <a:lnTo>
                    <a:pt x="105158" y="17359"/>
                  </a:lnTo>
                  <a:lnTo>
                    <a:pt x="103276" y="12168"/>
                  </a:lnTo>
                  <a:lnTo>
                    <a:pt x="100794" y="7509"/>
                  </a:lnTo>
                  <a:lnTo>
                    <a:pt x="99690" y="3086"/>
                  </a:lnTo>
                  <a:lnTo>
                    <a:pt x="97985" y="1624"/>
                  </a:lnTo>
                  <a:lnTo>
                    <a:pt x="92327" y="0"/>
                  </a:lnTo>
                  <a:lnTo>
                    <a:pt x="77837" y="2457"/>
                  </a:lnTo>
                  <a:lnTo>
                    <a:pt x="66204" y="11424"/>
                  </a:lnTo>
                  <a:lnTo>
                    <a:pt x="30832" y="58362"/>
                  </a:lnTo>
                  <a:lnTo>
                    <a:pt x="11874" y="95401"/>
                  </a:lnTo>
                  <a:lnTo>
                    <a:pt x="1867" y="135224"/>
                  </a:lnTo>
                  <a:lnTo>
                    <a:pt x="0" y="165133"/>
                  </a:lnTo>
                  <a:lnTo>
                    <a:pt x="4563" y="180621"/>
                  </a:lnTo>
                  <a:lnTo>
                    <a:pt x="13178" y="190797"/>
                  </a:lnTo>
                  <a:lnTo>
                    <a:pt x="24061" y="196966"/>
                  </a:lnTo>
                  <a:lnTo>
                    <a:pt x="35954" y="199707"/>
                  </a:lnTo>
                  <a:lnTo>
                    <a:pt x="50176" y="195282"/>
                  </a:lnTo>
                  <a:lnTo>
                    <a:pt x="82303" y="175194"/>
                  </a:lnTo>
                  <a:lnTo>
                    <a:pt x="119238" y="128882"/>
                  </a:lnTo>
                  <a:lnTo>
                    <a:pt x="132583" y="106654"/>
                  </a:lnTo>
                  <a:lnTo>
                    <a:pt x="138513" y="87367"/>
                  </a:lnTo>
                  <a:lnTo>
                    <a:pt x="138482" y="57271"/>
                  </a:lnTo>
                  <a:lnTo>
                    <a:pt x="130632" y="29382"/>
                  </a:lnTo>
                  <a:lnTo>
                    <a:pt x="119537" y="15629"/>
                  </a:lnTo>
                  <a:lnTo>
                    <a:pt x="112627" y="9987"/>
                  </a:lnTo>
                  <a:lnTo>
                    <a:pt x="105904" y="6931"/>
                  </a:lnTo>
                  <a:lnTo>
                    <a:pt x="92789" y="5416"/>
                  </a:lnTo>
                  <a:lnTo>
                    <a:pt x="70135" y="8530"/>
                  </a:lnTo>
                  <a:lnTo>
                    <a:pt x="57607" y="17651"/>
                  </a:lnTo>
                  <a:lnTo>
                    <a:pt x="44502" y="36771"/>
                  </a:lnTo>
                  <a:lnTo>
                    <a:pt x="41437" y="43131"/>
                  </a:lnTo>
                  <a:lnTo>
                    <a:pt x="39914" y="55842"/>
                  </a:lnTo>
                  <a:lnTo>
                    <a:pt x="42294" y="67841"/>
                  </a:lnTo>
                  <a:lnTo>
                    <a:pt x="48055" y="77878"/>
                  </a:lnTo>
                  <a:lnTo>
                    <a:pt x="62845" y="85161"/>
                  </a:lnTo>
                  <a:lnTo>
                    <a:pt x="84235" y="89338"/>
                  </a:lnTo>
                  <a:lnTo>
                    <a:pt x="124045" y="87724"/>
                  </a:lnTo>
                  <a:lnTo>
                    <a:pt x="181358" y="81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723">
              <a:extLst>
                <a:ext uri="{FF2B5EF4-FFF2-40B4-BE49-F238E27FC236}">
                  <a16:creationId xmlns:a16="http://schemas.microsoft.com/office/drawing/2014/main" xmlns="" id="{2797C969-8002-48B2-BF4A-7BDB75F3C542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188200" y="5018265"/>
              <a:ext cx="82408" cy="309386"/>
            </a:xfrm>
            <a:custGeom>
              <a:avLst/>
              <a:gdLst/>
              <a:ahLst/>
              <a:cxnLst/>
              <a:rect l="0" t="0" r="0" b="0"/>
              <a:pathLst>
                <a:path w="82408" h="309386">
                  <a:moveTo>
                    <a:pt x="0" y="10935"/>
                  </a:moveTo>
                  <a:lnTo>
                    <a:pt x="0" y="10935"/>
                  </a:lnTo>
                  <a:lnTo>
                    <a:pt x="3370" y="4193"/>
                  </a:lnTo>
                  <a:lnTo>
                    <a:pt x="5069" y="2207"/>
                  </a:lnTo>
                  <a:lnTo>
                    <a:pt x="8838" y="0"/>
                  </a:lnTo>
                  <a:lnTo>
                    <a:pt x="21669" y="2129"/>
                  </a:lnTo>
                  <a:lnTo>
                    <a:pt x="32913" y="12900"/>
                  </a:lnTo>
                  <a:lnTo>
                    <a:pt x="60751" y="55303"/>
                  </a:lnTo>
                  <a:lnTo>
                    <a:pt x="73096" y="88274"/>
                  </a:lnTo>
                  <a:lnTo>
                    <a:pt x="81170" y="125741"/>
                  </a:lnTo>
                  <a:lnTo>
                    <a:pt x="82407" y="163560"/>
                  </a:lnTo>
                  <a:lnTo>
                    <a:pt x="76842" y="197772"/>
                  </a:lnTo>
                  <a:lnTo>
                    <a:pt x="59927" y="242919"/>
                  </a:lnTo>
                  <a:lnTo>
                    <a:pt x="28927" y="289357"/>
                  </a:lnTo>
                  <a:lnTo>
                    <a:pt x="12700" y="309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5" name="SMARTInkShape-Group544">
            <a:extLst>
              <a:ext uri="{FF2B5EF4-FFF2-40B4-BE49-F238E27FC236}">
                <a16:creationId xmlns:a16="http://schemas.microsoft.com/office/drawing/2014/main" xmlns="" id="{259CB9B0-CBFA-4506-9A41-AB6052013E71}"/>
              </a:ext>
            </a:extLst>
          </p:cNvPr>
          <p:cNvGrpSpPr/>
          <p:nvPr/>
        </p:nvGrpSpPr>
        <p:grpSpPr>
          <a:xfrm>
            <a:off x="7569200" y="4988412"/>
            <a:ext cx="1978426" cy="599589"/>
            <a:chOff x="7569200" y="4988412"/>
            <a:chExt cx="1978426" cy="599589"/>
          </a:xfrm>
        </p:grpSpPr>
        <p:sp>
          <p:nvSpPr>
            <p:cNvPr id="252" name="SMARTInkShape-2724">
              <a:extLst>
                <a:ext uri="{FF2B5EF4-FFF2-40B4-BE49-F238E27FC236}">
                  <a16:creationId xmlns:a16="http://schemas.microsoft.com/office/drawing/2014/main" xmlns="" id="{8FBC3AC4-DB10-46D5-94D4-697D34FDFD74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575550" y="5219962"/>
              <a:ext cx="114301" cy="6089"/>
            </a:xfrm>
            <a:custGeom>
              <a:avLst/>
              <a:gdLst/>
              <a:ahLst/>
              <a:cxnLst/>
              <a:rect l="0" t="0" r="0" b="0"/>
              <a:pathLst>
                <a:path w="114301" h="6089">
                  <a:moveTo>
                    <a:pt x="0" y="6088"/>
                  </a:moveTo>
                  <a:lnTo>
                    <a:pt x="0" y="6088"/>
                  </a:lnTo>
                  <a:lnTo>
                    <a:pt x="22604" y="1062"/>
                  </a:lnTo>
                  <a:lnTo>
                    <a:pt x="60361" y="0"/>
                  </a:lnTo>
                  <a:lnTo>
                    <a:pt x="114300" y="6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2725">
              <a:extLst>
                <a:ext uri="{FF2B5EF4-FFF2-40B4-BE49-F238E27FC236}">
                  <a16:creationId xmlns:a16="http://schemas.microsoft.com/office/drawing/2014/main" xmlns="" id="{C47A6DB9-0AF3-425C-B695-45FFF9D3F88E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569200" y="5346700"/>
              <a:ext cx="146051" cy="24224"/>
            </a:xfrm>
            <a:custGeom>
              <a:avLst/>
              <a:gdLst/>
              <a:ahLst/>
              <a:cxnLst/>
              <a:rect l="0" t="0" r="0" b="0"/>
              <a:pathLst>
                <a:path w="146051" h="24224">
                  <a:moveTo>
                    <a:pt x="0" y="12700"/>
                  </a:moveTo>
                  <a:lnTo>
                    <a:pt x="0" y="12700"/>
                  </a:lnTo>
                  <a:lnTo>
                    <a:pt x="0" y="19442"/>
                  </a:lnTo>
                  <a:lnTo>
                    <a:pt x="2822" y="21428"/>
                  </a:lnTo>
                  <a:lnTo>
                    <a:pt x="20983" y="24223"/>
                  </a:lnTo>
                  <a:lnTo>
                    <a:pt x="49805" y="23640"/>
                  </a:lnTo>
                  <a:lnTo>
                    <a:pt x="88998" y="15158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2726">
              <a:extLst>
                <a:ext uri="{FF2B5EF4-FFF2-40B4-BE49-F238E27FC236}">
                  <a16:creationId xmlns:a16="http://schemas.microsoft.com/office/drawing/2014/main" xmlns="" id="{05F08FF8-D4C2-497D-80AA-1E26230A7803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7950956" y="5118983"/>
              <a:ext cx="221495" cy="347186"/>
            </a:xfrm>
            <a:custGeom>
              <a:avLst/>
              <a:gdLst/>
              <a:ahLst/>
              <a:cxnLst/>
              <a:rect l="0" t="0" r="0" b="0"/>
              <a:pathLst>
                <a:path w="221495" h="347186">
                  <a:moveTo>
                    <a:pt x="189744" y="5467"/>
                  </a:moveTo>
                  <a:lnTo>
                    <a:pt x="189744" y="5467"/>
                  </a:lnTo>
                  <a:lnTo>
                    <a:pt x="189744" y="2096"/>
                  </a:lnTo>
                  <a:lnTo>
                    <a:pt x="187627" y="1103"/>
                  </a:lnTo>
                  <a:lnTo>
                    <a:pt x="179631" y="0"/>
                  </a:lnTo>
                  <a:lnTo>
                    <a:pt x="138222" y="8033"/>
                  </a:lnTo>
                  <a:lnTo>
                    <a:pt x="94678" y="18226"/>
                  </a:lnTo>
                  <a:lnTo>
                    <a:pt x="67406" y="26645"/>
                  </a:lnTo>
                  <a:lnTo>
                    <a:pt x="59406" y="32753"/>
                  </a:lnTo>
                  <a:lnTo>
                    <a:pt x="56285" y="36357"/>
                  </a:lnTo>
                  <a:lnTo>
                    <a:pt x="54911" y="40878"/>
                  </a:lnTo>
                  <a:lnTo>
                    <a:pt x="55465" y="82119"/>
                  </a:lnTo>
                  <a:lnTo>
                    <a:pt x="51258" y="116844"/>
                  </a:lnTo>
                  <a:lnTo>
                    <a:pt x="44132" y="162253"/>
                  </a:lnTo>
                  <a:lnTo>
                    <a:pt x="34715" y="194859"/>
                  </a:lnTo>
                  <a:lnTo>
                    <a:pt x="25357" y="230046"/>
                  </a:lnTo>
                  <a:lnTo>
                    <a:pt x="16494" y="264735"/>
                  </a:lnTo>
                  <a:lnTo>
                    <a:pt x="4982" y="305948"/>
                  </a:lnTo>
                  <a:lnTo>
                    <a:pt x="0" y="340220"/>
                  </a:lnTo>
                  <a:lnTo>
                    <a:pt x="1159" y="342936"/>
                  </a:lnTo>
                  <a:lnTo>
                    <a:pt x="3342" y="344746"/>
                  </a:lnTo>
                  <a:lnTo>
                    <a:pt x="6209" y="345953"/>
                  </a:lnTo>
                  <a:lnTo>
                    <a:pt x="32501" y="347185"/>
                  </a:lnTo>
                  <a:lnTo>
                    <a:pt x="67894" y="343156"/>
                  </a:lnTo>
                  <a:lnTo>
                    <a:pt x="102662" y="339466"/>
                  </a:lnTo>
                  <a:lnTo>
                    <a:pt x="137871" y="335474"/>
                  </a:lnTo>
                  <a:lnTo>
                    <a:pt x="183782" y="329260"/>
                  </a:lnTo>
                  <a:lnTo>
                    <a:pt x="221494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2727">
              <a:extLst>
                <a:ext uri="{FF2B5EF4-FFF2-40B4-BE49-F238E27FC236}">
                  <a16:creationId xmlns:a16="http://schemas.microsoft.com/office/drawing/2014/main" xmlns="" id="{64901B17-E060-4731-AE20-82EC4E8DDACA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001000" y="5327650"/>
              <a:ext cx="139701" cy="31751"/>
            </a:xfrm>
            <a:custGeom>
              <a:avLst/>
              <a:gdLst/>
              <a:ahLst/>
              <a:cxnLst/>
              <a:rect l="0" t="0" r="0" b="0"/>
              <a:pathLst>
                <a:path w="1397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5644" y="24842"/>
                  </a:lnTo>
                  <a:lnTo>
                    <a:pt x="38974" y="11085"/>
                  </a:lnTo>
                  <a:lnTo>
                    <a:pt x="80214" y="5404"/>
                  </a:lnTo>
                  <a:lnTo>
                    <a:pt x="126118" y="711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2728">
              <a:extLst>
                <a:ext uri="{FF2B5EF4-FFF2-40B4-BE49-F238E27FC236}">
                  <a16:creationId xmlns:a16="http://schemas.microsoft.com/office/drawing/2014/main" xmlns="" id="{FFE533CD-3AF5-4C5B-B255-4AB6C3B831DD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287255" y="5112089"/>
              <a:ext cx="196346" cy="399480"/>
            </a:xfrm>
            <a:custGeom>
              <a:avLst/>
              <a:gdLst/>
              <a:ahLst/>
              <a:cxnLst/>
              <a:rect l="0" t="0" r="0" b="0"/>
              <a:pathLst>
                <a:path w="196346" h="399480">
                  <a:moveTo>
                    <a:pt x="196345" y="12361"/>
                  </a:moveTo>
                  <a:lnTo>
                    <a:pt x="196345" y="12361"/>
                  </a:lnTo>
                  <a:lnTo>
                    <a:pt x="192974" y="8990"/>
                  </a:lnTo>
                  <a:lnTo>
                    <a:pt x="180765" y="3522"/>
                  </a:lnTo>
                  <a:lnTo>
                    <a:pt x="138549" y="0"/>
                  </a:lnTo>
                  <a:lnTo>
                    <a:pt x="98701" y="1587"/>
                  </a:lnTo>
                  <a:lnTo>
                    <a:pt x="89448" y="4750"/>
                  </a:lnTo>
                  <a:lnTo>
                    <a:pt x="86980" y="6582"/>
                  </a:lnTo>
                  <a:lnTo>
                    <a:pt x="79648" y="17961"/>
                  </a:lnTo>
                  <a:lnTo>
                    <a:pt x="72671" y="57695"/>
                  </a:lnTo>
                  <a:lnTo>
                    <a:pt x="64227" y="104101"/>
                  </a:lnTo>
                  <a:lnTo>
                    <a:pt x="53638" y="151334"/>
                  </a:lnTo>
                  <a:lnTo>
                    <a:pt x="45666" y="189368"/>
                  </a:lnTo>
                  <a:lnTo>
                    <a:pt x="35537" y="227908"/>
                  </a:lnTo>
                  <a:lnTo>
                    <a:pt x="24686" y="264792"/>
                  </a:lnTo>
                  <a:lnTo>
                    <a:pt x="15159" y="297649"/>
                  </a:lnTo>
                  <a:lnTo>
                    <a:pt x="5234" y="340543"/>
                  </a:lnTo>
                  <a:lnTo>
                    <a:pt x="251" y="386336"/>
                  </a:lnTo>
                  <a:lnTo>
                    <a:pt x="0" y="390794"/>
                  </a:lnTo>
                  <a:lnTo>
                    <a:pt x="537" y="393767"/>
                  </a:lnTo>
                  <a:lnTo>
                    <a:pt x="1600" y="395748"/>
                  </a:lnTo>
                  <a:lnTo>
                    <a:pt x="5006" y="398928"/>
                  </a:lnTo>
                  <a:lnTo>
                    <a:pt x="8967" y="399479"/>
                  </a:lnTo>
                  <a:lnTo>
                    <a:pt x="50803" y="384778"/>
                  </a:lnTo>
                  <a:lnTo>
                    <a:pt x="90901" y="381203"/>
                  </a:lnTo>
                  <a:lnTo>
                    <a:pt x="138114" y="380733"/>
                  </a:lnTo>
                  <a:lnTo>
                    <a:pt x="151895" y="380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729">
              <a:extLst>
                <a:ext uri="{FF2B5EF4-FFF2-40B4-BE49-F238E27FC236}">
                  <a16:creationId xmlns:a16="http://schemas.microsoft.com/office/drawing/2014/main" xmlns="" id="{777FDC43-2F8A-47A3-B6BF-7DC159956FA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616950" y="5195444"/>
              <a:ext cx="196851" cy="279815"/>
            </a:xfrm>
            <a:custGeom>
              <a:avLst/>
              <a:gdLst/>
              <a:ahLst/>
              <a:cxnLst/>
              <a:rect l="0" t="0" r="0" b="0"/>
              <a:pathLst>
                <a:path w="196851" h="279815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1881" y="4648"/>
                  </a:lnTo>
                  <a:lnTo>
                    <a:pt x="5467" y="0"/>
                  </a:lnTo>
                  <a:lnTo>
                    <a:pt x="6468" y="324"/>
                  </a:lnTo>
                  <a:lnTo>
                    <a:pt x="36833" y="29393"/>
                  </a:lnTo>
                  <a:lnTo>
                    <a:pt x="74094" y="70269"/>
                  </a:lnTo>
                  <a:lnTo>
                    <a:pt x="117725" y="114928"/>
                  </a:lnTo>
                  <a:lnTo>
                    <a:pt x="145183" y="153663"/>
                  </a:lnTo>
                  <a:lnTo>
                    <a:pt x="167429" y="196419"/>
                  </a:lnTo>
                  <a:lnTo>
                    <a:pt x="181077" y="234723"/>
                  </a:lnTo>
                  <a:lnTo>
                    <a:pt x="193319" y="278057"/>
                  </a:lnTo>
                  <a:lnTo>
                    <a:pt x="194496" y="279535"/>
                  </a:lnTo>
                  <a:lnTo>
                    <a:pt x="195281" y="279814"/>
                  </a:lnTo>
                  <a:lnTo>
                    <a:pt x="196850" y="278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730">
              <a:extLst>
                <a:ext uri="{FF2B5EF4-FFF2-40B4-BE49-F238E27FC236}">
                  <a16:creationId xmlns:a16="http://schemas.microsoft.com/office/drawing/2014/main" xmlns="" id="{5D5ED5C9-BB52-44CF-B7A2-062D21E086C7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645379" y="5164315"/>
              <a:ext cx="212872" cy="328436"/>
            </a:xfrm>
            <a:custGeom>
              <a:avLst/>
              <a:gdLst/>
              <a:ahLst/>
              <a:cxnLst/>
              <a:rect l="0" t="0" r="0" b="0"/>
              <a:pathLst>
                <a:path w="212872" h="328436">
                  <a:moveTo>
                    <a:pt x="212871" y="10935"/>
                  </a:moveTo>
                  <a:lnTo>
                    <a:pt x="212871" y="10935"/>
                  </a:lnTo>
                  <a:lnTo>
                    <a:pt x="207404" y="0"/>
                  </a:lnTo>
                  <a:lnTo>
                    <a:pt x="203149" y="2782"/>
                  </a:lnTo>
                  <a:lnTo>
                    <a:pt x="185550" y="19438"/>
                  </a:lnTo>
                  <a:lnTo>
                    <a:pt x="159574" y="64800"/>
                  </a:lnTo>
                  <a:lnTo>
                    <a:pt x="139089" y="97670"/>
                  </a:lnTo>
                  <a:lnTo>
                    <a:pt x="113992" y="137207"/>
                  </a:lnTo>
                  <a:lnTo>
                    <a:pt x="87079" y="179945"/>
                  </a:lnTo>
                  <a:lnTo>
                    <a:pt x="61008" y="222458"/>
                  </a:lnTo>
                  <a:lnTo>
                    <a:pt x="39072" y="257345"/>
                  </a:lnTo>
                  <a:lnTo>
                    <a:pt x="8737" y="304123"/>
                  </a:lnTo>
                  <a:lnTo>
                    <a:pt x="457" y="320134"/>
                  </a:lnTo>
                  <a:lnTo>
                    <a:pt x="0" y="322900"/>
                  </a:lnTo>
                  <a:lnTo>
                    <a:pt x="402" y="324745"/>
                  </a:lnTo>
                  <a:lnTo>
                    <a:pt x="3321" y="328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2731">
              <a:extLst>
                <a:ext uri="{FF2B5EF4-FFF2-40B4-BE49-F238E27FC236}">
                  <a16:creationId xmlns:a16="http://schemas.microsoft.com/office/drawing/2014/main" xmlns="" id="{313AD816-CAAA-4944-A15D-DEAB4EE7C9D3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921750" y="51054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4469" y="3887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2732">
              <a:extLst>
                <a:ext uri="{FF2B5EF4-FFF2-40B4-BE49-F238E27FC236}">
                  <a16:creationId xmlns:a16="http://schemas.microsoft.com/office/drawing/2014/main" xmlns="" id="{A3824FB3-E3E7-402A-AE2E-4FC08BAD52CF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915400" y="4988412"/>
              <a:ext cx="30607" cy="34439"/>
            </a:xfrm>
            <a:custGeom>
              <a:avLst/>
              <a:gdLst/>
              <a:ahLst/>
              <a:cxnLst/>
              <a:rect l="0" t="0" r="0" b="0"/>
              <a:pathLst>
                <a:path w="30607" h="34439">
                  <a:moveTo>
                    <a:pt x="25400" y="9038"/>
                  </a:moveTo>
                  <a:lnTo>
                    <a:pt x="25400" y="9038"/>
                  </a:lnTo>
                  <a:lnTo>
                    <a:pt x="25400" y="3571"/>
                  </a:lnTo>
                  <a:lnTo>
                    <a:pt x="24694" y="3276"/>
                  </a:lnTo>
                  <a:lnTo>
                    <a:pt x="22029" y="2950"/>
                  </a:lnTo>
                  <a:lnTo>
                    <a:pt x="21036" y="3568"/>
                  </a:lnTo>
                  <a:lnTo>
                    <a:pt x="20373" y="4686"/>
                  </a:lnTo>
                  <a:lnTo>
                    <a:pt x="19638" y="8515"/>
                  </a:lnTo>
                  <a:lnTo>
                    <a:pt x="19072" y="24510"/>
                  </a:lnTo>
                  <a:lnTo>
                    <a:pt x="19770" y="24997"/>
                  </a:lnTo>
                  <a:lnTo>
                    <a:pt x="20941" y="24616"/>
                  </a:lnTo>
                  <a:lnTo>
                    <a:pt x="22427" y="23657"/>
                  </a:lnTo>
                  <a:lnTo>
                    <a:pt x="27890" y="15564"/>
                  </a:lnTo>
                  <a:lnTo>
                    <a:pt x="30606" y="7600"/>
                  </a:lnTo>
                  <a:lnTo>
                    <a:pt x="30282" y="5258"/>
                  </a:lnTo>
                  <a:lnTo>
                    <a:pt x="28040" y="772"/>
                  </a:lnTo>
                  <a:lnTo>
                    <a:pt x="25749" y="0"/>
                  </a:lnTo>
                  <a:lnTo>
                    <a:pt x="19441" y="1023"/>
                  </a:lnTo>
                  <a:lnTo>
                    <a:pt x="11326" y="5566"/>
                  </a:lnTo>
                  <a:lnTo>
                    <a:pt x="0" y="34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2733">
              <a:extLst>
                <a:ext uri="{FF2B5EF4-FFF2-40B4-BE49-F238E27FC236}">
                  <a16:creationId xmlns:a16="http://schemas.microsoft.com/office/drawing/2014/main" xmlns="" id="{0A2643EC-1AF2-4612-B710-744F4C418D20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945387" y="5239894"/>
              <a:ext cx="97014" cy="221107"/>
            </a:xfrm>
            <a:custGeom>
              <a:avLst/>
              <a:gdLst/>
              <a:ahLst/>
              <a:cxnLst/>
              <a:rect l="0" t="0" r="0" b="0"/>
              <a:pathLst>
                <a:path w="97014" h="221107">
                  <a:moveTo>
                    <a:pt x="97013" y="11556"/>
                  </a:moveTo>
                  <a:lnTo>
                    <a:pt x="97013" y="11556"/>
                  </a:lnTo>
                  <a:lnTo>
                    <a:pt x="93642" y="8185"/>
                  </a:lnTo>
                  <a:lnTo>
                    <a:pt x="91987" y="4649"/>
                  </a:lnTo>
                  <a:lnTo>
                    <a:pt x="91545" y="2717"/>
                  </a:lnTo>
                  <a:lnTo>
                    <a:pt x="90545" y="1430"/>
                  </a:lnTo>
                  <a:lnTo>
                    <a:pt x="87553" y="0"/>
                  </a:lnTo>
                  <a:lnTo>
                    <a:pt x="85768" y="324"/>
                  </a:lnTo>
                  <a:lnTo>
                    <a:pt x="72388" y="7794"/>
                  </a:lnTo>
                  <a:lnTo>
                    <a:pt x="60631" y="20554"/>
                  </a:lnTo>
                  <a:lnTo>
                    <a:pt x="32903" y="63820"/>
                  </a:lnTo>
                  <a:lnTo>
                    <a:pt x="11364" y="108349"/>
                  </a:lnTo>
                  <a:lnTo>
                    <a:pt x="0" y="152136"/>
                  </a:lnTo>
                  <a:lnTo>
                    <a:pt x="509" y="170932"/>
                  </a:lnTo>
                  <a:lnTo>
                    <a:pt x="4969" y="184931"/>
                  </a:lnTo>
                  <a:lnTo>
                    <a:pt x="22700" y="208786"/>
                  </a:lnTo>
                  <a:lnTo>
                    <a:pt x="34352" y="215630"/>
                  </a:lnTo>
                  <a:lnTo>
                    <a:pt x="71613" y="221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734">
              <a:extLst>
                <a:ext uri="{FF2B5EF4-FFF2-40B4-BE49-F238E27FC236}">
                  <a16:creationId xmlns:a16="http://schemas.microsoft.com/office/drawing/2014/main" xmlns="" id="{B511011C-9D4B-4A6D-944A-9F1FAAD00AA2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9087361" y="5290219"/>
              <a:ext cx="164590" cy="171804"/>
            </a:xfrm>
            <a:custGeom>
              <a:avLst/>
              <a:gdLst/>
              <a:ahLst/>
              <a:cxnLst/>
              <a:rect l="0" t="0" r="0" b="0"/>
              <a:pathLst>
                <a:path w="164590" h="171804">
                  <a:moveTo>
                    <a:pt x="101089" y="37431"/>
                  </a:moveTo>
                  <a:lnTo>
                    <a:pt x="101089" y="37431"/>
                  </a:lnTo>
                  <a:lnTo>
                    <a:pt x="100383" y="14371"/>
                  </a:lnTo>
                  <a:lnTo>
                    <a:pt x="97718" y="6956"/>
                  </a:lnTo>
                  <a:lnTo>
                    <a:pt x="95313" y="4414"/>
                  </a:lnTo>
                  <a:lnTo>
                    <a:pt x="88879" y="1591"/>
                  </a:lnTo>
                  <a:lnTo>
                    <a:pt x="77324" y="0"/>
                  </a:lnTo>
                  <a:lnTo>
                    <a:pt x="69124" y="3392"/>
                  </a:lnTo>
                  <a:lnTo>
                    <a:pt x="30855" y="32573"/>
                  </a:lnTo>
                  <a:lnTo>
                    <a:pt x="15446" y="57315"/>
                  </a:lnTo>
                  <a:lnTo>
                    <a:pt x="3372" y="92916"/>
                  </a:lnTo>
                  <a:lnTo>
                    <a:pt x="0" y="136861"/>
                  </a:lnTo>
                  <a:lnTo>
                    <a:pt x="3011" y="157438"/>
                  </a:lnTo>
                  <a:lnTo>
                    <a:pt x="8371" y="170198"/>
                  </a:lnTo>
                  <a:lnTo>
                    <a:pt x="12467" y="171803"/>
                  </a:lnTo>
                  <a:lnTo>
                    <a:pt x="43836" y="171055"/>
                  </a:lnTo>
                  <a:lnTo>
                    <a:pt x="85728" y="158883"/>
                  </a:lnTo>
                  <a:lnTo>
                    <a:pt x="99905" y="152793"/>
                  </a:lnTo>
                  <a:lnTo>
                    <a:pt x="113263" y="143031"/>
                  </a:lnTo>
                  <a:lnTo>
                    <a:pt x="129311" y="122263"/>
                  </a:lnTo>
                  <a:lnTo>
                    <a:pt x="136262" y="98236"/>
                  </a:lnTo>
                  <a:lnTo>
                    <a:pt x="134950" y="73242"/>
                  </a:lnTo>
                  <a:lnTo>
                    <a:pt x="126722" y="47964"/>
                  </a:lnTo>
                  <a:lnTo>
                    <a:pt x="111977" y="25970"/>
                  </a:lnTo>
                  <a:lnTo>
                    <a:pt x="94202" y="9419"/>
                  </a:lnTo>
                  <a:lnTo>
                    <a:pt x="79918" y="3814"/>
                  </a:lnTo>
                  <a:lnTo>
                    <a:pt x="64869" y="2029"/>
                  </a:lnTo>
                  <a:lnTo>
                    <a:pt x="39842" y="6632"/>
                  </a:lnTo>
                  <a:lnTo>
                    <a:pt x="31534" y="10337"/>
                  </a:lnTo>
                  <a:lnTo>
                    <a:pt x="27843" y="14336"/>
                  </a:lnTo>
                  <a:lnTo>
                    <a:pt x="25764" y="23924"/>
                  </a:lnTo>
                  <a:lnTo>
                    <a:pt x="26884" y="27015"/>
                  </a:lnTo>
                  <a:lnTo>
                    <a:pt x="31891" y="32331"/>
                  </a:lnTo>
                  <a:lnTo>
                    <a:pt x="57447" y="41493"/>
                  </a:lnTo>
                  <a:lnTo>
                    <a:pt x="99497" y="48216"/>
                  </a:lnTo>
                  <a:lnTo>
                    <a:pt x="144833" y="49753"/>
                  </a:lnTo>
                  <a:lnTo>
                    <a:pt x="164589" y="50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735">
              <a:extLst>
                <a:ext uri="{FF2B5EF4-FFF2-40B4-BE49-F238E27FC236}">
                  <a16:creationId xmlns:a16="http://schemas.microsoft.com/office/drawing/2014/main" xmlns="" id="{37EC940E-0C66-4585-9CAF-BEAF1FACA0AB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9296400" y="5264150"/>
              <a:ext cx="113193" cy="234163"/>
            </a:xfrm>
            <a:custGeom>
              <a:avLst/>
              <a:gdLst/>
              <a:ahLst/>
              <a:cxnLst/>
              <a:rect l="0" t="0" r="0" b="0"/>
              <a:pathLst>
                <a:path w="113193" h="234163">
                  <a:moveTo>
                    <a:pt x="19050" y="0"/>
                  </a:moveTo>
                  <a:lnTo>
                    <a:pt x="19050" y="0"/>
                  </a:lnTo>
                  <a:lnTo>
                    <a:pt x="29894" y="705"/>
                  </a:lnTo>
                  <a:lnTo>
                    <a:pt x="46488" y="6481"/>
                  </a:lnTo>
                  <a:lnTo>
                    <a:pt x="61113" y="15580"/>
                  </a:lnTo>
                  <a:lnTo>
                    <a:pt x="85213" y="42716"/>
                  </a:lnTo>
                  <a:lnTo>
                    <a:pt x="106858" y="84310"/>
                  </a:lnTo>
                  <a:lnTo>
                    <a:pt x="113192" y="129011"/>
                  </a:lnTo>
                  <a:lnTo>
                    <a:pt x="106282" y="156821"/>
                  </a:lnTo>
                  <a:lnTo>
                    <a:pt x="86523" y="194397"/>
                  </a:lnTo>
                  <a:lnTo>
                    <a:pt x="70910" y="214810"/>
                  </a:lnTo>
                  <a:lnTo>
                    <a:pt x="54564" y="228586"/>
                  </a:lnTo>
                  <a:lnTo>
                    <a:pt x="37892" y="233768"/>
                  </a:lnTo>
                  <a:lnTo>
                    <a:pt x="29494" y="234162"/>
                  </a:lnTo>
                  <a:lnTo>
                    <a:pt x="22485" y="232308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736">
              <a:extLst>
                <a:ext uri="{FF2B5EF4-FFF2-40B4-BE49-F238E27FC236}">
                  <a16:creationId xmlns:a16="http://schemas.microsoft.com/office/drawing/2014/main" xmlns="" id="{646E626B-A6FF-4BA6-9963-AF882D1EAAE2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9404350" y="5162650"/>
              <a:ext cx="143276" cy="425351"/>
            </a:xfrm>
            <a:custGeom>
              <a:avLst/>
              <a:gdLst/>
              <a:ahLst/>
              <a:cxnLst/>
              <a:rect l="0" t="0" r="0" b="0"/>
              <a:pathLst>
                <a:path w="143276" h="425351">
                  <a:moveTo>
                    <a:pt x="25400" y="12600"/>
                  </a:moveTo>
                  <a:lnTo>
                    <a:pt x="25400" y="12600"/>
                  </a:lnTo>
                  <a:lnTo>
                    <a:pt x="31174" y="7531"/>
                  </a:lnTo>
                  <a:lnTo>
                    <a:pt x="37609" y="3761"/>
                  </a:lnTo>
                  <a:lnTo>
                    <a:pt x="52536" y="1044"/>
                  </a:lnTo>
                  <a:lnTo>
                    <a:pt x="97891" y="0"/>
                  </a:lnTo>
                  <a:lnTo>
                    <a:pt x="120492" y="626"/>
                  </a:lnTo>
                  <a:lnTo>
                    <a:pt x="127164" y="3280"/>
                  </a:lnTo>
                  <a:lnTo>
                    <a:pt x="134889" y="8741"/>
                  </a:lnTo>
                  <a:lnTo>
                    <a:pt x="137561" y="16529"/>
                  </a:lnTo>
                  <a:lnTo>
                    <a:pt x="140124" y="56418"/>
                  </a:lnTo>
                  <a:lnTo>
                    <a:pt x="143275" y="96060"/>
                  </a:lnTo>
                  <a:lnTo>
                    <a:pt x="141760" y="127069"/>
                  </a:lnTo>
                  <a:lnTo>
                    <a:pt x="138733" y="161547"/>
                  </a:lnTo>
                  <a:lnTo>
                    <a:pt x="135037" y="196627"/>
                  </a:lnTo>
                  <a:lnTo>
                    <a:pt x="128989" y="244142"/>
                  </a:lnTo>
                  <a:lnTo>
                    <a:pt x="123434" y="288796"/>
                  </a:lnTo>
                  <a:lnTo>
                    <a:pt x="121475" y="327739"/>
                  </a:lnTo>
                  <a:lnTo>
                    <a:pt x="120813" y="366897"/>
                  </a:lnTo>
                  <a:lnTo>
                    <a:pt x="114895" y="414206"/>
                  </a:lnTo>
                  <a:lnTo>
                    <a:pt x="114302" y="425072"/>
                  </a:lnTo>
                  <a:lnTo>
                    <a:pt x="72855" y="425314"/>
                  </a:lnTo>
                  <a:lnTo>
                    <a:pt x="37109" y="425339"/>
                  </a:lnTo>
                  <a:lnTo>
                    <a:pt x="0" y="425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" name="SMARTInkShape-Group545">
            <a:extLst>
              <a:ext uri="{FF2B5EF4-FFF2-40B4-BE49-F238E27FC236}">
                <a16:creationId xmlns:a16="http://schemas.microsoft.com/office/drawing/2014/main" xmlns="" id="{5AE25C2A-C022-4A2B-B2C8-8FAAFCD48A84}"/>
              </a:ext>
            </a:extLst>
          </p:cNvPr>
          <p:cNvGrpSpPr/>
          <p:nvPr/>
        </p:nvGrpSpPr>
        <p:grpSpPr>
          <a:xfrm>
            <a:off x="1559890" y="5695950"/>
            <a:ext cx="1056311" cy="458542"/>
            <a:chOff x="1559890" y="5695950"/>
            <a:chExt cx="1056311" cy="458542"/>
          </a:xfrm>
        </p:grpSpPr>
        <p:sp>
          <p:nvSpPr>
            <p:cNvPr id="266" name="SMARTInkShape-2737">
              <a:extLst>
                <a:ext uri="{FF2B5EF4-FFF2-40B4-BE49-F238E27FC236}">
                  <a16:creationId xmlns:a16="http://schemas.microsoft.com/office/drawing/2014/main" xmlns="" id="{FB6C05A3-FBD9-41AC-80C2-93B5178C00C8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559890" y="5816392"/>
              <a:ext cx="99650" cy="196325"/>
            </a:xfrm>
            <a:custGeom>
              <a:avLst/>
              <a:gdLst/>
              <a:ahLst/>
              <a:cxnLst/>
              <a:rect l="0" t="0" r="0" b="0"/>
              <a:pathLst>
                <a:path w="99650" h="196325">
                  <a:moveTo>
                    <a:pt x="84760" y="70058"/>
                  </a:moveTo>
                  <a:lnTo>
                    <a:pt x="84760" y="70058"/>
                  </a:lnTo>
                  <a:lnTo>
                    <a:pt x="96316" y="34116"/>
                  </a:lnTo>
                  <a:lnTo>
                    <a:pt x="93189" y="23745"/>
                  </a:lnTo>
                  <a:lnTo>
                    <a:pt x="83494" y="7887"/>
                  </a:lnTo>
                  <a:lnTo>
                    <a:pt x="79683" y="3211"/>
                  </a:lnTo>
                  <a:lnTo>
                    <a:pt x="73614" y="799"/>
                  </a:lnTo>
                  <a:lnTo>
                    <a:pt x="57464" y="0"/>
                  </a:lnTo>
                  <a:lnTo>
                    <a:pt x="40408" y="5760"/>
                  </a:lnTo>
                  <a:lnTo>
                    <a:pt x="24126" y="16081"/>
                  </a:lnTo>
                  <a:lnTo>
                    <a:pt x="9834" y="30076"/>
                  </a:lnTo>
                  <a:lnTo>
                    <a:pt x="2070" y="43822"/>
                  </a:lnTo>
                  <a:lnTo>
                    <a:pt x="0" y="50450"/>
                  </a:lnTo>
                  <a:lnTo>
                    <a:pt x="1463" y="63460"/>
                  </a:lnTo>
                  <a:lnTo>
                    <a:pt x="12102" y="84567"/>
                  </a:lnTo>
                  <a:lnTo>
                    <a:pt x="24245" y="99790"/>
                  </a:lnTo>
                  <a:lnTo>
                    <a:pt x="67523" y="129921"/>
                  </a:lnTo>
                  <a:lnTo>
                    <a:pt x="94447" y="156097"/>
                  </a:lnTo>
                  <a:lnTo>
                    <a:pt x="99649" y="164271"/>
                  </a:lnTo>
                  <a:lnTo>
                    <a:pt x="98919" y="168145"/>
                  </a:lnTo>
                  <a:lnTo>
                    <a:pt x="92464" y="176211"/>
                  </a:lnTo>
                  <a:lnTo>
                    <a:pt x="73559" y="188686"/>
                  </a:lnTo>
                  <a:lnTo>
                    <a:pt x="50083" y="194578"/>
                  </a:lnTo>
                  <a:lnTo>
                    <a:pt x="31995" y="196324"/>
                  </a:lnTo>
                  <a:lnTo>
                    <a:pt x="27711" y="195158"/>
                  </a:lnTo>
                  <a:lnTo>
                    <a:pt x="14910" y="184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2738">
              <a:extLst>
                <a:ext uri="{FF2B5EF4-FFF2-40B4-BE49-F238E27FC236}">
                  <a16:creationId xmlns:a16="http://schemas.microsoft.com/office/drawing/2014/main" xmlns="" id="{F6E445B1-495D-4D25-BD86-F65B2F18A99B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774617" y="5695950"/>
              <a:ext cx="111334" cy="323156"/>
            </a:xfrm>
            <a:custGeom>
              <a:avLst/>
              <a:gdLst/>
              <a:ahLst/>
              <a:cxnLst/>
              <a:rect l="0" t="0" r="0" b="0"/>
              <a:pathLst>
                <a:path w="111334" h="323156">
                  <a:moveTo>
                    <a:pt x="35133" y="0"/>
                  </a:moveTo>
                  <a:lnTo>
                    <a:pt x="35133" y="0"/>
                  </a:lnTo>
                  <a:lnTo>
                    <a:pt x="35133" y="39999"/>
                  </a:lnTo>
                  <a:lnTo>
                    <a:pt x="28391" y="86876"/>
                  </a:lnTo>
                  <a:lnTo>
                    <a:pt x="21318" y="124454"/>
                  </a:lnTo>
                  <a:lnTo>
                    <a:pt x="13471" y="164674"/>
                  </a:lnTo>
                  <a:lnTo>
                    <a:pt x="5279" y="206068"/>
                  </a:lnTo>
                  <a:lnTo>
                    <a:pt x="698" y="242339"/>
                  </a:lnTo>
                  <a:lnTo>
                    <a:pt x="0" y="284883"/>
                  </a:lnTo>
                  <a:lnTo>
                    <a:pt x="3996" y="304414"/>
                  </a:lnTo>
                  <a:lnTo>
                    <a:pt x="12828" y="317799"/>
                  </a:lnTo>
                  <a:lnTo>
                    <a:pt x="19557" y="321227"/>
                  </a:lnTo>
                  <a:lnTo>
                    <a:pt x="36442" y="323155"/>
                  </a:lnTo>
                  <a:lnTo>
                    <a:pt x="55706" y="314134"/>
                  </a:lnTo>
                  <a:lnTo>
                    <a:pt x="99408" y="273182"/>
                  </a:lnTo>
                  <a:lnTo>
                    <a:pt x="111333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2739">
              <a:extLst>
                <a:ext uri="{FF2B5EF4-FFF2-40B4-BE49-F238E27FC236}">
                  <a16:creationId xmlns:a16="http://schemas.microsoft.com/office/drawing/2014/main" xmlns="" id="{E2BF3562-5562-47F9-9DC5-784D84566E76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778000" y="586740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10845" y="18345"/>
                  </a:lnTo>
                  <a:lnTo>
                    <a:pt x="48805" y="10211"/>
                  </a:lnTo>
                  <a:lnTo>
                    <a:pt x="91877" y="2749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2740">
              <a:extLst>
                <a:ext uri="{FF2B5EF4-FFF2-40B4-BE49-F238E27FC236}">
                  <a16:creationId xmlns:a16="http://schemas.microsoft.com/office/drawing/2014/main" xmlns="" id="{F35DDB45-9FFE-4C33-911D-A21A195B1338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911350" y="5857251"/>
              <a:ext cx="57151" cy="137150"/>
            </a:xfrm>
            <a:custGeom>
              <a:avLst/>
              <a:gdLst/>
              <a:ahLst/>
              <a:cxnLst/>
              <a:rect l="0" t="0" r="0" b="0"/>
              <a:pathLst>
                <a:path w="57151" h="137150">
                  <a:moveTo>
                    <a:pt x="0" y="54599"/>
                  </a:moveTo>
                  <a:lnTo>
                    <a:pt x="0" y="54599"/>
                  </a:lnTo>
                  <a:lnTo>
                    <a:pt x="23144" y="45760"/>
                  </a:lnTo>
                  <a:lnTo>
                    <a:pt x="43848" y="28159"/>
                  </a:lnTo>
                  <a:lnTo>
                    <a:pt x="50767" y="19094"/>
                  </a:lnTo>
                  <a:lnTo>
                    <a:pt x="54313" y="10361"/>
                  </a:lnTo>
                  <a:lnTo>
                    <a:pt x="55259" y="6058"/>
                  </a:lnTo>
                  <a:lnTo>
                    <a:pt x="55184" y="3188"/>
                  </a:lnTo>
                  <a:lnTo>
                    <a:pt x="54428" y="1275"/>
                  </a:lnTo>
                  <a:lnTo>
                    <a:pt x="53219" y="0"/>
                  </a:lnTo>
                  <a:lnTo>
                    <a:pt x="50296" y="560"/>
                  </a:lnTo>
                  <a:lnTo>
                    <a:pt x="41404" y="4947"/>
                  </a:lnTo>
                  <a:lnTo>
                    <a:pt x="21126" y="22091"/>
                  </a:lnTo>
                  <a:lnTo>
                    <a:pt x="11036" y="38975"/>
                  </a:lnTo>
                  <a:lnTo>
                    <a:pt x="3270" y="68314"/>
                  </a:lnTo>
                  <a:lnTo>
                    <a:pt x="2865" y="88211"/>
                  </a:lnTo>
                  <a:lnTo>
                    <a:pt x="7388" y="106461"/>
                  </a:lnTo>
                  <a:lnTo>
                    <a:pt x="17865" y="120218"/>
                  </a:lnTo>
                  <a:lnTo>
                    <a:pt x="31223" y="129624"/>
                  </a:lnTo>
                  <a:lnTo>
                    <a:pt x="57150" y="137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2741">
              <a:extLst>
                <a:ext uri="{FF2B5EF4-FFF2-40B4-BE49-F238E27FC236}">
                  <a16:creationId xmlns:a16="http://schemas.microsoft.com/office/drawing/2014/main" xmlns="" id="{2C2EB54A-E26F-40A9-B349-C3C90ACC07C4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019300" y="5876272"/>
              <a:ext cx="109397" cy="233418"/>
            </a:xfrm>
            <a:custGeom>
              <a:avLst/>
              <a:gdLst/>
              <a:ahLst/>
              <a:cxnLst/>
              <a:rect l="0" t="0" r="0" b="0"/>
              <a:pathLst>
                <a:path w="109397" h="233418">
                  <a:moveTo>
                    <a:pt x="0" y="67328"/>
                  </a:moveTo>
                  <a:lnTo>
                    <a:pt x="0" y="67328"/>
                  </a:lnTo>
                  <a:lnTo>
                    <a:pt x="3371" y="63957"/>
                  </a:lnTo>
                  <a:lnTo>
                    <a:pt x="5069" y="64375"/>
                  </a:lnTo>
                  <a:lnTo>
                    <a:pt x="8838" y="68603"/>
                  </a:lnTo>
                  <a:lnTo>
                    <a:pt x="9102" y="78948"/>
                  </a:lnTo>
                  <a:lnTo>
                    <a:pt x="9047" y="104403"/>
                  </a:lnTo>
                  <a:lnTo>
                    <a:pt x="15349" y="150929"/>
                  </a:lnTo>
                  <a:lnTo>
                    <a:pt x="17953" y="188290"/>
                  </a:lnTo>
                  <a:lnTo>
                    <a:pt x="13486" y="230948"/>
                  </a:lnTo>
                  <a:lnTo>
                    <a:pt x="12519" y="232852"/>
                  </a:lnTo>
                  <a:lnTo>
                    <a:pt x="11168" y="233417"/>
                  </a:lnTo>
                  <a:lnTo>
                    <a:pt x="9562" y="233087"/>
                  </a:lnTo>
                  <a:lnTo>
                    <a:pt x="9659" y="225195"/>
                  </a:lnTo>
                  <a:lnTo>
                    <a:pt x="15470" y="180278"/>
                  </a:lnTo>
                  <a:lnTo>
                    <a:pt x="19340" y="142692"/>
                  </a:lnTo>
                  <a:lnTo>
                    <a:pt x="24823" y="102940"/>
                  </a:lnTo>
                  <a:lnTo>
                    <a:pt x="34316" y="68809"/>
                  </a:lnTo>
                  <a:lnTo>
                    <a:pt x="54931" y="25199"/>
                  </a:lnTo>
                  <a:lnTo>
                    <a:pt x="68864" y="7917"/>
                  </a:lnTo>
                  <a:lnTo>
                    <a:pt x="75542" y="2320"/>
                  </a:lnTo>
                  <a:lnTo>
                    <a:pt x="82112" y="0"/>
                  </a:lnTo>
                  <a:lnTo>
                    <a:pt x="95055" y="1186"/>
                  </a:lnTo>
                  <a:lnTo>
                    <a:pt x="100059" y="4183"/>
                  </a:lnTo>
                  <a:lnTo>
                    <a:pt x="107500" y="13159"/>
                  </a:lnTo>
                  <a:lnTo>
                    <a:pt x="109396" y="26084"/>
                  </a:lnTo>
                  <a:lnTo>
                    <a:pt x="108914" y="33481"/>
                  </a:lnTo>
                  <a:lnTo>
                    <a:pt x="102734" y="47346"/>
                  </a:lnTo>
                  <a:lnTo>
                    <a:pt x="84891" y="70123"/>
                  </a:lnTo>
                  <a:lnTo>
                    <a:pt x="70655" y="77507"/>
                  </a:lnTo>
                  <a:lnTo>
                    <a:pt x="54686" y="81730"/>
                  </a:lnTo>
                  <a:lnTo>
                    <a:pt x="31750" y="80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2742">
              <a:extLst>
                <a:ext uri="{FF2B5EF4-FFF2-40B4-BE49-F238E27FC236}">
                  <a16:creationId xmlns:a16="http://schemas.microsoft.com/office/drawing/2014/main" xmlns="" id="{8CE00E70-BA72-4E1E-B126-1B86288B3DBB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266950" y="5760051"/>
              <a:ext cx="108121" cy="202600"/>
            </a:xfrm>
            <a:custGeom>
              <a:avLst/>
              <a:gdLst/>
              <a:ahLst/>
              <a:cxnLst/>
              <a:rect l="0" t="0" r="0" b="0"/>
              <a:pathLst>
                <a:path w="108121" h="202600">
                  <a:moveTo>
                    <a:pt x="19050" y="18449"/>
                  </a:moveTo>
                  <a:lnTo>
                    <a:pt x="19050" y="18449"/>
                  </a:lnTo>
                  <a:lnTo>
                    <a:pt x="32865" y="9660"/>
                  </a:lnTo>
                  <a:lnTo>
                    <a:pt x="36727" y="6240"/>
                  </a:lnTo>
                  <a:lnTo>
                    <a:pt x="46662" y="2439"/>
                  </a:lnTo>
                  <a:lnTo>
                    <a:pt x="70287" y="0"/>
                  </a:lnTo>
                  <a:lnTo>
                    <a:pt x="85659" y="2948"/>
                  </a:lnTo>
                  <a:lnTo>
                    <a:pt x="88856" y="5998"/>
                  </a:lnTo>
                  <a:lnTo>
                    <a:pt x="92408" y="15032"/>
                  </a:lnTo>
                  <a:lnTo>
                    <a:pt x="90224" y="27984"/>
                  </a:lnTo>
                  <a:lnTo>
                    <a:pt x="83844" y="42443"/>
                  </a:lnTo>
                  <a:lnTo>
                    <a:pt x="55579" y="76918"/>
                  </a:lnTo>
                  <a:lnTo>
                    <a:pt x="54692" y="79300"/>
                  </a:lnTo>
                  <a:lnTo>
                    <a:pt x="54806" y="81595"/>
                  </a:lnTo>
                  <a:lnTo>
                    <a:pt x="56814" y="86025"/>
                  </a:lnTo>
                  <a:lnTo>
                    <a:pt x="60058" y="90345"/>
                  </a:lnTo>
                  <a:lnTo>
                    <a:pt x="100080" y="116135"/>
                  </a:lnTo>
                  <a:lnTo>
                    <a:pt x="104820" y="121674"/>
                  </a:lnTo>
                  <a:lnTo>
                    <a:pt x="107274" y="128188"/>
                  </a:lnTo>
                  <a:lnTo>
                    <a:pt x="108120" y="142951"/>
                  </a:lnTo>
                  <a:lnTo>
                    <a:pt x="100500" y="157039"/>
                  </a:lnTo>
                  <a:lnTo>
                    <a:pt x="86294" y="170356"/>
                  </a:lnTo>
                  <a:lnTo>
                    <a:pt x="53791" y="188342"/>
                  </a:lnTo>
                  <a:lnTo>
                    <a:pt x="0" y="202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2743">
              <a:extLst>
                <a:ext uri="{FF2B5EF4-FFF2-40B4-BE49-F238E27FC236}">
                  <a16:creationId xmlns:a16="http://schemas.microsoft.com/office/drawing/2014/main" xmlns="" id="{3637D684-9E8F-4A77-B426-EB8B0599F0B9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708150" y="6064250"/>
              <a:ext cx="438151" cy="9421"/>
            </a:xfrm>
            <a:custGeom>
              <a:avLst/>
              <a:gdLst/>
              <a:ahLst/>
              <a:cxnLst/>
              <a:rect l="0" t="0" r="0" b="0"/>
              <a:pathLst>
                <a:path w="438151" h="9421">
                  <a:moveTo>
                    <a:pt x="0" y="0"/>
                  </a:moveTo>
                  <a:lnTo>
                    <a:pt x="0" y="0"/>
                  </a:lnTo>
                  <a:lnTo>
                    <a:pt x="6481" y="705"/>
                  </a:lnTo>
                  <a:lnTo>
                    <a:pt x="39850" y="6907"/>
                  </a:lnTo>
                  <a:lnTo>
                    <a:pt x="77683" y="9420"/>
                  </a:lnTo>
                  <a:lnTo>
                    <a:pt x="102589" y="9103"/>
                  </a:lnTo>
                  <a:lnTo>
                    <a:pt x="129776" y="8184"/>
                  </a:lnTo>
                  <a:lnTo>
                    <a:pt x="159895" y="7573"/>
                  </a:lnTo>
                  <a:lnTo>
                    <a:pt x="191969" y="7166"/>
                  </a:lnTo>
                  <a:lnTo>
                    <a:pt x="225346" y="6894"/>
                  </a:lnTo>
                  <a:lnTo>
                    <a:pt x="257475" y="6007"/>
                  </a:lnTo>
                  <a:lnTo>
                    <a:pt x="288772" y="4710"/>
                  </a:lnTo>
                  <a:lnTo>
                    <a:pt x="319515" y="3141"/>
                  </a:lnTo>
                  <a:lnTo>
                    <a:pt x="346360" y="2094"/>
                  </a:lnTo>
                  <a:lnTo>
                    <a:pt x="393121" y="930"/>
                  </a:lnTo>
                  <a:lnTo>
                    <a:pt x="438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2744">
              <a:extLst>
                <a:ext uri="{FF2B5EF4-FFF2-40B4-BE49-F238E27FC236}">
                  <a16:creationId xmlns:a16="http://schemas.microsoft.com/office/drawing/2014/main" xmlns="" id="{358A51F2-4511-4105-BEB9-F376F865F7CB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797838" y="6076950"/>
              <a:ext cx="469113" cy="77542"/>
            </a:xfrm>
            <a:custGeom>
              <a:avLst/>
              <a:gdLst/>
              <a:ahLst/>
              <a:cxnLst/>
              <a:rect l="0" t="0" r="0" b="0"/>
              <a:pathLst>
                <a:path w="469113" h="77542">
                  <a:moveTo>
                    <a:pt x="56362" y="44450"/>
                  </a:moveTo>
                  <a:lnTo>
                    <a:pt x="56362" y="44450"/>
                  </a:lnTo>
                  <a:lnTo>
                    <a:pt x="10510" y="63291"/>
                  </a:lnTo>
                  <a:lnTo>
                    <a:pt x="2510" y="67594"/>
                  </a:lnTo>
                  <a:lnTo>
                    <a:pt x="0" y="71168"/>
                  </a:lnTo>
                  <a:lnTo>
                    <a:pt x="1148" y="74256"/>
                  </a:lnTo>
                  <a:lnTo>
                    <a:pt x="4736" y="77021"/>
                  </a:lnTo>
                  <a:lnTo>
                    <a:pt x="43496" y="77541"/>
                  </a:lnTo>
                  <a:lnTo>
                    <a:pt x="78123" y="72155"/>
                  </a:lnTo>
                  <a:lnTo>
                    <a:pt x="125197" y="63626"/>
                  </a:lnTo>
                  <a:lnTo>
                    <a:pt x="180569" y="53001"/>
                  </a:lnTo>
                  <a:lnTo>
                    <a:pt x="229478" y="43800"/>
                  </a:lnTo>
                  <a:lnTo>
                    <a:pt x="274078" y="35550"/>
                  </a:lnTo>
                  <a:lnTo>
                    <a:pt x="315806" y="27934"/>
                  </a:lnTo>
                  <a:lnTo>
                    <a:pt x="351386" y="21444"/>
                  </a:lnTo>
                  <a:lnTo>
                    <a:pt x="382867" y="15707"/>
                  </a:lnTo>
                  <a:lnTo>
                    <a:pt x="411615" y="10472"/>
                  </a:lnTo>
                  <a:lnTo>
                    <a:pt x="4691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2745">
              <a:extLst>
                <a:ext uri="{FF2B5EF4-FFF2-40B4-BE49-F238E27FC236}">
                  <a16:creationId xmlns:a16="http://schemas.microsoft.com/office/drawing/2014/main" xmlns="" id="{93D16FAE-1205-4693-82F3-2B9840F266F0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2546350" y="58547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0"/>
                  </a:moveTo>
                  <a:lnTo>
                    <a:pt x="0" y="0"/>
                  </a:lnTo>
                  <a:lnTo>
                    <a:pt x="17456" y="705"/>
                  </a:lnTo>
                  <a:lnTo>
                    <a:pt x="20104" y="1881"/>
                  </a:lnTo>
                  <a:lnTo>
                    <a:pt x="254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2746">
              <a:extLst>
                <a:ext uri="{FF2B5EF4-FFF2-40B4-BE49-F238E27FC236}">
                  <a16:creationId xmlns:a16="http://schemas.microsoft.com/office/drawing/2014/main" xmlns="" id="{22314472-E196-411B-834B-A67F2BB89A10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590800" y="597535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6350"/>
                  </a:moveTo>
                  <a:lnTo>
                    <a:pt x="0" y="635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2" name="SMARTInkShape-Group546">
            <a:extLst>
              <a:ext uri="{FF2B5EF4-FFF2-40B4-BE49-F238E27FC236}">
                <a16:creationId xmlns:a16="http://schemas.microsoft.com/office/drawing/2014/main" xmlns="" id="{D192BDDD-C6D3-479F-AF7A-D07E763F71A5}"/>
              </a:ext>
            </a:extLst>
          </p:cNvPr>
          <p:cNvGrpSpPr/>
          <p:nvPr/>
        </p:nvGrpSpPr>
        <p:grpSpPr>
          <a:xfrm>
            <a:off x="2972895" y="5695950"/>
            <a:ext cx="430706" cy="342901"/>
            <a:chOff x="2972895" y="5695950"/>
            <a:chExt cx="430706" cy="342901"/>
          </a:xfrm>
        </p:grpSpPr>
        <p:sp>
          <p:nvSpPr>
            <p:cNvPr id="277" name="SMARTInkShape-2747">
              <a:extLst>
                <a:ext uri="{FF2B5EF4-FFF2-40B4-BE49-F238E27FC236}">
                  <a16:creationId xmlns:a16="http://schemas.microsoft.com/office/drawing/2014/main" xmlns="" id="{46A6EE3D-B4FB-433E-98B5-57A884FF55D8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990850" y="5734312"/>
              <a:ext cx="22587" cy="304539"/>
            </a:xfrm>
            <a:custGeom>
              <a:avLst/>
              <a:gdLst/>
              <a:ahLst/>
              <a:cxnLst/>
              <a:rect l="0" t="0" r="0" b="0"/>
              <a:pathLst>
                <a:path w="22587" h="304539">
                  <a:moveTo>
                    <a:pt x="0" y="6088"/>
                  </a:moveTo>
                  <a:lnTo>
                    <a:pt x="0" y="6088"/>
                  </a:lnTo>
                  <a:lnTo>
                    <a:pt x="0" y="621"/>
                  </a:lnTo>
                  <a:lnTo>
                    <a:pt x="706" y="326"/>
                  </a:lnTo>
                  <a:lnTo>
                    <a:pt x="3371" y="0"/>
                  </a:lnTo>
                  <a:lnTo>
                    <a:pt x="6907" y="7381"/>
                  </a:lnTo>
                  <a:lnTo>
                    <a:pt x="18298" y="48598"/>
                  </a:lnTo>
                  <a:lnTo>
                    <a:pt x="22243" y="86364"/>
                  </a:lnTo>
                  <a:lnTo>
                    <a:pt x="22586" y="131372"/>
                  </a:lnTo>
                  <a:lnTo>
                    <a:pt x="20702" y="155228"/>
                  </a:lnTo>
                  <a:lnTo>
                    <a:pt x="15551" y="201488"/>
                  </a:lnTo>
                  <a:lnTo>
                    <a:pt x="10909" y="240864"/>
                  </a:lnTo>
                  <a:lnTo>
                    <a:pt x="7701" y="281282"/>
                  </a:lnTo>
                  <a:lnTo>
                    <a:pt x="6350" y="304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2748">
              <a:extLst>
                <a:ext uri="{FF2B5EF4-FFF2-40B4-BE49-F238E27FC236}">
                  <a16:creationId xmlns:a16="http://schemas.microsoft.com/office/drawing/2014/main" xmlns="" id="{26E10AA9-60F2-4030-A11B-EB1CC861BF30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972895" y="5695950"/>
              <a:ext cx="202106" cy="88901"/>
            </a:xfrm>
            <a:custGeom>
              <a:avLst/>
              <a:gdLst/>
              <a:ahLst/>
              <a:cxnLst/>
              <a:rect l="0" t="0" r="0" b="0"/>
              <a:pathLst>
                <a:path w="202106" h="88901">
                  <a:moveTo>
                    <a:pt x="43355" y="88900"/>
                  </a:moveTo>
                  <a:lnTo>
                    <a:pt x="43355" y="88900"/>
                  </a:lnTo>
                  <a:lnTo>
                    <a:pt x="0" y="70267"/>
                  </a:lnTo>
                  <a:lnTo>
                    <a:pt x="39000" y="57677"/>
                  </a:lnTo>
                  <a:lnTo>
                    <a:pt x="82438" y="39353"/>
                  </a:lnTo>
                  <a:lnTo>
                    <a:pt x="116464" y="25958"/>
                  </a:lnTo>
                  <a:lnTo>
                    <a:pt x="163795" y="10278"/>
                  </a:lnTo>
                  <a:lnTo>
                    <a:pt x="2021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2749">
              <a:extLst>
                <a:ext uri="{FF2B5EF4-FFF2-40B4-BE49-F238E27FC236}">
                  <a16:creationId xmlns:a16="http://schemas.microsoft.com/office/drawing/2014/main" xmlns="" id="{384B5E12-91DA-4E4D-97E0-0678CD33EA5B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978150" y="5873750"/>
              <a:ext cx="171451" cy="41759"/>
            </a:xfrm>
            <a:custGeom>
              <a:avLst/>
              <a:gdLst/>
              <a:ahLst/>
              <a:cxnLst/>
              <a:rect l="0" t="0" r="0" b="0"/>
              <a:pathLst>
                <a:path w="171451" h="41759">
                  <a:moveTo>
                    <a:pt x="0" y="38100"/>
                  </a:moveTo>
                  <a:lnTo>
                    <a:pt x="0" y="38100"/>
                  </a:lnTo>
                  <a:lnTo>
                    <a:pt x="3371" y="41471"/>
                  </a:lnTo>
                  <a:lnTo>
                    <a:pt x="5775" y="41758"/>
                  </a:lnTo>
                  <a:lnTo>
                    <a:pt x="44458" y="28375"/>
                  </a:lnTo>
                  <a:lnTo>
                    <a:pt x="82239" y="17266"/>
                  </a:lnTo>
                  <a:lnTo>
                    <a:pt x="120558" y="9192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2750">
              <a:extLst>
                <a:ext uri="{FF2B5EF4-FFF2-40B4-BE49-F238E27FC236}">
                  <a16:creationId xmlns:a16="http://schemas.microsoft.com/office/drawing/2014/main" xmlns="" id="{B1649380-5A74-4E85-B2CD-9CA79EC8606D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113918" y="5898359"/>
              <a:ext cx="93797" cy="110073"/>
            </a:xfrm>
            <a:custGeom>
              <a:avLst/>
              <a:gdLst/>
              <a:ahLst/>
              <a:cxnLst/>
              <a:rect l="0" t="0" r="0" b="0"/>
              <a:pathLst>
                <a:path w="93797" h="110073">
                  <a:moveTo>
                    <a:pt x="48382" y="13491"/>
                  </a:moveTo>
                  <a:lnTo>
                    <a:pt x="48382" y="13491"/>
                  </a:lnTo>
                  <a:lnTo>
                    <a:pt x="36173" y="13491"/>
                  </a:lnTo>
                  <a:lnTo>
                    <a:pt x="30491" y="15372"/>
                  </a:lnTo>
                  <a:lnTo>
                    <a:pt x="27987" y="16862"/>
                  </a:lnTo>
                  <a:lnTo>
                    <a:pt x="13832" y="35166"/>
                  </a:lnTo>
                  <a:lnTo>
                    <a:pt x="3024" y="57229"/>
                  </a:lnTo>
                  <a:lnTo>
                    <a:pt x="0" y="73381"/>
                  </a:lnTo>
                  <a:lnTo>
                    <a:pt x="2420" y="88087"/>
                  </a:lnTo>
                  <a:lnTo>
                    <a:pt x="5041" y="94972"/>
                  </a:lnTo>
                  <a:lnTo>
                    <a:pt x="13597" y="104503"/>
                  </a:lnTo>
                  <a:lnTo>
                    <a:pt x="18842" y="108033"/>
                  </a:lnTo>
                  <a:lnTo>
                    <a:pt x="32196" y="110072"/>
                  </a:lnTo>
                  <a:lnTo>
                    <a:pt x="39708" y="109629"/>
                  </a:lnTo>
                  <a:lnTo>
                    <a:pt x="53699" y="103491"/>
                  </a:lnTo>
                  <a:lnTo>
                    <a:pt x="66973" y="92296"/>
                  </a:lnTo>
                  <a:lnTo>
                    <a:pt x="84935" y="66161"/>
                  </a:lnTo>
                  <a:lnTo>
                    <a:pt x="92380" y="46308"/>
                  </a:lnTo>
                  <a:lnTo>
                    <a:pt x="93796" y="18667"/>
                  </a:lnTo>
                  <a:lnTo>
                    <a:pt x="90652" y="12003"/>
                  </a:lnTo>
                  <a:lnTo>
                    <a:pt x="79634" y="2716"/>
                  </a:lnTo>
                  <a:lnTo>
                    <a:pt x="67210" y="0"/>
                  </a:lnTo>
                  <a:lnTo>
                    <a:pt x="48382" y="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2751">
              <a:extLst>
                <a:ext uri="{FF2B5EF4-FFF2-40B4-BE49-F238E27FC236}">
                  <a16:creationId xmlns:a16="http://schemas.microsoft.com/office/drawing/2014/main" xmlns="" id="{E7B0F586-5497-4E14-B8F0-8F1E29815340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251200" y="5892800"/>
              <a:ext cx="152401" cy="135168"/>
            </a:xfrm>
            <a:custGeom>
              <a:avLst/>
              <a:gdLst/>
              <a:ahLst/>
              <a:cxnLst/>
              <a:rect l="0" t="0" r="0" b="0"/>
              <a:pathLst>
                <a:path w="152401" h="135168">
                  <a:moveTo>
                    <a:pt x="0" y="6350"/>
                  </a:moveTo>
                  <a:lnTo>
                    <a:pt x="0" y="6350"/>
                  </a:lnTo>
                  <a:lnTo>
                    <a:pt x="20394" y="6349"/>
                  </a:lnTo>
                  <a:lnTo>
                    <a:pt x="26938" y="11995"/>
                  </a:lnTo>
                  <a:lnTo>
                    <a:pt x="42637" y="36236"/>
                  </a:lnTo>
                  <a:lnTo>
                    <a:pt x="54963" y="77634"/>
                  </a:lnTo>
                  <a:lnTo>
                    <a:pt x="64106" y="108454"/>
                  </a:lnTo>
                  <a:lnTo>
                    <a:pt x="64240" y="124400"/>
                  </a:lnTo>
                  <a:lnTo>
                    <a:pt x="62582" y="129501"/>
                  </a:lnTo>
                  <a:lnTo>
                    <a:pt x="60066" y="132900"/>
                  </a:lnTo>
                  <a:lnTo>
                    <a:pt x="56977" y="135167"/>
                  </a:lnTo>
                  <a:lnTo>
                    <a:pt x="54212" y="134561"/>
                  </a:lnTo>
                  <a:lnTo>
                    <a:pt x="51664" y="132040"/>
                  </a:lnTo>
                  <a:lnTo>
                    <a:pt x="46951" y="122184"/>
                  </a:lnTo>
                  <a:lnTo>
                    <a:pt x="42504" y="106045"/>
                  </a:lnTo>
                  <a:lnTo>
                    <a:pt x="43820" y="87113"/>
                  </a:lnTo>
                  <a:lnTo>
                    <a:pt x="46147" y="77126"/>
                  </a:lnTo>
                  <a:lnTo>
                    <a:pt x="58139" y="58503"/>
                  </a:lnTo>
                  <a:lnTo>
                    <a:pt x="97954" y="2355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6" name="SMARTInkShape-Group547">
            <a:extLst>
              <a:ext uri="{FF2B5EF4-FFF2-40B4-BE49-F238E27FC236}">
                <a16:creationId xmlns:a16="http://schemas.microsoft.com/office/drawing/2014/main" xmlns="" id="{5C4667B6-2E46-4129-840E-A34D552A51D4}"/>
              </a:ext>
            </a:extLst>
          </p:cNvPr>
          <p:cNvGrpSpPr/>
          <p:nvPr/>
        </p:nvGrpSpPr>
        <p:grpSpPr>
          <a:xfrm>
            <a:off x="3879850" y="5779977"/>
            <a:ext cx="1377951" cy="303324"/>
            <a:chOff x="3879850" y="5779977"/>
            <a:chExt cx="1377951" cy="303324"/>
          </a:xfrm>
        </p:grpSpPr>
        <p:sp>
          <p:nvSpPr>
            <p:cNvPr id="283" name="SMARTInkShape-2752">
              <a:extLst>
                <a:ext uri="{FF2B5EF4-FFF2-40B4-BE49-F238E27FC236}">
                  <a16:creationId xmlns:a16="http://schemas.microsoft.com/office/drawing/2014/main" xmlns="" id="{1ECFBA56-6556-4F2F-A171-AAF56DF28016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879850" y="5880100"/>
              <a:ext cx="12701" cy="114301"/>
            </a:xfrm>
            <a:custGeom>
              <a:avLst/>
              <a:gdLst/>
              <a:ahLst/>
              <a:cxnLst/>
              <a:rect l="0" t="0" r="0" b="0"/>
              <a:pathLst>
                <a:path w="12701" h="114301">
                  <a:moveTo>
                    <a:pt x="12700" y="0"/>
                  </a:moveTo>
                  <a:lnTo>
                    <a:pt x="12700" y="0"/>
                  </a:lnTo>
                  <a:lnTo>
                    <a:pt x="8336" y="37576"/>
                  </a:lnTo>
                  <a:lnTo>
                    <a:pt x="4861" y="81819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2753">
              <a:extLst>
                <a:ext uri="{FF2B5EF4-FFF2-40B4-BE49-F238E27FC236}">
                  <a16:creationId xmlns:a16="http://schemas.microsoft.com/office/drawing/2014/main" xmlns="" id="{A5925A74-B113-4404-9078-DEA61CCB0FED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892550" y="5779977"/>
              <a:ext cx="24880" cy="23041"/>
            </a:xfrm>
            <a:custGeom>
              <a:avLst/>
              <a:gdLst/>
              <a:ahLst/>
              <a:cxnLst/>
              <a:rect l="0" t="0" r="0" b="0"/>
              <a:pathLst>
                <a:path w="24880" h="23041">
                  <a:moveTo>
                    <a:pt x="19050" y="17573"/>
                  </a:moveTo>
                  <a:lnTo>
                    <a:pt x="19050" y="17573"/>
                  </a:lnTo>
                  <a:lnTo>
                    <a:pt x="12962" y="17573"/>
                  </a:lnTo>
                  <a:lnTo>
                    <a:pt x="12778" y="20944"/>
                  </a:lnTo>
                  <a:lnTo>
                    <a:pt x="14163" y="21937"/>
                  </a:lnTo>
                  <a:lnTo>
                    <a:pt x="19465" y="23040"/>
                  </a:lnTo>
                  <a:lnTo>
                    <a:pt x="21443" y="22629"/>
                  </a:lnTo>
                  <a:lnTo>
                    <a:pt x="22762" y="21649"/>
                  </a:lnTo>
                  <a:lnTo>
                    <a:pt x="23641" y="20291"/>
                  </a:lnTo>
                  <a:lnTo>
                    <a:pt x="24879" y="11637"/>
                  </a:lnTo>
                  <a:lnTo>
                    <a:pt x="23287" y="5997"/>
                  </a:lnTo>
                  <a:lnTo>
                    <a:pt x="21875" y="3506"/>
                  </a:lnTo>
                  <a:lnTo>
                    <a:pt x="20227" y="1845"/>
                  </a:lnTo>
                  <a:lnTo>
                    <a:pt x="16516" y="0"/>
                  </a:lnTo>
                  <a:lnTo>
                    <a:pt x="10633" y="1061"/>
                  </a:lnTo>
                  <a:lnTo>
                    <a:pt x="7089" y="2332"/>
                  </a:lnTo>
                  <a:lnTo>
                    <a:pt x="4726" y="3884"/>
                  </a:lnTo>
                  <a:lnTo>
                    <a:pt x="0" y="11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2754">
              <a:extLst>
                <a:ext uri="{FF2B5EF4-FFF2-40B4-BE49-F238E27FC236}">
                  <a16:creationId xmlns:a16="http://schemas.microsoft.com/office/drawing/2014/main" xmlns="" id="{257729CA-BD2E-443D-BCB9-A869CFA3D730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987800" y="5907527"/>
              <a:ext cx="88901" cy="17024"/>
            </a:xfrm>
            <a:custGeom>
              <a:avLst/>
              <a:gdLst/>
              <a:ahLst/>
              <a:cxnLst/>
              <a:rect l="0" t="0" r="0" b="0"/>
              <a:pathLst>
                <a:path w="88901" h="17024">
                  <a:moveTo>
                    <a:pt x="0" y="17023"/>
                  </a:moveTo>
                  <a:lnTo>
                    <a:pt x="0" y="17023"/>
                  </a:lnTo>
                  <a:lnTo>
                    <a:pt x="7186" y="11248"/>
                  </a:lnTo>
                  <a:lnTo>
                    <a:pt x="18951" y="4814"/>
                  </a:lnTo>
                  <a:lnTo>
                    <a:pt x="44812" y="0"/>
                  </a:lnTo>
                  <a:lnTo>
                    <a:pt x="88900" y="4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2755">
              <a:extLst>
                <a:ext uri="{FF2B5EF4-FFF2-40B4-BE49-F238E27FC236}">
                  <a16:creationId xmlns:a16="http://schemas.microsoft.com/office/drawing/2014/main" xmlns="" id="{0CA1811C-59FC-4072-A252-CC1893E340E1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002265" y="5981700"/>
              <a:ext cx="74436" cy="5763"/>
            </a:xfrm>
            <a:custGeom>
              <a:avLst/>
              <a:gdLst/>
              <a:ahLst/>
              <a:cxnLst/>
              <a:rect l="0" t="0" r="0" b="0"/>
              <a:pathLst>
                <a:path w="74436" h="5763">
                  <a:moveTo>
                    <a:pt x="10935" y="0"/>
                  </a:moveTo>
                  <a:lnTo>
                    <a:pt x="10935" y="0"/>
                  </a:lnTo>
                  <a:lnTo>
                    <a:pt x="0" y="5467"/>
                  </a:lnTo>
                  <a:lnTo>
                    <a:pt x="823" y="5762"/>
                  </a:lnTo>
                  <a:lnTo>
                    <a:pt x="41612" y="4435"/>
                  </a:lnTo>
                  <a:lnTo>
                    <a:pt x="744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2756">
              <a:extLst>
                <a:ext uri="{FF2B5EF4-FFF2-40B4-BE49-F238E27FC236}">
                  <a16:creationId xmlns:a16="http://schemas.microsoft.com/office/drawing/2014/main" xmlns="" id="{0B65EBBA-AD4B-4FAB-A817-AF39BC2E1DF2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235450" y="5829300"/>
              <a:ext cx="15597" cy="158751"/>
            </a:xfrm>
            <a:custGeom>
              <a:avLst/>
              <a:gdLst/>
              <a:ahLst/>
              <a:cxnLst/>
              <a:rect l="0" t="0" r="0" b="0"/>
              <a:pathLst>
                <a:path w="15597" h="1587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0831" y="28155"/>
                  </a:lnTo>
                  <a:lnTo>
                    <a:pt x="15596" y="64708"/>
                  </a:lnTo>
                  <a:lnTo>
                    <a:pt x="13165" y="106113"/>
                  </a:lnTo>
                  <a:lnTo>
                    <a:pt x="63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2757">
              <a:extLst>
                <a:ext uri="{FF2B5EF4-FFF2-40B4-BE49-F238E27FC236}">
                  <a16:creationId xmlns:a16="http://schemas.microsoft.com/office/drawing/2014/main" xmlns="" id="{E5A1DA6F-AB67-415E-A144-E231F6A4D179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273550" y="6013450"/>
              <a:ext cx="38101" cy="50801"/>
            </a:xfrm>
            <a:custGeom>
              <a:avLst/>
              <a:gdLst/>
              <a:ahLst/>
              <a:cxnLst/>
              <a:rect l="0" t="0" r="0" b="0"/>
              <a:pathLst>
                <a:path w="38101" h="50801">
                  <a:moveTo>
                    <a:pt x="38100" y="0"/>
                  </a:moveTo>
                  <a:lnTo>
                    <a:pt x="38100" y="0"/>
                  </a:lnTo>
                  <a:lnTo>
                    <a:pt x="11618" y="29854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2758">
              <a:extLst>
                <a:ext uri="{FF2B5EF4-FFF2-40B4-BE49-F238E27FC236}">
                  <a16:creationId xmlns:a16="http://schemas.microsoft.com/office/drawing/2014/main" xmlns="" id="{F6F7763F-7A06-498F-9EEC-87E1ABE61FCC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381500" y="5864440"/>
              <a:ext cx="57301" cy="141946"/>
            </a:xfrm>
            <a:custGeom>
              <a:avLst/>
              <a:gdLst/>
              <a:ahLst/>
              <a:cxnLst/>
              <a:rect l="0" t="0" r="0" b="0"/>
              <a:pathLst>
                <a:path w="57301" h="141946">
                  <a:moveTo>
                    <a:pt x="0" y="22010"/>
                  </a:moveTo>
                  <a:lnTo>
                    <a:pt x="0" y="22010"/>
                  </a:lnTo>
                  <a:lnTo>
                    <a:pt x="0" y="7705"/>
                  </a:lnTo>
                  <a:lnTo>
                    <a:pt x="1411" y="6123"/>
                  </a:lnTo>
                  <a:lnTo>
                    <a:pt x="21048" y="6"/>
                  </a:lnTo>
                  <a:lnTo>
                    <a:pt x="32638" y="0"/>
                  </a:lnTo>
                  <a:lnTo>
                    <a:pt x="44139" y="3055"/>
                  </a:lnTo>
                  <a:lnTo>
                    <a:pt x="53954" y="9117"/>
                  </a:lnTo>
                  <a:lnTo>
                    <a:pt x="56430" y="14826"/>
                  </a:lnTo>
                  <a:lnTo>
                    <a:pt x="57300" y="30576"/>
                  </a:lnTo>
                  <a:lnTo>
                    <a:pt x="50452" y="62648"/>
                  </a:lnTo>
                  <a:lnTo>
                    <a:pt x="24518" y="110129"/>
                  </a:lnTo>
                  <a:lnTo>
                    <a:pt x="576" y="141945"/>
                  </a:lnTo>
                  <a:lnTo>
                    <a:pt x="44900" y="136856"/>
                  </a:lnTo>
                  <a:lnTo>
                    <a:pt x="57150" y="136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2759">
              <a:extLst>
                <a:ext uri="{FF2B5EF4-FFF2-40B4-BE49-F238E27FC236}">
                  <a16:creationId xmlns:a16="http://schemas.microsoft.com/office/drawing/2014/main" xmlns="" id="{DD8DCEF9-925E-4879-BEB1-9A40ADFA86FB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502150" y="6019800"/>
              <a:ext cx="50801" cy="25401"/>
            </a:xfrm>
            <a:custGeom>
              <a:avLst/>
              <a:gdLst/>
              <a:ahLst/>
              <a:cxnLst/>
              <a:rect l="0" t="0" r="0" b="0"/>
              <a:pathLst>
                <a:path w="50801" h="25401">
                  <a:moveTo>
                    <a:pt x="50800" y="0"/>
                  </a:moveTo>
                  <a:lnTo>
                    <a:pt x="50800" y="0"/>
                  </a:lnTo>
                  <a:lnTo>
                    <a:pt x="44058" y="0"/>
                  </a:lnTo>
                  <a:lnTo>
                    <a:pt x="11730" y="16592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2760">
              <a:extLst>
                <a:ext uri="{FF2B5EF4-FFF2-40B4-BE49-F238E27FC236}">
                  <a16:creationId xmlns:a16="http://schemas.microsoft.com/office/drawing/2014/main" xmlns="" id="{E9AC4AAC-94BB-4680-8562-40C46C2D8F9A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679950" y="6013449"/>
              <a:ext cx="63501" cy="2"/>
            </a:xfrm>
            <a:custGeom>
              <a:avLst/>
              <a:gdLst/>
              <a:ahLst/>
              <a:cxnLst/>
              <a:rect l="0" t="0" r="0" b="0"/>
              <a:pathLst>
                <a:path w="63501" h="2">
                  <a:moveTo>
                    <a:pt x="0" y="1"/>
                  </a:moveTo>
                  <a:lnTo>
                    <a:pt x="0" y="1"/>
                  </a:lnTo>
                  <a:lnTo>
                    <a:pt x="46288" y="0"/>
                  </a:lnTo>
                  <a:lnTo>
                    <a:pt x="63500" y="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2761">
              <a:extLst>
                <a:ext uri="{FF2B5EF4-FFF2-40B4-BE49-F238E27FC236}">
                  <a16:creationId xmlns:a16="http://schemas.microsoft.com/office/drawing/2014/main" xmlns="" id="{81A9F5F6-2030-4AD4-B586-DA228D3A8651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921250" y="6019800"/>
              <a:ext cx="31751" cy="38101"/>
            </a:xfrm>
            <a:custGeom>
              <a:avLst/>
              <a:gdLst/>
              <a:ahLst/>
              <a:cxnLst/>
              <a:rect l="0" t="0" r="0" b="0"/>
              <a:pathLst>
                <a:path w="31751" h="38101">
                  <a:moveTo>
                    <a:pt x="31750" y="0"/>
                  </a:moveTo>
                  <a:lnTo>
                    <a:pt x="31750" y="0"/>
                  </a:lnTo>
                  <a:lnTo>
                    <a:pt x="17444" y="8839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2762">
              <a:extLst>
                <a:ext uri="{FF2B5EF4-FFF2-40B4-BE49-F238E27FC236}">
                  <a16:creationId xmlns:a16="http://schemas.microsoft.com/office/drawing/2014/main" xmlns="" id="{DB9D6598-8F0C-4A0C-83C3-B2BB99CB1AFD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078729" y="5819579"/>
              <a:ext cx="28899" cy="201666"/>
            </a:xfrm>
            <a:custGeom>
              <a:avLst/>
              <a:gdLst/>
              <a:ahLst/>
              <a:cxnLst/>
              <a:rect l="0" t="0" r="0" b="0"/>
              <a:pathLst>
                <a:path w="28899" h="201666">
                  <a:moveTo>
                    <a:pt x="13971" y="3371"/>
                  </a:moveTo>
                  <a:lnTo>
                    <a:pt x="13971" y="3371"/>
                  </a:lnTo>
                  <a:lnTo>
                    <a:pt x="17342" y="0"/>
                  </a:lnTo>
                  <a:lnTo>
                    <a:pt x="19040" y="418"/>
                  </a:lnTo>
                  <a:lnTo>
                    <a:pt x="22810" y="4646"/>
                  </a:lnTo>
                  <a:lnTo>
                    <a:pt x="28898" y="18330"/>
                  </a:lnTo>
                  <a:lnTo>
                    <a:pt x="27136" y="57831"/>
                  </a:lnTo>
                  <a:lnTo>
                    <a:pt x="21948" y="98216"/>
                  </a:lnTo>
                  <a:lnTo>
                    <a:pt x="15943" y="140050"/>
                  </a:lnTo>
                  <a:lnTo>
                    <a:pt x="8989" y="173298"/>
                  </a:lnTo>
                  <a:lnTo>
                    <a:pt x="422" y="192322"/>
                  </a:lnTo>
                  <a:lnTo>
                    <a:pt x="0" y="196366"/>
                  </a:lnTo>
                  <a:lnTo>
                    <a:pt x="706" y="201329"/>
                  </a:lnTo>
                  <a:lnTo>
                    <a:pt x="894" y="201665"/>
                  </a:lnTo>
                  <a:lnTo>
                    <a:pt x="1271" y="200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2763">
              <a:extLst>
                <a:ext uri="{FF2B5EF4-FFF2-40B4-BE49-F238E27FC236}">
                  <a16:creationId xmlns:a16="http://schemas.microsoft.com/office/drawing/2014/main" xmlns="" id="{9AC963A8-7825-4EB1-A4E5-650218FAE49A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107150" y="5855223"/>
              <a:ext cx="80539" cy="132828"/>
            </a:xfrm>
            <a:custGeom>
              <a:avLst/>
              <a:gdLst/>
              <a:ahLst/>
              <a:cxnLst/>
              <a:rect l="0" t="0" r="0" b="0"/>
              <a:pathLst>
                <a:path w="80539" h="132828">
                  <a:moveTo>
                    <a:pt x="74450" y="12177"/>
                  </a:moveTo>
                  <a:lnTo>
                    <a:pt x="74450" y="12177"/>
                  </a:lnTo>
                  <a:lnTo>
                    <a:pt x="80538" y="0"/>
                  </a:lnTo>
                  <a:lnTo>
                    <a:pt x="37168" y="32135"/>
                  </a:lnTo>
                  <a:lnTo>
                    <a:pt x="10483" y="62391"/>
                  </a:lnTo>
                  <a:lnTo>
                    <a:pt x="2189" y="76993"/>
                  </a:lnTo>
                  <a:lnTo>
                    <a:pt x="0" y="85905"/>
                  </a:lnTo>
                  <a:lnTo>
                    <a:pt x="2139" y="102226"/>
                  </a:lnTo>
                  <a:lnTo>
                    <a:pt x="6487" y="107487"/>
                  </a:lnTo>
                  <a:lnTo>
                    <a:pt x="20726" y="117097"/>
                  </a:lnTo>
                  <a:lnTo>
                    <a:pt x="74450" y="132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2764">
              <a:extLst>
                <a:ext uri="{FF2B5EF4-FFF2-40B4-BE49-F238E27FC236}">
                  <a16:creationId xmlns:a16="http://schemas.microsoft.com/office/drawing/2014/main" xmlns="" id="{A5831602-8923-45E6-9A3A-07852D6C5A9D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245100" y="60261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0"/>
                  </a:moveTo>
                  <a:lnTo>
                    <a:pt x="12700" y="0"/>
                  </a:lnTo>
                  <a:lnTo>
                    <a:pt x="2574" y="4486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3" name="SMARTInkShape-Group549">
            <a:extLst>
              <a:ext uri="{FF2B5EF4-FFF2-40B4-BE49-F238E27FC236}">
                <a16:creationId xmlns:a16="http://schemas.microsoft.com/office/drawing/2014/main" xmlns="" id="{8FC527BA-8198-43B0-9FA4-E509EAB7862A}"/>
              </a:ext>
            </a:extLst>
          </p:cNvPr>
          <p:cNvGrpSpPr/>
          <p:nvPr/>
        </p:nvGrpSpPr>
        <p:grpSpPr>
          <a:xfrm>
            <a:off x="5533865" y="5816600"/>
            <a:ext cx="511336" cy="286858"/>
            <a:chOff x="5533865" y="5816600"/>
            <a:chExt cx="511336" cy="286858"/>
          </a:xfrm>
        </p:grpSpPr>
        <p:sp>
          <p:nvSpPr>
            <p:cNvPr id="297" name="SMARTInkShape-2765">
              <a:extLst>
                <a:ext uri="{FF2B5EF4-FFF2-40B4-BE49-F238E27FC236}">
                  <a16:creationId xmlns:a16="http://schemas.microsoft.com/office/drawing/2014/main" xmlns="" id="{FE01D7C5-1B8E-460A-82ED-9EB349EC5EC0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818365" y="5943600"/>
              <a:ext cx="112536" cy="6351"/>
            </a:xfrm>
            <a:custGeom>
              <a:avLst/>
              <a:gdLst/>
              <a:ahLst/>
              <a:cxnLst/>
              <a:rect l="0" t="0" r="0" b="0"/>
              <a:pathLst>
                <a:path w="112536" h="6351">
                  <a:moveTo>
                    <a:pt x="10935" y="6350"/>
                  </a:moveTo>
                  <a:lnTo>
                    <a:pt x="10935" y="6350"/>
                  </a:lnTo>
                  <a:lnTo>
                    <a:pt x="0" y="883"/>
                  </a:lnTo>
                  <a:lnTo>
                    <a:pt x="117" y="588"/>
                  </a:lnTo>
                  <a:lnTo>
                    <a:pt x="2129" y="262"/>
                  </a:lnTo>
                  <a:lnTo>
                    <a:pt x="35654" y="3179"/>
                  </a:lnTo>
                  <a:lnTo>
                    <a:pt x="71646" y="942"/>
                  </a:lnTo>
                  <a:lnTo>
                    <a:pt x="1125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2766">
              <a:extLst>
                <a:ext uri="{FF2B5EF4-FFF2-40B4-BE49-F238E27FC236}">
                  <a16:creationId xmlns:a16="http://schemas.microsoft.com/office/drawing/2014/main" xmlns="" id="{14273BD2-C0E6-43C5-B16B-51DD8991FB08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849856" y="5816600"/>
              <a:ext cx="55645" cy="286858"/>
            </a:xfrm>
            <a:custGeom>
              <a:avLst/>
              <a:gdLst/>
              <a:ahLst/>
              <a:cxnLst/>
              <a:rect l="0" t="0" r="0" b="0"/>
              <a:pathLst>
                <a:path w="55645" h="286858">
                  <a:moveTo>
                    <a:pt x="30244" y="0"/>
                  </a:moveTo>
                  <a:lnTo>
                    <a:pt x="30244" y="0"/>
                  </a:lnTo>
                  <a:lnTo>
                    <a:pt x="26873" y="3371"/>
                  </a:lnTo>
                  <a:lnTo>
                    <a:pt x="18707" y="42659"/>
                  </a:lnTo>
                  <a:lnTo>
                    <a:pt x="11946" y="74699"/>
                  </a:lnTo>
                  <a:lnTo>
                    <a:pt x="6120" y="113867"/>
                  </a:lnTo>
                  <a:lnTo>
                    <a:pt x="1883" y="155735"/>
                  </a:lnTo>
                  <a:lnTo>
                    <a:pt x="0" y="195510"/>
                  </a:lnTo>
                  <a:lnTo>
                    <a:pt x="1045" y="228710"/>
                  </a:lnTo>
                  <a:lnTo>
                    <a:pt x="4094" y="274404"/>
                  </a:lnTo>
                  <a:lnTo>
                    <a:pt x="6392" y="284235"/>
                  </a:lnTo>
                  <a:lnTo>
                    <a:pt x="7993" y="286857"/>
                  </a:lnTo>
                  <a:lnTo>
                    <a:pt x="11882" y="286488"/>
                  </a:lnTo>
                  <a:lnTo>
                    <a:pt x="23729" y="280434"/>
                  </a:lnTo>
                  <a:lnTo>
                    <a:pt x="55644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2767">
              <a:extLst>
                <a:ext uri="{FF2B5EF4-FFF2-40B4-BE49-F238E27FC236}">
                  <a16:creationId xmlns:a16="http://schemas.microsoft.com/office/drawing/2014/main" xmlns="" id="{F1F7A8C8-797C-4C32-BC5A-26E4A4EECDD2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682479" y="5965378"/>
              <a:ext cx="96022" cy="107956"/>
            </a:xfrm>
            <a:custGeom>
              <a:avLst/>
              <a:gdLst/>
              <a:ahLst/>
              <a:cxnLst/>
              <a:rect l="0" t="0" r="0" b="0"/>
              <a:pathLst>
                <a:path w="96022" h="107956">
                  <a:moveTo>
                    <a:pt x="13471" y="48072"/>
                  </a:moveTo>
                  <a:lnTo>
                    <a:pt x="13471" y="48072"/>
                  </a:lnTo>
                  <a:lnTo>
                    <a:pt x="23610" y="47367"/>
                  </a:lnTo>
                  <a:lnTo>
                    <a:pt x="31147" y="44701"/>
                  </a:lnTo>
                  <a:lnTo>
                    <a:pt x="43324" y="35863"/>
                  </a:lnTo>
                  <a:lnTo>
                    <a:pt x="55870" y="20936"/>
                  </a:lnTo>
                  <a:lnTo>
                    <a:pt x="57965" y="15870"/>
                  </a:lnTo>
                  <a:lnTo>
                    <a:pt x="58411" y="6479"/>
                  </a:lnTo>
                  <a:lnTo>
                    <a:pt x="56836" y="3410"/>
                  </a:lnTo>
                  <a:lnTo>
                    <a:pt x="54376" y="1363"/>
                  </a:lnTo>
                  <a:lnTo>
                    <a:pt x="51325" y="0"/>
                  </a:lnTo>
                  <a:lnTo>
                    <a:pt x="47173" y="1207"/>
                  </a:lnTo>
                  <a:lnTo>
                    <a:pt x="15871" y="27397"/>
                  </a:lnTo>
                  <a:lnTo>
                    <a:pt x="5601" y="44763"/>
                  </a:lnTo>
                  <a:lnTo>
                    <a:pt x="95" y="63534"/>
                  </a:lnTo>
                  <a:lnTo>
                    <a:pt x="0" y="81285"/>
                  </a:lnTo>
                  <a:lnTo>
                    <a:pt x="6073" y="94818"/>
                  </a:lnTo>
                  <a:lnTo>
                    <a:pt x="10655" y="100403"/>
                  </a:lnTo>
                  <a:lnTo>
                    <a:pt x="27036" y="106608"/>
                  </a:lnTo>
                  <a:lnTo>
                    <a:pt x="48428" y="107955"/>
                  </a:lnTo>
                  <a:lnTo>
                    <a:pt x="96021" y="98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2768">
              <a:extLst>
                <a:ext uri="{FF2B5EF4-FFF2-40B4-BE49-F238E27FC236}">
                  <a16:creationId xmlns:a16="http://schemas.microsoft.com/office/drawing/2014/main" xmlns="" id="{CC342AF7-CF74-491F-8252-DFD887850019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533865" y="5943862"/>
              <a:ext cx="92236" cy="149636"/>
            </a:xfrm>
            <a:custGeom>
              <a:avLst/>
              <a:gdLst/>
              <a:ahLst/>
              <a:cxnLst/>
              <a:rect l="0" t="0" r="0" b="0"/>
              <a:pathLst>
                <a:path w="92236" h="149636">
                  <a:moveTo>
                    <a:pt x="92235" y="6088"/>
                  </a:moveTo>
                  <a:lnTo>
                    <a:pt x="92235" y="6088"/>
                  </a:lnTo>
                  <a:lnTo>
                    <a:pt x="88864" y="2717"/>
                  </a:lnTo>
                  <a:lnTo>
                    <a:pt x="85327" y="1062"/>
                  </a:lnTo>
                  <a:lnTo>
                    <a:pt x="70566" y="0"/>
                  </a:lnTo>
                  <a:lnTo>
                    <a:pt x="38539" y="9929"/>
                  </a:lnTo>
                  <a:lnTo>
                    <a:pt x="17764" y="22121"/>
                  </a:lnTo>
                  <a:lnTo>
                    <a:pt x="7161" y="32969"/>
                  </a:lnTo>
                  <a:lnTo>
                    <a:pt x="1507" y="42965"/>
                  </a:lnTo>
                  <a:lnTo>
                    <a:pt x="0" y="47606"/>
                  </a:lnTo>
                  <a:lnTo>
                    <a:pt x="406" y="52111"/>
                  </a:lnTo>
                  <a:lnTo>
                    <a:pt x="4620" y="60880"/>
                  </a:lnTo>
                  <a:lnTo>
                    <a:pt x="21668" y="73750"/>
                  </a:lnTo>
                  <a:lnTo>
                    <a:pt x="69260" y="95844"/>
                  </a:lnTo>
                  <a:lnTo>
                    <a:pt x="80378" y="102659"/>
                  </a:lnTo>
                  <a:lnTo>
                    <a:pt x="86965" y="110392"/>
                  </a:lnTo>
                  <a:lnTo>
                    <a:pt x="89893" y="118532"/>
                  </a:lnTo>
                  <a:lnTo>
                    <a:pt x="88557" y="122678"/>
                  </a:lnTo>
                  <a:lnTo>
                    <a:pt x="81428" y="131049"/>
                  </a:lnTo>
                  <a:lnTo>
                    <a:pt x="62143" y="143694"/>
                  </a:lnTo>
                  <a:lnTo>
                    <a:pt x="41926" y="149635"/>
                  </a:lnTo>
                  <a:lnTo>
                    <a:pt x="32717" y="149144"/>
                  </a:lnTo>
                  <a:lnTo>
                    <a:pt x="29273" y="148026"/>
                  </a:lnTo>
                  <a:lnTo>
                    <a:pt x="27682" y="146574"/>
                  </a:lnTo>
                  <a:lnTo>
                    <a:pt x="27327" y="144901"/>
                  </a:lnTo>
                  <a:lnTo>
                    <a:pt x="28735" y="139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2769">
              <a:extLst>
                <a:ext uri="{FF2B5EF4-FFF2-40B4-BE49-F238E27FC236}">
                  <a16:creationId xmlns:a16="http://schemas.microsoft.com/office/drawing/2014/main" xmlns="" id="{B77ADF6C-4C51-4CD2-9CCC-C05F951E7FA8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019800" y="5937249"/>
              <a:ext cx="6351" cy="6352"/>
            </a:xfrm>
            <a:custGeom>
              <a:avLst/>
              <a:gdLst/>
              <a:ahLst/>
              <a:cxnLst/>
              <a:rect l="0" t="0" r="0" b="0"/>
              <a:pathLst>
                <a:path w="6351" h="6352">
                  <a:moveTo>
                    <a:pt x="6350" y="1"/>
                  </a:moveTo>
                  <a:lnTo>
                    <a:pt x="6350" y="1"/>
                  </a:lnTo>
                  <a:lnTo>
                    <a:pt x="2979" y="0"/>
                  </a:lnTo>
                  <a:lnTo>
                    <a:pt x="1986" y="706"/>
                  </a:lnTo>
                  <a:lnTo>
                    <a:pt x="1324" y="1883"/>
                  </a:lnTo>
                  <a:lnTo>
                    <a:pt x="0" y="6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2770">
              <a:extLst>
                <a:ext uri="{FF2B5EF4-FFF2-40B4-BE49-F238E27FC236}">
                  <a16:creationId xmlns:a16="http://schemas.microsoft.com/office/drawing/2014/main" xmlns="" id="{647ADA8D-673E-4C26-913C-65D6D164E10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032500" y="60833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1" name="SMARTInkShape-Group550">
            <a:extLst>
              <a:ext uri="{FF2B5EF4-FFF2-40B4-BE49-F238E27FC236}">
                <a16:creationId xmlns:a16="http://schemas.microsoft.com/office/drawing/2014/main" xmlns="" id="{5C69D1C6-D942-4590-8B30-157EDD83AA22}"/>
              </a:ext>
            </a:extLst>
          </p:cNvPr>
          <p:cNvGrpSpPr/>
          <p:nvPr/>
        </p:nvGrpSpPr>
        <p:grpSpPr>
          <a:xfrm>
            <a:off x="6431029" y="5857755"/>
            <a:ext cx="1051680" cy="403346"/>
            <a:chOff x="6431029" y="5857755"/>
            <a:chExt cx="1051680" cy="403346"/>
          </a:xfrm>
        </p:grpSpPr>
        <p:sp>
          <p:nvSpPr>
            <p:cNvPr id="304" name="SMARTInkShape-2771">
              <a:extLst>
                <a:ext uri="{FF2B5EF4-FFF2-40B4-BE49-F238E27FC236}">
                  <a16:creationId xmlns:a16="http://schemas.microsoft.com/office/drawing/2014/main" xmlns="" id="{68B10B11-7977-49C6-8FCB-9DBBF8B9452C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431029" y="5931783"/>
              <a:ext cx="236321" cy="227718"/>
            </a:xfrm>
            <a:custGeom>
              <a:avLst/>
              <a:gdLst/>
              <a:ahLst/>
              <a:cxnLst/>
              <a:rect l="0" t="0" r="0" b="0"/>
              <a:pathLst>
                <a:path w="236321" h="227718">
                  <a:moveTo>
                    <a:pt x="223771" y="5467"/>
                  </a:moveTo>
                  <a:lnTo>
                    <a:pt x="223771" y="5467"/>
                  </a:lnTo>
                  <a:lnTo>
                    <a:pt x="227141" y="5466"/>
                  </a:lnTo>
                  <a:lnTo>
                    <a:pt x="230678" y="3585"/>
                  </a:lnTo>
                  <a:lnTo>
                    <a:pt x="235327" y="0"/>
                  </a:lnTo>
                  <a:lnTo>
                    <a:pt x="235708" y="411"/>
                  </a:lnTo>
                  <a:lnTo>
                    <a:pt x="236320" y="6141"/>
                  </a:lnTo>
                  <a:lnTo>
                    <a:pt x="235745" y="21914"/>
                  </a:lnTo>
                  <a:lnTo>
                    <a:pt x="230690" y="38327"/>
                  </a:lnTo>
                  <a:lnTo>
                    <a:pt x="203563" y="81190"/>
                  </a:lnTo>
                  <a:lnTo>
                    <a:pt x="169447" y="127474"/>
                  </a:lnTo>
                  <a:lnTo>
                    <a:pt x="131640" y="161245"/>
                  </a:lnTo>
                  <a:lnTo>
                    <a:pt x="100674" y="180975"/>
                  </a:lnTo>
                  <a:lnTo>
                    <a:pt x="62368" y="192797"/>
                  </a:lnTo>
                  <a:lnTo>
                    <a:pt x="54786" y="193853"/>
                  </a:lnTo>
                  <a:lnTo>
                    <a:pt x="38835" y="191265"/>
                  </a:lnTo>
                  <a:lnTo>
                    <a:pt x="17751" y="181874"/>
                  </a:lnTo>
                  <a:lnTo>
                    <a:pt x="12340" y="178105"/>
                  </a:lnTo>
                  <a:lnTo>
                    <a:pt x="4449" y="166392"/>
                  </a:lnTo>
                  <a:lnTo>
                    <a:pt x="0" y="153189"/>
                  </a:lnTo>
                  <a:lnTo>
                    <a:pt x="375" y="142618"/>
                  </a:lnTo>
                  <a:lnTo>
                    <a:pt x="4553" y="128732"/>
                  </a:lnTo>
                  <a:lnTo>
                    <a:pt x="17001" y="115681"/>
                  </a:lnTo>
                  <a:lnTo>
                    <a:pt x="40876" y="99336"/>
                  </a:lnTo>
                  <a:lnTo>
                    <a:pt x="70156" y="90462"/>
                  </a:lnTo>
                  <a:lnTo>
                    <a:pt x="76911" y="89647"/>
                  </a:lnTo>
                  <a:lnTo>
                    <a:pt x="88179" y="92505"/>
                  </a:lnTo>
                  <a:lnTo>
                    <a:pt x="115656" y="106116"/>
                  </a:lnTo>
                  <a:lnTo>
                    <a:pt x="129256" y="121366"/>
                  </a:lnTo>
                  <a:lnTo>
                    <a:pt x="154274" y="164311"/>
                  </a:lnTo>
                  <a:lnTo>
                    <a:pt x="187004" y="209437"/>
                  </a:lnTo>
                  <a:lnTo>
                    <a:pt x="195436" y="216770"/>
                  </a:lnTo>
                  <a:lnTo>
                    <a:pt x="217421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2772">
              <a:extLst>
                <a:ext uri="{FF2B5EF4-FFF2-40B4-BE49-F238E27FC236}">
                  <a16:creationId xmlns:a16="http://schemas.microsoft.com/office/drawing/2014/main" xmlns="" id="{90B9C4DF-13E2-4B46-B4FD-A6958195036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762750" y="616585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270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2773">
              <a:extLst>
                <a:ext uri="{FF2B5EF4-FFF2-40B4-BE49-F238E27FC236}">
                  <a16:creationId xmlns:a16="http://schemas.microsoft.com/office/drawing/2014/main" xmlns="" id="{1771D813-2481-4FD8-A665-CD6E4A6B2FA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762750" y="6038850"/>
              <a:ext cx="18784" cy="40667"/>
            </a:xfrm>
            <a:custGeom>
              <a:avLst/>
              <a:gdLst/>
              <a:ahLst/>
              <a:cxnLst/>
              <a:rect l="0" t="0" r="0" b="0"/>
              <a:pathLst>
                <a:path w="18784" h="40667">
                  <a:moveTo>
                    <a:pt x="12700" y="0"/>
                  </a:moveTo>
                  <a:lnTo>
                    <a:pt x="12700" y="0"/>
                  </a:lnTo>
                  <a:lnTo>
                    <a:pt x="7232" y="0"/>
                  </a:lnTo>
                  <a:lnTo>
                    <a:pt x="6611" y="10113"/>
                  </a:lnTo>
                  <a:lnTo>
                    <a:pt x="12445" y="39833"/>
                  </a:lnTo>
                  <a:lnTo>
                    <a:pt x="13236" y="40666"/>
                  </a:lnTo>
                  <a:lnTo>
                    <a:pt x="14468" y="40517"/>
                  </a:lnTo>
                  <a:lnTo>
                    <a:pt x="15995" y="39711"/>
                  </a:lnTo>
                  <a:lnTo>
                    <a:pt x="17013" y="37763"/>
                  </a:lnTo>
                  <a:lnTo>
                    <a:pt x="18783" y="20565"/>
                  </a:lnTo>
                  <a:lnTo>
                    <a:pt x="17049" y="14314"/>
                  </a:lnTo>
                  <a:lnTo>
                    <a:pt x="15599" y="11660"/>
                  </a:lnTo>
                  <a:lnTo>
                    <a:pt x="6817" y="4552"/>
                  </a:lnTo>
                  <a:lnTo>
                    <a:pt x="4544" y="3741"/>
                  </a:lnTo>
                  <a:lnTo>
                    <a:pt x="3030" y="3905"/>
                  </a:lnTo>
                  <a:lnTo>
                    <a:pt x="2020" y="4720"/>
                  </a:lnTo>
                  <a:lnTo>
                    <a:pt x="898" y="7507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2774">
              <a:extLst>
                <a:ext uri="{FF2B5EF4-FFF2-40B4-BE49-F238E27FC236}">
                  <a16:creationId xmlns:a16="http://schemas.microsoft.com/office/drawing/2014/main" xmlns="" id="{0B7C3D19-BAFF-4F81-8332-C788095FB224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931809" y="5919083"/>
              <a:ext cx="123042" cy="303918"/>
            </a:xfrm>
            <a:custGeom>
              <a:avLst/>
              <a:gdLst/>
              <a:ahLst/>
              <a:cxnLst/>
              <a:rect l="0" t="0" r="0" b="0"/>
              <a:pathLst>
                <a:path w="123042" h="303918">
                  <a:moveTo>
                    <a:pt x="123041" y="5467"/>
                  </a:moveTo>
                  <a:lnTo>
                    <a:pt x="123041" y="5467"/>
                  </a:lnTo>
                  <a:lnTo>
                    <a:pt x="119670" y="2096"/>
                  </a:lnTo>
                  <a:lnTo>
                    <a:pt x="116133" y="441"/>
                  </a:lnTo>
                  <a:lnTo>
                    <a:pt x="114202" y="0"/>
                  </a:lnTo>
                  <a:lnTo>
                    <a:pt x="112210" y="411"/>
                  </a:lnTo>
                  <a:lnTo>
                    <a:pt x="89597" y="12117"/>
                  </a:lnTo>
                  <a:lnTo>
                    <a:pt x="48678" y="56331"/>
                  </a:lnTo>
                  <a:lnTo>
                    <a:pt x="23685" y="103866"/>
                  </a:lnTo>
                  <a:lnTo>
                    <a:pt x="9406" y="147982"/>
                  </a:lnTo>
                  <a:lnTo>
                    <a:pt x="0" y="194920"/>
                  </a:lnTo>
                  <a:lnTo>
                    <a:pt x="977" y="238224"/>
                  </a:lnTo>
                  <a:lnTo>
                    <a:pt x="10203" y="272224"/>
                  </a:lnTo>
                  <a:lnTo>
                    <a:pt x="13948" y="280671"/>
                  </a:lnTo>
                  <a:lnTo>
                    <a:pt x="25638" y="293820"/>
                  </a:lnTo>
                  <a:lnTo>
                    <a:pt x="32705" y="299303"/>
                  </a:lnTo>
                  <a:lnTo>
                    <a:pt x="48084" y="303512"/>
                  </a:lnTo>
                  <a:lnTo>
                    <a:pt x="72241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2775">
              <a:extLst>
                <a:ext uri="{FF2B5EF4-FFF2-40B4-BE49-F238E27FC236}">
                  <a16:creationId xmlns:a16="http://schemas.microsoft.com/office/drawing/2014/main" xmlns="" id="{D5095190-A111-4581-B90E-68897047B750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127269" y="6007677"/>
              <a:ext cx="175232" cy="204821"/>
            </a:xfrm>
            <a:custGeom>
              <a:avLst/>
              <a:gdLst/>
              <a:ahLst/>
              <a:cxnLst/>
              <a:rect l="0" t="0" r="0" b="0"/>
              <a:pathLst>
                <a:path w="175232" h="204821">
                  <a:moveTo>
                    <a:pt x="137131" y="24823"/>
                  </a:moveTo>
                  <a:lnTo>
                    <a:pt x="137131" y="24823"/>
                  </a:lnTo>
                  <a:lnTo>
                    <a:pt x="128292" y="10518"/>
                  </a:lnTo>
                  <a:lnTo>
                    <a:pt x="122204" y="3808"/>
                  </a:lnTo>
                  <a:lnTo>
                    <a:pt x="118031" y="1372"/>
                  </a:lnTo>
                  <a:lnTo>
                    <a:pt x="109835" y="0"/>
                  </a:lnTo>
                  <a:lnTo>
                    <a:pt x="101011" y="386"/>
                  </a:lnTo>
                  <a:lnTo>
                    <a:pt x="80881" y="5274"/>
                  </a:lnTo>
                  <a:lnTo>
                    <a:pt x="67680" y="11666"/>
                  </a:lnTo>
                  <a:lnTo>
                    <a:pt x="48349" y="29940"/>
                  </a:lnTo>
                  <a:lnTo>
                    <a:pt x="23560" y="72244"/>
                  </a:lnTo>
                  <a:lnTo>
                    <a:pt x="9563" y="110997"/>
                  </a:lnTo>
                  <a:lnTo>
                    <a:pt x="36" y="150448"/>
                  </a:lnTo>
                  <a:lnTo>
                    <a:pt x="0" y="167439"/>
                  </a:lnTo>
                  <a:lnTo>
                    <a:pt x="7207" y="187495"/>
                  </a:lnTo>
                  <a:lnTo>
                    <a:pt x="11889" y="195428"/>
                  </a:lnTo>
                  <a:lnTo>
                    <a:pt x="21862" y="203862"/>
                  </a:lnTo>
                  <a:lnTo>
                    <a:pt x="33454" y="204820"/>
                  </a:lnTo>
                  <a:lnTo>
                    <a:pt x="67263" y="199686"/>
                  </a:lnTo>
                  <a:lnTo>
                    <a:pt x="94165" y="187171"/>
                  </a:lnTo>
                  <a:lnTo>
                    <a:pt x="116639" y="170056"/>
                  </a:lnTo>
                  <a:lnTo>
                    <a:pt x="136704" y="144839"/>
                  </a:lnTo>
                  <a:lnTo>
                    <a:pt x="149312" y="115024"/>
                  </a:lnTo>
                  <a:lnTo>
                    <a:pt x="154145" y="87218"/>
                  </a:lnTo>
                  <a:lnTo>
                    <a:pt x="150709" y="53245"/>
                  </a:lnTo>
                  <a:lnTo>
                    <a:pt x="147164" y="38867"/>
                  </a:lnTo>
                  <a:lnTo>
                    <a:pt x="139473" y="27302"/>
                  </a:lnTo>
                  <a:lnTo>
                    <a:pt x="134459" y="22242"/>
                  </a:lnTo>
                  <a:lnTo>
                    <a:pt x="121361" y="16620"/>
                  </a:lnTo>
                  <a:lnTo>
                    <a:pt x="105428" y="14827"/>
                  </a:lnTo>
                  <a:lnTo>
                    <a:pt x="78035" y="18490"/>
                  </a:lnTo>
                  <a:lnTo>
                    <a:pt x="55886" y="28905"/>
                  </a:lnTo>
                  <a:lnTo>
                    <a:pt x="31320" y="51029"/>
                  </a:lnTo>
                  <a:lnTo>
                    <a:pt x="23076" y="63281"/>
                  </a:lnTo>
                  <a:lnTo>
                    <a:pt x="19412" y="75782"/>
                  </a:lnTo>
                  <a:lnTo>
                    <a:pt x="19846" y="81373"/>
                  </a:lnTo>
                  <a:lnTo>
                    <a:pt x="24092" y="91348"/>
                  </a:lnTo>
                  <a:lnTo>
                    <a:pt x="34445" y="98605"/>
                  </a:lnTo>
                  <a:lnTo>
                    <a:pt x="49865" y="103476"/>
                  </a:lnTo>
                  <a:lnTo>
                    <a:pt x="96139" y="104721"/>
                  </a:lnTo>
                  <a:lnTo>
                    <a:pt x="136274" y="100237"/>
                  </a:lnTo>
                  <a:lnTo>
                    <a:pt x="175231" y="94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2776">
              <a:extLst>
                <a:ext uri="{FF2B5EF4-FFF2-40B4-BE49-F238E27FC236}">
                  <a16:creationId xmlns:a16="http://schemas.microsoft.com/office/drawing/2014/main" xmlns="" id="{6903D9B3-EB25-4D6E-B21D-A1E0380B373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183200" y="5857755"/>
              <a:ext cx="100251" cy="109425"/>
            </a:xfrm>
            <a:custGeom>
              <a:avLst/>
              <a:gdLst/>
              <a:ahLst/>
              <a:cxnLst/>
              <a:rect l="0" t="0" r="0" b="0"/>
              <a:pathLst>
                <a:path w="100251" h="109425">
                  <a:moveTo>
                    <a:pt x="30400" y="41395"/>
                  </a:moveTo>
                  <a:lnTo>
                    <a:pt x="30400" y="41395"/>
                  </a:lnTo>
                  <a:lnTo>
                    <a:pt x="30399" y="34653"/>
                  </a:lnTo>
                  <a:lnTo>
                    <a:pt x="31105" y="32666"/>
                  </a:lnTo>
                  <a:lnTo>
                    <a:pt x="32281" y="31344"/>
                  </a:lnTo>
                  <a:lnTo>
                    <a:pt x="35867" y="29218"/>
                  </a:lnTo>
                  <a:lnTo>
                    <a:pt x="39859" y="28850"/>
                  </a:lnTo>
                  <a:lnTo>
                    <a:pt x="40234" y="30210"/>
                  </a:lnTo>
                  <a:lnTo>
                    <a:pt x="36685" y="40276"/>
                  </a:lnTo>
                  <a:lnTo>
                    <a:pt x="15911" y="82962"/>
                  </a:lnTo>
                  <a:lnTo>
                    <a:pt x="0" y="109424"/>
                  </a:lnTo>
                  <a:lnTo>
                    <a:pt x="4691" y="90607"/>
                  </a:lnTo>
                  <a:lnTo>
                    <a:pt x="19079" y="48120"/>
                  </a:lnTo>
                  <a:lnTo>
                    <a:pt x="29319" y="24338"/>
                  </a:lnTo>
                  <a:lnTo>
                    <a:pt x="44661" y="7257"/>
                  </a:lnTo>
                  <a:lnTo>
                    <a:pt x="55870" y="0"/>
                  </a:lnTo>
                  <a:lnTo>
                    <a:pt x="58669" y="392"/>
                  </a:lnTo>
                  <a:lnTo>
                    <a:pt x="61240" y="2066"/>
                  </a:lnTo>
                  <a:lnTo>
                    <a:pt x="77682" y="24561"/>
                  </a:lnTo>
                  <a:lnTo>
                    <a:pt x="96654" y="65634"/>
                  </a:lnTo>
                  <a:lnTo>
                    <a:pt x="100250" y="85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2777">
              <a:extLst>
                <a:ext uri="{FF2B5EF4-FFF2-40B4-BE49-F238E27FC236}">
                  <a16:creationId xmlns:a16="http://schemas.microsoft.com/office/drawing/2014/main" xmlns="" id="{CA2919E1-D307-4E2F-87FA-383F002A151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404100" y="5924550"/>
              <a:ext cx="78609" cy="336551"/>
            </a:xfrm>
            <a:custGeom>
              <a:avLst/>
              <a:gdLst/>
              <a:ahLst/>
              <a:cxnLst/>
              <a:rect l="0" t="0" r="0" b="0"/>
              <a:pathLst>
                <a:path w="78609" h="3365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2209" y="3371"/>
                  </a:lnTo>
                  <a:lnTo>
                    <a:pt x="30507" y="18950"/>
                  </a:lnTo>
                  <a:lnTo>
                    <a:pt x="50432" y="48183"/>
                  </a:lnTo>
                  <a:lnTo>
                    <a:pt x="69741" y="93769"/>
                  </a:lnTo>
                  <a:lnTo>
                    <a:pt x="76857" y="134808"/>
                  </a:lnTo>
                  <a:lnTo>
                    <a:pt x="78608" y="179860"/>
                  </a:lnTo>
                  <a:lnTo>
                    <a:pt x="74683" y="223401"/>
                  </a:lnTo>
                  <a:lnTo>
                    <a:pt x="62591" y="260626"/>
                  </a:lnTo>
                  <a:lnTo>
                    <a:pt x="44751" y="291518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4" name="SMARTInkShape-Group551">
            <a:extLst>
              <a:ext uri="{FF2B5EF4-FFF2-40B4-BE49-F238E27FC236}">
                <a16:creationId xmlns:a16="http://schemas.microsoft.com/office/drawing/2014/main" xmlns="" id="{43B7C079-E573-4100-8CBE-480E6912DC4A}"/>
              </a:ext>
            </a:extLst>
          </p:cNvPr>
          <p:cNvGrpSpPr/>
          <p:nvPr/>
        </p:nvGrpSpPr>
        <p:grpSpPr>
          <a:xfrm>
            <a:off x="7778750" y="6096000"/>
            <a:ext cx="177801" cy="154533"/>
            <a:chOff x="7778750" y="6096000"/>
            <a:chExt cx="177801" cy="154533"/>
          </a:xfrm>
        </p:grpSpPr>
        <p:sp>
          <p:nvSpPr>
            <p:cNvPr id="312" name="SMARTInkShape-2778">
              <a:extLst>
                <a:ext uri="{FF2B5EF4-FFF2-40B4-BE49-F238E27FC236}">
                  <a16:creationId xmlns:a16="http://schemas.microsoft.com/office/drawing/2014/main" xmlns="" id="{3B7FFEAE-292B-4E32-A1EB-805A3310763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778750" y="6096000"/>
              <a:ext cx="158751" cy="6089"/>
            </a:xfrm>
            <a:custGeom>
              <a:avLst/>
              <a:gdLst/>
              <a:ahLst/>
              <a:cxnLst/>
              <a:rect l="0" t="0" r="0" b="0"/>
              <a:pathLst>
                <a:path w="158751" h="6089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526" y="5026"/>
                  </a:lnTo>
                  <a:lnTo>
                    <a:pt x="42094" y="6088"/>
                  </a:lnTo>
                  <a:lnTo>
                    <a:pt x="87497" y="2901"/>
                  </a:lnTo>
                  <a:lnTo>
                    <a:pt x="131052" y="860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2779">
              <a:extLst>
                <a:ext uri="{FF2B5EF4-FFF2-40B4-BE49-F238E27FC236}">
                  <a16:creationId xmlns:a16="http://schemas.microsoft.com/office/drawing/2014/main" xmlns="" id="{9997EFBB-D59E-4508-8034-C6D7A50231C5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781729" y="6223000"/>
              <a:ext cx="174822" cy="27533"/>
            </a:xfrm>
            <a:custGeom>
              <a:avLst/>
              <a:gdLst/>
              <a:ahLst/>
              <a:cxnLst/>
              <a:rect l="0" t="0" r="0" b="0"/>
              <a:pathLst>
                <a:path w="174822" h="27533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418" y="10140"/>
                  </a:lnTo>
                  <a:lnTo>
                    <a:pt x="4645" y="17676"/>
                  </a:lnTo>
                  <a:lnTo>
                    <a:pt x="18754" y="23849"/>
                  </a:lnTo>
                  <a:lnTo>
                    <a:pt x="41958" y="27532"/>
                  </a:lnTo>
                  <a:lnTo>
                    <a:pt x="75789" y="26818"/>
                  </a:lnTo>
                  <a:lnTo>
                    <a:pt x="114344" y="22268"/>
                  </a:lnTo>
                  <a:lnTo>
                    <a:pt x="17482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SMARTInkShape-Group552">
            <a:extLst>
              <a:ext uri="{FF2B5EF4-FFF2-40B4-BE49-F238E27FC236}">
                <a16:creationId xmlns:a16="http://schemas.microsoft.com/office/drawing/2014/main" xmlns="" id="{13FEF413-5977-4F39-BD84-73DAF6E275BF}"/>
              </a:ext>
            </a:extLst>
          </p:cNvPr>
          <p:cNvGrpSpPr/>
          <p:nvPr/>
        </p:nvGrpSpPr>
        <p:grpSpPr>
          <a:xfrm>
            <a:off x="8214866" y="5849982"/>
            <a:ext cx="374534" cy="468269"/>
            <a:chOff x="8214866" y="5849982"/>
            <a:chExt cx="374534" cy="468269"/>
          </a:xfrm>
        </p:grpSpPr>
        <p:sp>
          <p:nvSpPr>
            <p:cNvPr id="315" name="SMARTInkShape-2780">
              <a:extLst>
                <a:ext uri="{FF2B5EF4-FFF2-40B4-BE49-F238E27FC236}">
                  <a16:creationId xmlns:a16="http://schemas.microsoft.com/office/drawing/2014/main" xmlns="" id="{2AD4F21E-E027-4BBC-998C-4A2F3801FD2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214866" y="6051550"/>
              <a:ext cx="243335" cy="165101"/>
            </a:xfrm>
            <a:custGeom>
              <a:avLst/>
              <a:gdLst/>
              <a:ahLst/>
              <a:cxnLst/>
              <a:rect l="0" t="0" r="0" b="0"/>
              <a:pathLst>
                <a:path w="243335" h="165101">
                  <a:moveTo>
                    <a:pt x="243334" y="0"/>
                  </a:moveTo>
                  <a:lnTo>
                    <a:pt x="243334" y="0"/>
                  </a:lnTo>
                  <a:lnTo>
                    <a:pt x="236853" y="10844"/>
                  </a:lnTo>
                  <a:lnTo>
                    <a:pt x="189716" y="57970"/>
                  </a:lnTo>
                  <a:lnTo>
                    <a:pt x="142901" y="91179"/>
                  </a:lnTo>
                  <a:lnTo>
                    <a:pt x="103980" y="109723"/>
                  </a:lnTo>
                  <a:lnTo>
                    <a:pt x="65636" y="117411"/>
                  </a:lnTo>
                  <a:lnTo>
                    <a:pt x="34205" y="116320"/>
                  </a:lnTo>
                  <a:lnTo>
                    <a:pt x="10390" y="108157"/>
                  </a:lnTo>
                  <a:lnTo>
                    <a:pt x="5488" y="103855"/>
                  </a:lnTo>
                  <a:lnTo>
                    <a:pt x="41" y="93430"/>
                  </a:lnTo>
                  <a:lnTo>
                    <a:pt x="0" y="88392"/>
                  </a:lnTo>
                  <a:lnTo>
                    <a:pt x="3716" y="79032"/>
                  </a:lnTo>
                  <a:lnTo>
                    <a:pt x="10072" y="72049"/>
                  </a:lnTo>
                  <a:lnTo>
                    <a:pt x="23466" y="64152"/>
                  </a:lnTo>
                  <a:lnTo>
                    <a:pt x="29022" y="61818"/>
                  </a:lnTo>
                  <a:lnTo>
                    <a:pt x="53697" y="61904"/>
                  </a:lnTo>
                  <a:lnTo>
                    <a:pt x="92933" y="73324"/>
                  </a:lnTo>
                  <a:lnTo>
                    <a:pt x="119906" y="86480"/>
                  </a:lnTo>
                  <a:lnTo>
                    <a:pt x="150540" y="113612"/>
                  </a:lnTo>
                  <a:lnTo>
                    <a:pt x="173968" y="136194"/>
                  </a:lnTo>
                  <a:lnTo>
                    <a:pt x="196509" y="153541"/>
                  </a:lnTo>
                  <a:lnTo>
                    <a:pt x="205234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2781">
              <a:extLst>
                <a:ext uri="{FF2B5EF4-FFF2-40B4-BE49-F238E27FC236}">
                  <a16:creationId xmlns:a16="http://schemas.microsoft.com/office/drawing/2014/main" xmlns="" id="{39EFC6F3-969E-403C-9C15-C9FFDF18A72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572500" y="6242050"/>
              <a:ext cx="5470" cy="76201"/>
            </a:xfrm>
            <a:custGeom>
              <a:avLst/>
              <a:gdLst/>
              <a:ahLst/>
              <a:cxnLst/>
              <a:rect l="0" t="0" r="0" b="0"/>
              <a:pathLst>
                <a:path w="5470" h="76201">
                  <a:moveTo>
                    <a:pt x="0" y="0"/>
                  </a:moveTo>
                  <a:lnTo>
                    <a:pt x="0" y="0"/>
                  </a:lnTo>
                  <a:lnTo>
                    <a:pt x="705" y="10140"/>
                  </a:lnTo>
                  <a:lnTo>
                    <a:pt x="5025" y="27612"/>
                  </a:lnTo>
                  <a:lnTo>
                    <a:pt x="5469" y="5673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2782">
              <a:extLst>
                <a:ext uri="{FF2B5EF4-FFF2-40B4-BE49-F238E27FC236}">
                  <a16:creationId xmlns:a16="http://schemas.microsoft.com/office/drawing/2014/main" xmlns="" id="{383493DE-CBEF-4933-B3C4-5C67B4CA0CB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561565" y="6140450"/>
              <a:ext cx="27835" cy="27365"/>
            </a:xfrm>
            <a:custGeom>
              <a:avLst/>
              <a:gdLst/>
              <a:ahLst/>
              <a:cxnLst/>
              <a:rect l="0" t="0" r="0" b="0"/>
              <a:pathLst>
                <a:path w="27835" h="27365">
                  <a:moveTo>
                    <a:pt x="10935" y="0"/>
                  </a:moveTo>
                  <a:lnTo>
                    <a:pt x="10935" y="0"/>
                  </a:lnTo>
                  <a:lnTo>
                    <a:pt x="4193" y="3371"/>
                  </a:lnTo>
                  <a:lnTo>
                    <a:pt x="2208" y="5775"/>
                  </a:lnTo>
                  <a:lnTo>
                    <a:pt x="0" y="12209"/>
                  </a:lnTo>
                  <a:lnTo>
                    <a:pt x="822" y="15195"/>
                  </a:lnTo>
                  <a:lnTo>
                    <a:pt x="12695" y="27288"/>
                  </a:lnTo>
                  <a:lnTo>
                    <a:pt x="15637" y="27364"/>
                  </a:lnTo>
                  <a:lnTo>
                    <a:pt x="22667" y="23686"/>
                  </a:lnTo>
                  <a:lnTo>
                    <a:pt x="26732" y="19228"/>
                  </a:lnTo>
                  <a:lnTo>
                    <a:pt x="27817" y="17052"/>
                  </a:lnTo>
                  <a:lnTo>
                    <a:pt x="27834" y="14897"/>
                  </a:lnTo>
                  <a:lnTo>
                    <a:pt x="2363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2783">
              <a:extLst>
                <a:ext uri="{FF2B5EF4-FFF2-40B4-BE49-F238E27FC236}">
                  <a16:creationId xmlns:a16="http://schemas.microsoft.com/office/drawing/2014/main" xmlns="" id="{C90CE21A-1E31-41B3-848D-3FD781C54DB8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319236" y="5849982"/>
              <a:ext cx="177065" cy="127092"/>
            </a:xfrm>
            <a:custGeom>
              <a:avLst/>
              <a:gdLst/>
              <a:ahLst/>
              <a:cxnLst/>
              <a:rect l="0" t="0" r="0" b="0"/>
              <a:pathLst>
                <a:path w="177065" h="127092">
                  <a:moveTo>
                    <a:pt x="50064" y="42818"/>
                  </a:moveTo>
                  <a:lnTo>
                    <a:pt x="50064" y="42818"/>
                  </a:lnTo>
                  <a:lnTo>
                    <a:pt x="50064" y="37351"/>
                  </a:lnTo>
                  <a:lnTo>
                    <a:pt x="50064" y="40100"/>
                  </a:lnTo>
                  <a:lnTo>
                    <a:pt x="28402" y="80222"/>
                  </a:lnTo>
                  <a:lnTo>
                    <a:pt x="923" y="126895"/>
                  </a:lnTo>
                  <a:lnTo>
                    <a:pt x="370" y="127091"/>
                  </a:lnTo>
                  <a:lnTo>
                    <a:pt x="0" y="126517"/>
                  </a:lnTo>
                  <a:lnTo>
                    <a:pt x="16605" y="82097"/>
                  </a:lnTo>
                  <a:lnTo>
                    <a:pt x="33394" y="39210"/>
                  </a:lnTo>
                  <a:lnTo>
                    <a:pt x="48888" y="17524"/>
                  </a:lnTo>
                  <a:lnTo>
                    <a:pt x="66006" y="2041"/>
                  </a:lnTo>
                  <a:lnTo>
                    <a:pt x="70789" y="0"/>
                  </a:lnTo>
                  <a:lnTo>
                    <a:pt x="73053" y="867"/>
                  </a:lnTo>
                  <a:lnTo>
                    <a:pt x="90633" y="22929"/>
                  </a:lnTo>
                  <a:lnTo>
                    <a:pt x="122121" y="67341"/>
                  </a:lnTo>
                  <a:lnTo>
                    <a:pt x="162118" y="108271"/>
                  </a:lnTo>
                  <a:lnTo>
                    <a:pt x="177064" y="119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3" name="SMARTInkShape-Group555">
            <a:extLst>
              <a:ext uri="{FF2B5EF4-FFF2-40B4-BE49-F238E27FC236}">
                <a16:creationId xmlns:a16="http://schemas.microsoft.com/office/drawing/2014/main" xmlns="" id="{B742EA17-DEE0-41EA-936E-A45B9AA066EE}"/>
              </a:ext>
            </a:extLst>
          </p:cNvPr>
          <p:cNvGrpSpPr/>
          <p:nvPr/>
        </p:nvGrpSpPr>
        <p:grpSpPr>
          <a:xfrm>
            <a:off x="8744832" y="6012197"/>
            <a:ext cx="1097669" cy="630461"/>
            <a:chOff x="8744832" y="6012197"/>
            <a:chExt cx="1097669" cy="630461"/>
          </a:xfrm>
        </p:grpSpPr>
        <p:sp>
          <p:nvSpPr>
            <p:cNvPr id="320" name="SMARTInkShape-2784">
              <a:extLst>
                <a:ext uri="{FF2B5EF4-FFF2-40B4-BE49-F238E27FC236}">
                  <a16:creationId xmlns:a16="http://schemas.microsoft.com/office/drawing/2014/main" xmlns="" id="{E671622E-14DE-4780-A32E-8ED5C8E8157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9094069" y="6077855"/>
              <a:ext cx="80277" cy="156997"/>
            </a:xfrm>
            <a:custGeom>
              <a:avLst/>
              <a:gdLst/>
              <a:ahLst/>
              <a:cxnLst/>
              <a:rect l="0" t="0" r="0" b="0"/>
              <a:pathLst>
                <a:path w="80277" h="156997">
                  <a:moveTo>
                    <a:pt x="62631" y="11795"/>
                  </a:moveTo>
                  <a:lnTo>
                    <a:pt x="62631" y="11795"/>
                  </a:lnTo>
                  <a:lnTo>
                    <a:pt x="74564" y="6769"/>
                  </a:lnTo>
                  <a:lnTo>
                    <a:pt x="80276" y="5707"/>
                  </a:lnTo>
                  <a:lnTo>
                    <a:pt x="80038" y="4914"/>
                  </a:lnTo>
                  <a:lnTo>
                    <a:pt x="77893" y="2151"/>
                  </a:lnTo>
                  <a:lnTo>
                    <a:pt x="70825" y="454"/>
                  </a:lnTo>
                  <a:lnTo>
                    <a:pt x="65977" y="0"/>
                  </a:lnTo>
                  <a:lnTo>
                    <a:pt x="45670" y="6105"/>
                  </a:lnTo>
                  <a:lnTo>
                    <a:pt x="25150" y="16851"/>
                  </a:lnTo>
                  <a:lnTo>
                    <a:pt x="9036" y="32343"/>
                  </a:lnTo>
                  <a:lnTo>
                    <a:pt x="3534" y="42329"/>
                  </a:lnTo>
                  <a:lnTo>
                    <a:pt x="0" y="60238"/>
                  </a:lnTo>
                  <a:lnTo>
                    <a:pt x="1827" y="64552"/>
                  </a:lnTo>
                  <a:lnTo>
                    <a:pt x="9501" y="73108"/>
                  </a:lnTo>
                  <a:lnTo>
                    <a:pt x="49401" y="96475"/>
                  </a:lnTo>
                  <a:lnTo>
                    <a:pt x="62082" y="114026"/>
                  </a:lnTo>
                  <a:lnTo>
                    <a:pt x="64033" y="126376"/>
                  </a:lnTo>
                  <a:lnTo>
                    <a:pt x="63566" y="132633"/>
                  </a:lnTo>
                  <a:lnTo>
                    <a:pt x="57401" y="143347"/>
                  </a:lnTo>
                  <a:lnTo>
                    <a:pt x="48312" y="151401"/>
                  </a:lnTo>
                  <a:lnTo>
                    <a:pt x="39569" y="154982"/>
                  </a:lnTo>
                  <a:lnTo>
                    <a:pt x="26713" y="156996"/>
                  </a:lnTo>
                  <a:lnTo>
                    <a:pt x="23164" y="155868"/>
                  </a:lnTo>
                  <a:lnTo>
                    <a:pt x="11831" y="145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2785">
              <a:extLst>
                <a:ext uri="{FF2B5EF4-FFF2-40B4-BE49-F238E27FC236}">
                  <a16:creationId xmlns:a16="http://schemas.microsoft.com/office/drawing/2014/main" xmlns="" id="{C9890CB3-44E8-4640-83A2-34F90BB418C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744832" y="6146800"/>
              <a:ext cx="240419" cy="29059"/>
            </a:xfrm>
            <a:custGeom>
              <a:avLst/>
              <a:gdLst/>
              <a:ahLst/>
              <a:cxnLst/>
              <a:rect l="0" t="0" r="0" b="0"/>
              <a:pathLst>
                <a:path w="240419" h="29059">
                  <a:moveTo>
                    <a:pt x="5468" y="25400"/>
                  </a:moveTo>
                  <a:lnTo>
                    <a:pt x="5468" y="25400"/>
                  </a:lnTo>
                  <a:lnTo>
                    <a:pt x="0" y="25400"/>
                  </a:lnTo>
                  <a:lnTo>
                    <a:pt x="2750" y="25400"/>
                  </a:lnTo>
                  <a:lnTo>
                    <a:pt x="3656" y="26105"/>
                  </a:lnTo>
                  <a:lnTo>
                    <a:pt x="4662" y="28771"/>
                  </a:lnTo>
                  <a:lnTo>
                    <a:pt x="7048" y="29058"/>
                  </a:lnTo>
                  <a:lnTo>
                    <a:pt x="50169" y="24403"/>
                  </a:lnTo>
                  <a:lnTo>
                    <a:pt x="93345" y="16089"/>
                  </a:lnTo>
                  <a:lnTo>
                    <a:pt x="125428" y="11148"/>
                  </a:lnTo>
                  <a:lnTo>
                    <a:pt x="171852" y="7772"/>
                  </a:lnTo>
                  <a:lnTo>
                    <a:pt x="215167" y="5926"/>
                  </a:lnTo>
                  <a:lnTo>
                    <a:pt x="2404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2786">
              <a:extLst>
                <a:ext uri="{FF2B5EF4-FFF2-40B4-BE49-F238E27FC236}">
                  <a16:creationId xmlns:a16="http://schemas.microsoft.com/office/drawing/2014/main" xmlns="" id="{FF1EFC10-1D7E-43FE-8457-A975E5978A6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9189875" y="6134362"/>
              <a:ext cx="63940" cy="90045"/>
            </a:xfrm>
            <a:custGeom>
              <a:avLst/>
              <a:gdLst/>
              <a:ahLst/>
              <a:cxnLst/>
              <a:rect l="0" t="0" r="0" b="0"/>
              <a:pathLst>
                <a:path w="63940" h="90045">
                  <a:moveTo>
                    <a:pt x="49375" y="6088"/>
                  </a:moveTo>
                  <a:lnTo>
                    <a:pt x="49375" y="6088"/>
                  </a:lnTo>
                  <a:lnTo>
                    <a:pt x="43908" y="621"/>
                  </a:lnTo>
                  <a:lnTo>
                    <a:pt x="36543" y="0"/>
                  </a:lnTo>
                  <a:lnTo>
                    <a:pt x="22054" y="6558"/>
                  </a:lnTo>
                  <a:lnTo>
                    <a:pt x="14184" y="15469"/>
                  </a:lnTo>
                  <a:lnTo>
                    <a:pt x="3382" y="41808"/>
                  </a:lnTo>
                  <a:lnTo>
                    <a:pt x="0" y="65903"/>
                  </a:lnTo>
                  <a:lnTo>
                    <a:pt x="1090" y="76888"/>
                  </a:lnTo>
                  <a:lnTo>
                    <a:pt x="2368" y="80804"/>
                  </a:lnTo>
                  <a:lnTo>
                    <a:pt x="6042" y="84121"/>
                  </a:lnTo>
                  <a:lnTo>
                    <a:pt x="17651" y="89688"/>
                  </a:lnTo>
                  <a:lnTo>
                    <a:pt x="23992" y="90044"/>
                  </a:lnTo>
                  <a:lnTo>
                    <a:pt x="36683" y="86676"/>
                  </a:lnTo>
                  <a:lnTo>
                    <a:pt x="52356" y="76846"/>
                  </a:lnTo>
                  <a:lnTo>
                    <a:pt x="59637" y="67169"/>
                  </a:lnTo>
                  <a:lnTo>
                    <a:pt x="62566" y="61625"/>
                  </a:lnTo>
                  <a:lnTo>
                    <a:pt x="63939" y="49821"/>
                  </a:lnTo>
                  <a:lnTo>
                    <a:pt x="62197" y="38930"/>
                  </a:lnTo>
                  <a:lnTo>
                    <a:pt x="55725" y="25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2787">
              <a:extLst>
                <a:ext uri="{FF2B5EF4-FFF2-40B4-BE49-F238E27FC236}">
                  <a16:creationId xmlns:a16="http://schemas.microsoft.com/office/drawing/2014/main" xmlns="" id="{FCAD336B-7ACF-4197-96E1-C3D7C60BF43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9359900" y="6140450"/>
              <a:ext cx="101601" cy="93422"/>
            </a:xfrm>
            <a:custGeom>
              <a:avLst/>
              <a:gdLst/>
              <a:ahLst/>
              <a:cxnLst/>
              <a:rect l="0" t="0" r="0" b="0"/>
              <a:pathLst>
                <a:path w="101601" h="93422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2117" y="2692"/>
                  </a:lnTo>
                  <a:lnTo>
                    <a:pt x="10113" y="4254"/>
                  </a:lnTo>
                  <a:lnTo>
                    <a:pt x="13091" y="7069"/>
                  </a:lnTo>
                  <a:lnTo>
                    <a:pt x="16401" y="15842"/>
                  </a:lnTo>
                  <a:lnTo>
                    <a:pt x="18817" y="59914"/>
                  </a:lnTo>
                  <a:lnTo>
                    <a:pt x="19709" y="82416"/>
                  </a:lnTo>
                  <a:lnTo>
                    <a:pt x="22400" y="89076"/>
                  </a:lnTo>
                  <a:lnTo>
                    <a:pt x="24106" y="91134"/>
                  </a:lnTo>
                  <a:lnTo>
                    <a:pt x="27883" y="93421"/>
                  </a:lnTo>
                  <a:lnTo>
                    <a:pt x="30583" y="91914"/>
                  </a:lnTo>
                  <a:lnTo>
                    <a:pt x="71145" y="47175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2788">
              <a:extLst>
                <a:ext uri="{FF2B5EF4-FFF2-40B4-BE49-F238E27FC236}">
                  <a16:creationId xmlns:a16="http://schemas.microsoft.com/office/drawing/2014/main" xmlns="" id="{6C032D3D-9423-4C6C-85C1-78BC47D8992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296400" y="6012197"/>
              <a:ext cx="25401" cy="236204"/>
            </a:xfrm>
            <a:custGeom>
              <a:avLst/>
              <a:gdLst/>
              <a:ahLst/>
              <a:cxnLst/>
              <a:rect l="0" t="0" r="0" b="0"/>
              <a:pathLst>
                <a:path w="25401" h="236204">
                  <a:moveTo>
                    <a:pt x="0" y="33003"/>
                  </a:moveTo>
                  <a:lnTo>
                    <a:pt x="0" y="33003"/>
                  </a:lnTo>
                  <a:lnTo>
                    <a:pt x="705" y="18499"/>
                  </a:lnTo>
                  <a:lnTo>
                    <a:pt x="5069" y="6284"/>
                  </a:lnTo>
                  <a:lnTo>
                    <a:pt x="8837" y="432"/>
                  </a:lnTo>
                  <a:lnTo>
                    <a:pt x="10831" y="0"/>
                  </a:lnTo>
                  <a:lnTo>
                    <a:pt x="12865" y="1124"/>
                  </a:lnTo>
                  <a:lnTo>
                    <a:pt x="14927" y="3283"/>
                  </a:lnTo>
                  <a:lnTo>
                    <a:pt x="17828" y="19807"/>
                  </a:lnTo>
                  <a:lnTo>
                    <a:pt x="18809" y="56450"/>
                  </a:lnTo>
                  <a:lnTo>
                    <a:pt x="18978" y="92161"/>
                  </a:lnTo>
                  <a:lnTo>
                    <a:pt x="19029" y="132297"/>
                  </a:lnTo>
                  <a:lnTo>
                    <a:pt x="19045" y="178180"/>
                  </a:lnTo>
                  <a:lnTo>
                    <a:pt x="24075" y="224898"/>
                  </a:lnTo>
                  <a:lnTo>
                    <a:pt x="25400" y="2362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2789">
              <a:extLst>
                <a:ext uri="{FF2B5EF4-FFF2-40B4-BE49-F238E27FC236}">
                  <a16:creationId xmlns:a16="http://schemas.microsoft.com/office/drawing/2014/main" xmlns="" id="{7AD2D59F-2218-4B77-9D17-4A93AECC691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457201" y="6141788"/>
              <a:ext cx="137650" cy="119313"/>
            </a:xfrm>
            <a:custGeom>
              <a:avLst/>
              <a:gdLst/>
              <a:ahLst/>
              <a:cxnLst/>
              <a:rect l="0" t="0" r="0" b="0"/>
              <a:pathLst>
                <a:path w="137650" h="119313">
                  <a:moveTo>
                    <a:pt x="10649" y="49462"/>
                  </a:moveTo>
                  <a:lnTo>
                    <a:pt x="10649" y="49462"/>
                  </a:lnTo>
                  <a:lnTo>
                    <a:pt x="55428" y="29068"/>
                  </a:lnTo>
                  <a:lnTo>
                    <a:pt x="64183" y="22523"/>
                  </a:lnTo>
                  <a:lnTo>
                    <a:pt x="69719" y="15618"/>
                  </a:lnTo>
                  <a:lnTo>
                    <a:pt x="72180" y="10196"/>
                  </a:lnTo>
                  <a:lnTo>
                    <a:pt x="72131" y="7763"/>
                  </a:lnTo>
                  <a:lnTo>
                    <a:pt x="70194" y="3177"/>
                  </a:lnTo>
                  <a:lnTo>
                    <a:pt x="67279" y="1672"/>
                  </a:lnTo>
                  <a:lnTo>
                    <a:pt x="58396" y="0"/>
                  </a:lnTo>
                  <a:lnTo>
                    <a:pt x="45510" y="4901"/>
                  </a:lnTo>
                  <a:lnTo>
                    <a:pt x="17614" y="25294"/>
                  </a:lnTo>
                  <a:lnTo>
                    <a:pt x="4873" y="43476"/>
                  </a:lnTo>
                  <a:lnTo>
                    <a:pt x="0" y="65642"/>
                  </a:lnTo>
                  <a:lnTo>
                    <a:pt x="2624" y="78054"/>
                  </a:lnTo>
                  <a:lnTo>
                    <a:pt x="5298" y="83341"/>
                  </a:lnTo>
                  <a:lnTo>
                    <a:pt x="29290" y="100893"/>
                  </a:lnTo>
                  <a:lnTo>
                    <a:pt x="66580" y="112756"/>
                  </a:lnTo>
                  <a:lnTo>
                    <a:pt x="108909" y="117369"/>
                  </a:lnTo>
                  <a:lnTo>
                    <a:pt x="137649" y="119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2790">
              <a:extLst>
                <a:ext uri="{FF2B5EF4-FFF2-40B4-BE49-F238E27FC236}">
                  <a16:creationId xmlns:a16="http://schemas.microsoft.com/office/drawing/2014/main" xmlns="" id="{743A1064-2715-498D-8F70-663D0E8C225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9061512" y="6363116"/>
              <a:ext cx="44311" cy="202785"/>
            </a:xfrm>
            <a:custGeom>
              <a:avLst/>
              <a:gdLst/>
              <a:ahLst/>
              <a:cxnLst/>
              <a:rect l="0" t="0" r="0" b="0"/>
              <a:pathLst>
                <a:path w="44311" h="202785">
                  <a:moveTo>
                    <a:pt x="38038" y="18634"/>
                  </a:moveTo>
                  <a:lnTo>
                    <a:pt x="38038" y="18634"/>
                  </a:lnTo>
                  <a:lnTo>
                    <a:pt x="43064" y="6701"/>
                  </a:lnTo>
                  <a:lnTo>
                    <a:pt x="44310" y="0"/>
                  </a:lnTo>
                  <a:lnTo>
                    <a:pt x="40994" y="3079"/>
                  </a:lnTo>
                  <a:lnTo>
                    <a:pt x="31521" y="28162"/>
                  </a:lnTo>
                  <a:lnTo>
                    <a:pt x="16013" y="72805"/>
                  </a:lnTo>
                  <a:lnTo>
                    <a:pt x="3532" y="114132"/>
                  </a:lnTo>
                  <a:lnTo>
                    <a:pt x="647" y="152895"/>
                  </a:lnTo>
                  <a:lnTo>
                    <a:pt x="0" y="194681"/>
                  </a:lnTo>
                  <a:lnTo>
                    <a:pt x="684" y="197382"/>
                  </a:lnTo>
                  <a:lnTo>
                    <a:pt x="1846" y="199183"/>
                  </a:lnTo>
                  <a:lnTo>
                    <a:pt x="3327" y="200383"/>
                  </a:lnTo>
                  <a:lnTo>
                    <a:pt x="6854" y="201717"/>
                  </a:lnTo>
                  <a:lnTo>
                    <a:pt x="12638" y="202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2791">
              <a:extLst>
                <a:ext uri="{FF2B5EF4-FFF2-40B4-BE49-F238E27FC236}">
                  <a16:creationId xmlns:a16="http://schemas.microsoft.com/office/drawing/2014/main" xmlns="" id="{440A4C2C-3057-459E-ABB0-FFDBD301738A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080499" y="6344106"/>
              <a:ext cx="88902" cy="69395"/>
            </a:xfrm>
            <a:custGeom>
              <a:avLst/>
              <a:gdLst/>
              <a:ahLst/>
              <a:cxnLst/>
              <a:rect l="0" t="0" r="0" b="0"/>
              <a:pathLst>
                <a:path w="88902" h="69395">
                  <a:moveTo>
                    <a:pt x="1" y="50344"/>
                  </a:moveTo>
                  <a:lnTo>
                    <a:pt x="1" y="50344"/>
                  </a:lnTo>
                  <a:lnTo>
                    <a:pt x="0" y="46973"/>
                  </a:lnTo>
                  <a:lnTo>
                    <a:pt x="1882" y="43437"/>
                  </a:lnTo>
                  <a:lnTo>
                    <a:pt x="15902" y="28973"/>
                  </a:lnTo>
                  <a:lnTo>
                    <a:pt x="57565" y="4734"/>
                  </a:lnTo>
                  <a:lnTo>
                    <a:pt x="79707" y="0"/>
                  </a:lnTo>
                  <a:lnTo>
                    <a:pt x="80654" y="1259"/>
                  </a:lnTo>
                  <a:lnTo>
                    <a:pt x="81988" y="10479"/>
                  </a:lnTo>
                  <a:lnTo>
                    <a:pt x="85900" y="56873"/>
                  </a:lnTo>
                  <a:lnTo>
                    <a:pt x="88901" y="69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2792">
              <a:extLst>
                <a:ext uri="{FF2B5EF4-FFF2-40B4-BE49-F238E27FC236}">
                  <a16:creationId xmlns:a16="http://schemas.microsoft.com/office/drawing/2014/main" xmlns="" id="{C97119AA-71A4-4CDC-9105-5F281A2BBBC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010650" y="648335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12700"/>
                  </a:lnTo>
                  <a:lnTo>
                    <a:pt x="25417" y="7674"/>
                  </a:lnTo>
                  <a:lnTo>
                    <a:pt x="72754" y="6612"/>
                  </a:lnTo>
                  <a:lnTo>
                    <a:pt x="117721" y="203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2793">
              <a:extLst>
                <a:ext uri="{FF2B5EF4-FFF2-40B4-BE49-F238E27FC236}">
                  <a16:creationId xmlns:a16="http://schemas.microsoft.com/office/drawing/2014/main" xmlns="" id="{7E28130D-4B4D-4FE6-B2C7-87BB9FD9178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192730" y="6497350"/>
              <a:ext cx="73517" cy="91882"/>
            </a:xfrm>
            <a:custGeom>
              <a:avLst/>
              <a:gdLst/>
              <a:ahLst/>
              <a:cxnLst/>
              <a:rect l="0" t="0" r="0" b="0"/>
              <a:pathLst>
                <a:path w="73517" h="91882">
                  <a:moveTo>
                    <a:pt x="65570" y="24100"/>
                  </a:moveTo>
                  <a:lnTo>
                    <a:pt x="65570" y="24100"/>
                  </a:lnTo>
                  <a:lnTo>
                    <a:pt x="56843" y="14666"/>
                  </a:lnTo>
                  <a:lnTo>
                    <a:pt x="50022" y="3085"/>
                  </a:lnTo>
                  <a:lnTo>
                    <a:pt x="44313" y="649"/>
                  </a:lnTo>
                  <a:lnTo>
                    <a:pt x="40816" y="0"/>
                  </a:lnTo>
                  <a:lnTo>
                    <a:pt x="37777" y="272"/>
                  </a:lnTo>
                  <a:lnTo>
                    <a:pt x="32522" y="2456"/>
                  </a:lnTo>
                  <a:lnTo>
                    <a:pt x="10236" y="31338"/>
                  </a:lnTo>
                  <a:lnTo>
                    <a:pt x="1118" y="53134"/>
                  </a:lnTo>
                  <a:lnTo>
                    <a:pt x="0" y="67342"/>
                  </a:lnTo>
                  <a:lnTo>
                    <a:pt x="690" y="74095"/>
                  </a:lnTo>
                  <a:lnTo>
                    <a:pt x="5220" y="83479"/>
                  </a:lnTo>
                  <a:lnTo>
                    <a:pt x="8404" y="86969"/>
                  </a:lnTo>
                  <a:lnTo>
                    <a:pt x="17585" y="90847"/>
                  </a:lnTo>
                  <a:lnTo>
                    <a:pt x="22997" y="91881"/>
                  </a:lnTo>
                  <a:lnTo>
                    <a:pt x="36536" y="89267"/>
                  </a:lnTo>
                  <a:lnTo>
                    <a:pt x="56261" y="79862"/>
                  </a:lnTo>
                  <a:lnTo>
                    <a:pt x="65666" y="72167"/>
                  </a:lnTo>
                  <a:lnTo>
                    <a:pt x="72198" y="64043"/>
                  </a:lnTo>
                  <a:lnTo>
                    <a:pt x="73516" y="59195"/>
                  </a:lnTo>
                  <a:lnTo>
                    <a:pt x="73100" y="48164"/>
                  </a:lnTo>
                  <a:lnTo>
                    <a:pt x="70563" y="39970"/>
                  </a:lnTo>
                  <a:lnTo>
                    <a:pt x="68898" y="36795"/>
                  </a:lnTo>
                  <a:lnTo>
                    <a:pt x="67084" y="34680"/>
                  </a:lnTo>
                  <a:lnTo>
                    <a:pt x="59220" y="30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2794">
              <a:extLst>
                <a:ext uri="{FF2B5EF4-FFF2-40B4-BE49-F238E27FC236}">
                  <a16:creationId xmlns:a16="http://schemas.microsoft.com/office/drawing/2014/main" xmlns="" id="{899B48F9-658F-4598-BAB3-77BB6B4825D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309100" y="6470650"/>
              <a:ext cx="139701" cy="114310"/>
            </a:xfrm>
            <a:custGeom>
              <a:avLst/>
              <a:gdLst/>
              <a:ahLst/>
              <a:cxnLst/>
              <a:rect l="0" t="0" r="0" b="0"/>
              <a:pathLst>
                <a:path w="139701" h="114310">
                  <a:moveTo>
                    <a:pt x="0" y="25400"/>
                  </a:moveTo>
                  <a:lnTo>
                    <a:pt x="0" y="25400"/>
                  </a:lnTo>
                  <a:lnTo>
                    <a:pt x="5775" y="20330"/>
                  </a:lnTo>
                  <a:lnTo>
                    <a:pt x="12209" y="16561"/>
                  </a:lnTo>
                  <a:lnTo>
                    <a:pt x="15195" y="15980"/>
                  </a:lnTo>
                  <a:lnTo>
                    <a:pt x="17891" y="16297"/>
                  </a:lnTo>
                  <a:lnTo>
                    <a:pt x="20394" y="17215"/>
                  </a:lnTo>
                  <a:lnTo>
                    <a:pt x="30659" y="28619"/>
                  </a:lnTo>
                  <a:lnTo>
                    <a:pt x="39266" y="48774"/>
                  </a:lnTo>
                  <a:lnTo>
                    <a:pt x="42914" y="72620"/>
                  </a:lnTo>
                  <a:lnTo>
                    <a:pt x="40005" y="87309"/>
                  </a:lnTo>
                  <a:lnTo>
                    <a:pt x="30009" y="110615"/>
                  </a:lnTo>
                  <a:lnTo>
                    <a:pt x="27062" y="113254"/>
                  </a:lnTo>
                  <a:lnTo>
                    <a:pt x="23685" y="114309"/>
                  </a:lnTo>
                  <a:lnTo>
                    <a:pt x="20024" y="114305"/>
                  </a:lnTo>
                  <a:lnTo>
                    <a:pt x="17582" y="112892"/>
                  </a:lnTo>
                  <a:lnTo>
                    <a:pt x="15954" y="110539"/>
                  </a:lnTo>
                  <a:lnTo>
                    <a:pt x="14870" y="107560"/>
                  </a:lnTo>
                  <a:lnTo>
                    <a:pt x="17427" y="96723"/>
                  </a:lnTo>
                  <a:lnTo>
                    <a:pt x="33938" y="66770"/>
                  </a:lnTo>
                  <a:lnTo>
                    <a:pt x="62651" y="35088"/>
                  </a:lnTo>
                  <a:lnTo>
                    <a:pt x="87159" y="19255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2795">
              <a:extLst>
                <a:ext uri="{FF2B5EF4-FFF2-40B4-BE49-F238E27FC236}">
                  <a16:creationId xmlns:a16="http://schemas.microsoft.com/office/drawing/2014/main" xmlns="" id="{4F4C4FD6-16C4-43E4-B640-6FD3011E969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642073" y="6440591"/>
              <a:ext cx="163077" cy="202067"/>
            </a:xfrm>
            <a:custGeom>
              <a:avLst/>
              <a:gdLst/>
              <a:ahLst/>
              <a:cxnLst/>
              <a:rect l="0" t="0" r="0" b="0"/>
              <a:pathLst>
                <a:path w="163077" h="202067">
                  <a:moveTo>
                    <a:pt x="130577" y="36409"/>
                  </a:moveTo>
                  <a:lnTo>
                    <a:pt x="130577" y="36409"/>
                  </a:lnTo>
                  <a:lnTo>
                    <a:pt x="133947" y="33038"/>
                  </a:lnTo>
                  <a:lnTo>
                    <a:pt x="135603" y="29502"/>
                  </a:lnTo>
                  <a:lnTo>
                    <a:pt x="136044" y="27570"/>
                  </a:lnTo>
                  <a:lnTo>
                    <a:pt x="135633" y="25577"/>
                  </a:lnTo>
                  <a:lnTo>
                    <a:pt x="133294" y="21482"/>
                  </a:lnTo>
                  <a:lnTo>
                    <a:pt x="130977" y="20108"/>
                  </a:lnTo>
                  <a:lnTo>
                    <a:pt x="124640" y="18580"/>
                  </a:lnTo>
                  <a:lnTo>
                    <a:pt x="94570" y="23376"/>
                  </a:lnTo>
                  <a:lnTo>
                    <a:pt x="55628" y="41156"/>
                  </a:lnTo>
                  <a:lnTo>
                    <a:pt x="29223" y="72886"/>
                  </a:lnTo>
                  <a:lnTo>
                    <a:pt x="11411" y="103505"/>
                  </a:lnTo>
                  <a:lnTo>
                    <a:pt x="238" y="147656"/>
                  </a:lnTo>
                  <a:lnTo>
                    <a:pt x="0" y="175204"/>
                  </a:lnTo>
                  <a:lnTo>
                    <a:pt x="1192" y="183972"/>
                  </a:lnTo>
                  <a:lnTo>
                    <a:pt x="4104" y="190523"/>
                  </a:lnTo>
                  <a:lnTo>
                    <a:pt x="12983" y="199684"/>
                  </a:lnTo>
                  <a:lnTo>
                    <a:pt x="19020" y="201704"/>
                  </a:lnTo>
                  <a:lnTo>
                    <a:pt x="33253" y="202066"/>
                  </a:lnTo>
                  <a:lnTo>
                    <a:pt x="48987" y="194230"/>
                  </a:lnTo>
                  <a:lnTo>
                    <a:pt x="88825" y="162834"/>
                  </a:lnTo>
                  <a:lnTo>
                    <a:pt x="130979" y="122660"/>
                  </a:lnTo>
                  <a:lnTo>
                    <a:pt x="152804" y="90579"/>
                  </a:lnTo>
                  <a:lnTo>
                    <a:pt x="162955" y="57398"/>
                  </a:lnTo>
                  <a:lnTo>
                    <a:pt x="163076" y="43150"/>
                  </a:lnTo>
                  <a:lnTo>
                    <a:pt x="155806" y="23825"/>
                  </a:lnTo>
                  <a:lnTo>
                    <a:pt x="146730" y="14823"/>
                  </a:lnTo>
                  <a:lnTo>
                    <a:pt x="123654" y="3296"/>
                  </a:lnTo>
                  <a:lnTo>
                    <a:pt x="84916" y="0"/>
                  </a:lnTo>
                  <a:lnTo>
                    <a:pt x="66304" y="2118"/>
                  </a:lnTo>
                  <a:lnTo>
                    <a:pt x="48624" y="11055"/>
                  </a:lnTo>
                  <a:lnTo>
                    <a:pt x="21020" y="36417"/>
                  </a:lnTo>
                  <a:lnTo>
                    <a:pt x="18028" y="42764"/>
                  </a:lnTo>
                  <a:lnTo>
                    <a:pt x="16585" y="55462"/>
                  </a:lnTo>
                  <a:lnTo>
                    <a:pt x="22058" y="68160"/>
                  </a:lnTo>
                  <a:lnTo>
                    <a:pt x="26481" y="74509"/>
                  </a:lnTo>
                  <a:lnTo>
                    <a:pt x="32957" y="78743"/>
                  </a:lnTo>
                  <a:lnTo>
                    <a:pt x="49561" y="83446"/>
                  </a:lnTo>
                  <a:lnTo>
                    <a:pt x="85484" y="86094"/>
                  </a:lnTo>
                  <a:lnTo>
                    <a:pt x="132566" y="82625"/>
                  </a:lnTo>
                  <a:lnTo>
                    <a:pt x="149627" y="80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2796">
              <a:extLst>
                <a:ext uri="{FF2B5EF4-FFF2-40B4-BE49-F238E27FC236}">
                  <a16:creationId xmlns:a16="http://schemas.microsoft.com/office/drawing/2014/main" xmlns="" id="{2B43CF16-F7C5-4961-9266-BCE35028C83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716488" y="6267972"/>
              <a:ext cx="126013" cy="99675"/>
            </a:xfrm>
            <a:custGeom>
              <a:avLst/>
              <a:gdLst/>
              <a:ahLst/>
              <a:cxnLst/>
              <a:rect l="0" t="0" r="0" b="0"/>
              <a:pathLst>
                <a:path w="126013" h="99675">
                  <a:moveTo>
                    <a:pt x="49812" y="31228"/>
                  </a:moveTo>
                  <a:lnTo>
                    <a:pt x="49812" y="31228"/>
                  </a:lnTo>
                  <a:lnTo>
                    <a:pt x="15892" y="77080"/>
                  </a:lnTo>
                  <a:lnTo>
                    <a:pt x="0" y="99674"/>
                  </a:lnTo>
                  <a:lnTo>
                    <a:pt x="30259" y="57585"/>
                  </a:lnTo>
                  <a:lnTo>
                    <a:pt x="64555" y="11814"/>
                  </a:lnTo>
                  <a:lnTo>
                    <a:pt x="68291" y="3447"/>
                  </a:lnTo>
                  <a:lnTo>
                    <a:pt x="69892" y="2124"/>
                  </a:lnTo>
                  <a:lnTo>
                    <a:pt x="74161" y="0"/>
                  </a:lnTo>
                  <a:lnTo>
                    <a:pt x="74512" y="531"/>
                  </a:lnTo>
                  <a:lnTo>
                    <a:pt x="74900" y="3004"/>
                  </a:lnTo>
                  <a:lnTo>
                    <a:pt x="75710" y="3945"/>
                  </a:lnTo>
                  <a:lnTo>
                    <a:pt x="78491" y="4991"/>
                  </a:lnTo>
                  <a:lnTo>
                    <a:pt x="79515" y="5975"/>
                  </a:lnTo>
                  <a:lnTo>
                    <a:pt x="80652" y="8951"/>
                  </a:lnTo>
                  <a:lnTo>
                    <a:pt x="88224" y="43055"/>
                  </a:lnTo>
                  <a:lnTo>
                    <a:pt x="99215" y="67188"/>
                  </a:lnTo>
                  <a:lnTo>
                    <a:pt x="126012" y="94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056539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556">
            <a:extLst>
              <a:ext uri="{FF2B5EF4-FFF2-40B4-BE49-F238E27FC236}">
                <a16:creationId xmlns:a16="http://schemas.microsoft.com/office/drawing/2014/main" xmlns="" id="{F45C0063-001B-4B1A-92E7-2ADC08402596}"/>
              </a:ext>
            </a:extLst>
          </p:cNvPr>
          <p:cNvGrpSpPr/>
          <p:nvPr/>
        </p:nvGrpSpPr>
        <p:grpSpPr>
          <a:xfrm>
            <a:off x="641350" y="695697"/>
            <a:ext cx="723901" cy="545925"/>
            <a:chOff x="641350" y="695697"/>
            <a:chExt cx="723901" cy="545925"/>
          </a:xfrm>
        </p:grpSpPr>
        <p:sp>
          <p:nvSpPr>
            <p:cNvPr id="2" name="SMARTInkShape-2797">
              <a:extLst>
                <a:ext uri="{FF2B5EF4-FFF2-40B4-BE49-F238E27FC236}">
                  <a16:creationId xmlns:a16="http://schemas.microsoft.com/office/drawing/2014/main" xmlns="" id="{8A5A8A9D-E6F6-4B58-8983-ECE20C345D9F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1320800" y="8636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0" y="0"/>
                  </a:lnTo>
                  <a:lnTo>
                    <a:pt x="12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798">
              <a:extLst>
                <a:ext uri="{FF2B5EF4-FFF2-40B4-BE49-F238E27FC236}">
                  <a16:creationId xmlns:a16="http://schemas.microsoft.com/office/drawing/2014/main" xmlns="" id="{D58D961F-AD03-40F6-93A1-7A8BD2BA05DE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1352550" y="9906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5958" y="0"/>
                  </a:lnTo>
                  <a:lnTo>
                    <a:pt x="3972" y="705"/>
                  </a:lnTo>
                  <a:lnTo>
                    <a:pt x="2648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799">
              <a:extLst>
                <a:ext uri="{FF2B5EF4-FFF2-40B4-BE49-F238E27FC236}">
                  <a16:creationId xmlns:a16="http://schemas.microsoft.com/office/drawing/2014/main" xmlns="" id="{DD20217E-B302-4FCB-AE1E-BCB2732DD98B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787400" y="1092200"/>
              <a:ext cx="298451" cy="149422"/>
            </a:xfrm>
            <a:custGeom>
              <a:avLst/>
              <a:gdLst/>
              <a:ahLst/>
              <a:cxnLst/>
              <a:rect l="0" t="0" r="0" b="0"/>
              <a:pathLst>
                <a:path w="298451" h="149422">
                  <a:moveTo>
                    <a:pt x="0" y="146050"/>
                  </a:moveTo>
                  <a:lnTo>
                    <a:pt x="0" y="146050"/>
                  </a:lnTo>
                  <a:lnTo>
                    <a:pt x="0" y="149421"/>
                  </a:lnTo>
                  <a:lnTo>
                    <a:pt x="30287" y="134486"/>
                  </a:lnTo>
                  <a:lnTo>
                    <a:pt x="67788" y="115510"/>
                  </a:lnTo>
                  <a:lnTo>
                    <a:pt x="91759" y="103818"/>
                  </a:lnTo>
                  <a:lnTo>
                    <a:pt x="118323" y="91084"/>
                  </a:lnTo>
                  <a:lnTo>
                    <a:pt x="146615" y="77656"/>
                  </a:lnTo>
                  <a:lnTo>
                    <a:pt x="176060" y="63060"/>
                  </a:lnTo>
                  <a:lnTo>
                    <a:pt x="206273" y="47684"/>
                  </a:lnTo>
                  <a:lnTo>
                    <a:pt x="236999" y="31790"/>
                  </a:lnTo>
                  <a:lnTo>
                    <a:pt x="298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800">
              <a:extLst>
                <a:ext uri="{FF2B5EF4-FFF2-40B4-BE49-F238E27FC236}">
                  <a16:creationId xmlns:a16="http://schemas.microsoft.com/office/drawing/2014/main" xmlns="" id="{27E15AF3-E632-4EAA-B94F-186FE58466C3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641350" y="1117600"/>
              <a:ext cx="285751" cy="107951"/>
            </a:xfrm>
            <a:custGeom>
              <a:avLst/>
              <a:gdLst/>
              <a:ahLst/>
              <a:cxnLst/>
              <a:rect l="0" t="0" r="0" b="0"/>
              <a:pathLst>
                <a:path w="285751" h="107951">
                  <a:moveTo>
                    <a:pt x="0" y="107950"/>
                  </a:moveTo>
                  <a:lnTo>
                    <a:pt x="0" y="107950"/>
                  </a:lnTo>
                  <a:lnTo>
                    <a:pt x="35356" y="94989"/>
                  </a:lnTo>
                  <a:lnTo>
                    <a:pt x="76627" y="76789"/>
                  </a:lnTo>
                  <a:lnTo>
                    <a:pt x="101179" y="66715"/>
                  </a:lnTo>
                  <a:lnTo>
                    <a:pt x="127425" y="56471"/>
                  </a:lnTo>
                  <a:lnTo>
                    <a:pt x="154800" y="46114"/>
                  </a:lnTo>
                  <a:lnTo>
                    <a:pt x="181517" y="36387"/>
                  </a:lnTo>
                  <a:lnTo>
                    <a:pt x="207794" y="27080"/>
                  </a:lnTo>
                  <a:lnTo>
                    <a:pt x="251103" y="12036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801">
              <a:extLst>
                <a:ext uri="{FF2B5EF4-FFF2-40B4-BE49-F238E27FC236}">
                  <a16:creationId xmlns:a16="http://schemas.microsoft.com/office/drawing/2014/main" xmlns="" id="{EBC7B32A-1159-4EA8-8F14-FBF1CF7D6DD1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854431" y="835019"/>
              <a:ext cx="294920" cy="162095"/>
            </a:xfrm>
            <a:custGeom>
              <a:avLst/>
              <a:gdLst/>
              <a:ahLst/>
              <a:cxnLst/>
              <a:rect l="0" t="0" r="0" b="0"/>
              <a:pathLst>
                <a:path w="294920" h="162095">
                  <a:moveTo>
                    <a:pt x="21869" y="73031"/>
                  </a:moveTo>
                  <a:lnTo>
                    <a:pt x="21869" y="73031"/>
                  </a:lnTo>
                  <a:lnTo>
                    <a:pt x="4413" y="67961"/>
                  </a:lnTo>
                  <a:lnTo>
                    <a:pt x="0" y="64193"/>
                  </a:lnTo>
                  <a:lnTo>
                    <a:pt x="939" y="62200"/>
                  </a:lnTo>
                  <a:lnTo>
                    <a:pt x="7628" y="58104"/>
                  </a:lnTo>
                  <a:lnTo>
                    <a:pt x="33407" y="51832"/>
                  </a:lnTo>
                  <a:lnTo>
                    <a:pt x="71227" y="55618"/>
                  </a:lnTo>
                  <a:lnTo>
                    <a:pt x="93665" y="65762"/>
                  </a:lnTo>
                  <a:lnTo>
                    <a:pt x="103600" y="72418"/>
                  </a:lnTo>
                  <a:lnTo>
                    <a:pt x="110223" y="80384"/>
                  </a:lnTo>
                  <a:lnTo>
                    <a:pt x="117582" y="98641"/>
                  </a:lnTo>
                  <a:lnTo>
                    <a:pt x="117428" y="107744"/>
                  </a:lnTo>
                  <a:lnTo>
                    <a:pt x="111612" y="125383"/>
                  </a:lnTo>
                  <a:lnTo>
                    <a:pt x="96437" y="147809"/>
                  </a:lnTo>
                  <a:lnTo>
                    <a:pt x="81907" y="161118"/>
                  </a:lnTo>
                  <a:lnTo>
                    <a:pt x="78122" y="162094"/>
                  </a:lnTo>
                  <a:lnTo>
                    <a:pt x="74893" y="161334"/>
                  </a:lnTo>
                  <a:lnTo>
                    <a:pt x="72035" y="159417"/>
                  </a:lnTo>
                  <a:lnTo>
                    <a:pt x="71541" y="154610"/>
                  </a:lnTo>
                  <a:lnTo>
                    <a:pt x="74755" y="139862"/>
                  </a:lnTo>
                  <a:lnTo>
                    <a:pt x="99866" y="95875"/>
                  </a:lnTo>
                  <a:lnTo>
                    <a:pt x="131527" y="55419"/>
                  </a:lnTo>
                  <a:lnTo>
                    <a:pt x="170425" y="12872"/>
                  </a:lnTo>
                  <a:lnTo>
                    <a:pt x="188797" y="0"/>
                  </a:lnTo>
                  <a:lnTo>
                    <a:pt x="165094" y="40575"/>
                  </a:lnTo>
                  <a:lnTo>
                    <a:pt x="145445" y="77290"/>
                  </a:lnTo>
                  <a:lnTo>
                    <a:pt x="138175" y="98207"/>
                  </a:lnTo>
                  <a:lnTo>
                    <a:pt x="139647" y="114559"/>
                  </a:lnTo>
                  <a:lnTo>
                    <a:pt x="145544" y="119767"/>
                  </a:lnTo>
                  <a:lnTo>
                    <a:pt x="165265" y="125552"/>
                  </a:lnTo>
                  <a:lnTo>
                    <a:pt x="210877" y="122068"/>
                  </a:lnTo>
                  <a:lnTo>
                    <a:pt x="244397" y="115756"/>
                  </a:lnTo>
                  <a:lnTo>
                    <a:pt x="294919" y="104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802">
              <a:extLst>
                <a:ext uri="{FF2B5EF4-FFF2-40B4-BE49-F238E27FC236}">
                  <a16:creationId xmlns:a16="http://schemas.microsoft.com/office/drawing/2014/main" xmlns="" id="{25DB967F-25D4-48A2-BBE4-FCB2AA636243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644329" y="695697"/>
              <a:ext cx="225622" cy="364944"/>
            </a:xfrm>
            <a:custGeom>
              <a:avLst/>
              <a:gdLst/>
              <a:ahLst/>
              <a:cxnLst/>
              <a:rect l="0" t="0" r="0" b="0"/>
              <a:pathLst>
                <a:path w="225622" h="364944">
                  <a:moveTo>
                    <a:pt x="3371" y="72653"/>
                  </a:moveTo>
                  <a:lnTo>
                    <a:pt x="3371" y="72653"/>
                  </a:lnTo>
                  <a:lnTo>
                    <a:pt x="0" y="79395"/>
                  </a:lnTo>
                  <a:lnTo>
                    <a:pt x="226" y="86468"/>
                  </a:lnTo>
                  <a:lnTo>
                    <a:pt x="2679" y="93610"/>
                  </a:lnTo>
                  <a:lnTo>
                    <a:pt x="6121" y="99136"/>
                  </a:lnTo>
                  <a:lnTo>
                    <a:pt x="25509" y="106213"/>
                  </a:lnTo>
                  <a:lnTo>
                    <a:pt x="63709" y="99295"/>
                  </a:lnTo>
                  <a:lnTo>
                    <a:pt x="110776" y="83840"/>
                  </a:lnTo>
                  <a:lnTo>
                    <a:pt x="143770" y="68217"/>
                  </a:lnTo>
                  <a:lnTo>
                    <a:pt x="186552" y="39589"/>
                  </a:lnTo>
                  <a:lnTo>
                    <a:pt x="219550" y="8423"/>
                  </a:lnTo>
                  <a:lnTo>
                    <a:pt x="221574" y="4433"/>
                  </a:lnTo>
                  <a:lnTo>
                    <a:pt x="220806" y="1773"/>
                  </a:lnTo>
                  <a:lnTo>
                    <a:pt x="218178" y="0"/>
                  </a:lnTo>
                  <a:lnTo>
                    <a:pt x="187511" y="10988"/>
                  </a:lnTo>
                  <a:lnTo>
                    <a:pt x="154590" y="30194"/>
                  </a:lnTo>
                  <a:lnTo>
                    <a:pt x="118557" y="55194"/>
                  </a:lnTo>
                  <a:lnTo>
                    <a:pt x="73327" y="94918"/>
                  </a:lnTo>
                  <a:lnTo>
                    <a:pt x="48088" y="124092"/>
                  </a:lnTo>
                  <a:lnTo>
                    <a:pt x="43941" y="136907"/>
                  </a:lnTo>
                  <a:lnTo>
                    <a:pt x="45940" y="142300"/>
                  </a:lnTo>
                  <a:lnTo>
                    <a:pt x="55687" y="152056"/>
                  </a:lnTo>
                  <a:lnTo>
                    <a:pt x="71308" y="157332"/>
                  </a:lnTo>
                  <a:lnTo>
                    <a:pt x="99968" y="164090"/>
                  </a:lnTo>
                  <a:lnTo>
                    <a:pt x="103752" y="166772"/>
                  </a:lnTo>
                  <a:lnTo>
                    <a:pt x="106275" y="169971"/>
                  </a:lnTo>
                  <a:lnTo>
                    <a:pt x="107957" y="173515"/>
                  </a:lnTo>
                  <a:lnTo>
                    <a:pt x="100418" y="186860"/>
                  </a:lnTo>
                  <a:lnTo>
                    <a:pt x="63463" y="230914"/>
                  </a:lnTo>
                  <a:lnTo>
                    <a:pt x="34503" y="269358"/>
                  </a:lnTo>
                  <a:lnTo>
                    <a:pt x="14790" y="307560"/>
                  </a:lnTo>
                  <a:lnTo>
                    <a:pt x="10328" y="331102"/>
                  </a:lnTo>
                  <a:lnTo>
                    <a:pt x="10126" y="342319"/>
                  </a:lnTo>
                  <a:lnTo>
                    <a:pt x="12813" y="350503"/>
                  </a:lnTo>
                  <a:lnTo>
                    <a:pt x="17427" y="356664"/>
                  </a:lnTo>
                  <a:lnTo>
                    <a:pt x="23325" y="361477"/>
                  </a:lnTo>
                  <a:lnTo>
                    <a:pt x="44930" y="364943"/>
                  </a:lnTo>
                  <a:lnTo>
                    <a:pt x="75464" y="362721"/>
                  </a:lnTo>
                  <a:lnTo>
                    <a:pt x="114905" y="354678"/>
                  </a:lnTo>
                  <a:lnTo>
                    <a:pt x="158305" y="342166"/>
                  </a:lnTo>
                  <a:lnTo>
                    <a:pt x="225621" y="3203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557">
            <a:extLst>
              <a:ext uri="{FF2B5EF4-FFF2-40B4-BE49-F238E27FC236}">
                <a16:creationId xmlns:a16="http://schemas.microsoft.com/office/drawing/2014/main" xmlns="" id="{EF637654-1179-41F7-8868-F352AA059BD7}"/>
              </a:ext>
            </a:extLst>
          </p:cNvPr>
          <p:cNvGrpSpPr/>
          <p:nvPr/>
        </p:nvGrpSpPr>
        <p:grpSpPr>
          <a:xfrm>
            <a:off x="1951921" y="626290"/>
            <a:ext cx="1644033" cy="484961"/>
            <a:chOff x="1951921" y="626290"/>
            <a:chExt cx="1644033" cy="484961"/>
          </a:xfrm>
        </p:grpSpPr>
        <p:sp>
          <p:nvSpPr>
            <p:cNvPr id="9" name="SMARTInkShape-2803">
              <a:extLst>
                <a:ext uri="{FF2B5EF4-FFF2-40B4-BE49-F238E27FC236}">
                  <a16:creationId xmlns:a16="http://schemas.microsoft.com/office/drawing/2014/main" xmlns="" id="{DD6AC91A-E698-404A-A723-EF4B77657232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3524250" y="626290"/>
              <a:ext cx="71704" cy="440511"/>
            </a:xfrm>
            <a:custGeom>
              <a:avLst/>
              <a:gdLst/>
              <a:ahLst/>
              <a:cxnLst/>
              <a:rect l="0" t="0" r="0" b="0"/>
              <a:pathLst>
                <a:path w="71704" h="440511">
                  <a:moveTo>
                    <a:pt x="0" y="15060"/>
                  </a:moveTo>
                  <a:lnTo>
                    <a:pt x="0" y="15060"/>
                  </a:lnTo>
                  <a:lnTo>
                    <a:pt x="0" y="8318"/>
                  </a:lnTo>
                  <a:lnTo>
                    <a:pt x="2117" y="5626"/>
                  </a:lnTo>
                  <a:lnTo>
                    <a:pt x="10113" y="754"/>
                  </a:lnTo>
                  <a:lnTo>
                    <a:pt x="20722" y="0"/>
                  </a:lnTo>
                  <a:lnTo>
                    <a:pt x="26515" y="787"/>
                  </a:lnTo>
                  <a:lnTo>
                    <a:pt x="38595" y="7305"/>
                  </a:lnTo>
                  <a:lnTo>
                    <a:pt x="44780" y="12007"/>
                  </a:lnTo>
                  <a:lnTo>
                    <a:pt x="53534" y="28520"/>
                  </a:lnTo>
                  <a:lnTo>
                    <a:pt x="58365" y="50675"/>
                  </a:lnTo>
                  <a:lnTo>
                    <a:pt x="57117" y="90210"/>
                  </a:lnTo>
                  <a:lnTo>
                    <a:pt x="51574" y="127638"/>
                  </a:lnTo>
                  <a:lnTo>
                    <a:pt x="33411" y="171771"/>
                  </a:lnTo>
                  <a:lnTo>
                    <a:pt x="24402" y="192256"/>
                  </a:lnTo>
                  <a:lnTo>
                    <a:pt x="23310" y="205292"/>
                  </a:lnTo>
                  <a:lnTo>
                    <a:pt x="28980" y="250544"/>
                  </a:lnTo>
                  <a:lnTo>
                    <a:pt x="46412" y="287353"/>
                  </a:lnTo>
                  <a:lnTo>
                    <a:pt x="64462" y="332959"/>
                  </a:lnTo>
                  <a:lnTo>
                    <a:pt x="71703" y="365918"/>
                  </a:lnTo>
                  <a:lnTo>
                    <a:pt x="71144" y="387367"/>
                  </a:lnTo>
                  <a:lnTo>
                    <a:pt x="62899" y="404896"/>
                  </a:lnTo>
                  <a:lnTo>
                    <a:pt x="37981" y="430026"/>
                  </a:lnTo>
                  <a:lnTo>
                    <a:pt x="23466" y="435850"/>
                  </a:lnTo>
                  <a:lnTo>
                    <a:pt x="0" y="440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804">
              <a:extLst>
                <a:ext uri="{FF2B5EF4-FFF2-40B4-BE49-F238E27FC236}">
                  <a16:creationId xmlns:a16="http://schemas.microsoft.com/office/drawing/2014/main" xmlns="" id="{190015C9-689F-4157-AE7F-5CC8501B0597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3340207" y="984250"/>
              <a:ext cx="68380" cy="76201"/>
            </a:xfrm>
            <a:custGeom>
              <a:avLst/>
              <a:gdLst/>
              <a:ahLst/>
              <a:cxnLst/>
              <a:rect l="0" t="0" r="0" b="0"/>
              <a:pathLst>
                <a:path w="68380" h="76201">
                  <a:moveTo>
                    <a:pt x="18943" y="0"/>
                  </a:moveTo>
                  <a:lnTo>
                    <a:pt x="18943" y="0"/>
                  </a:lnTo>
                  <a:lnTo>
                    <a:pt x="4016" y="42063"/>
                  </a:lnTo>
                  <a:lnTo>
                    <a:pt x="134" y="67084"/>
                  </a:lnTo>
                  <a:lnTo>
                    <a:pt x="0" y="65563"/>
                  </a:lnTo>
                  <a:lnTo>
                    <a:pt x="12112" y="30424"/>
                  </a:lnTo>
                  <a:lnTo>
                    <a:pt x="23661" y="11210"/>
                  </a:lnTo>
                  <a:lnTo>
                    <a:pt x="31858" y="4982"/>
                  </a:lnTo>
                  <a:lnTo>
                    <a:pt x="36020" y="3321"/>
                  </a:lnTo>
                  <a:lnTo>
                    <a:pt x="44407" y="3358"/>
                  </a:lnTo>
                  <a:lnTo>
                    <a:pt x="48619" y="4355"/>
                  </a:lnTo>
                  <a:lnTo>
                    <a:pt x="52132" y="7842"/>
                  </a:lnTo>
                  <a:lnTo>
                    <a:pt x="60448" y="26234"/>
                  </a:lnTo>
                  <a:lnTo>
                    <a:pt x="68379" y="59263"/>
                  </a:lnTo>
                  <a:lnTo>
                    <a:pt x="67256" y="67026"/>
                  </a:lnTo>
                  <a:lnTo>
                    <a:pt x="63393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805">
              <a:extLst>
                <a:ext uri="{FF2B5EF4-FFF2-40B4-BE49-F238E27FC236}">
                  <a16:creationId xmlns:a16="http://schemas.microsoft.com/office/drawing/2014/main" xmlns="" id="{F05A1048-337C-4658-9F5D-0DDDBDD66421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3130550" y="746481"/>
              <a:ext cx="203201" cy="263170"/>
            </a:xfrm>
            <a:custGeom>
              <a:avLst/>
              <a:gdLst/>
              <a:ahLst/>
              <a:cxnLst/>
              <a:rect l="0" t="0" r="0" b="0"/>
              <a:pathLst>
                <a:path w="203201" h="263170">
                  <a:moveTo>
                    <a:pt x="203200" y="21869"/>
                  </a:moveTo>
                  <a:lnTo>
                    <a:pt x="203200" y="21869"/>
                  </a:lnTo>
                  <a:lnTo>
                    <a:pt x="202494" y="4413"/>
                  </a:lnTo>
                  <a:lnTo>
                    <a:pt x="201318" y="1765"/>
                  </a:lnTo>
                  <a:lnTo>
                    <a:pt x="199829" y="0"/>
                  </a:lnTo>
                  <a:lnTo>
                    <a:pt x="196719" y="234"/>
                  </a:lnTo>
                  <a:lnTo>
                    <a:pt x="187620" y="4257"/>
                  </a:lnTo>
                  <a:lnTo>
                    <a:pt x="152981" y="45097"/>
                  </a:lnTo>
                  <a:lnTo>
                    <a:pt x="127728" y="77348"/>
                  </a:lnTo>
                  <a:lnTo>
                    <a:pt x="100043" y="112849"/>
                  </a:lnTo>
                  <a:lnTo>
                    <a:pt x="72685" y="149088"/>
                  </a:lnTo>
                  <a:lnTo>
                    <a:pt x="48767" y="184009"/>
                  </a:lnTo>
                  <a:lnTo>
                    <a:pt x="18840" y="225289"/>
                  </a:lnTo>
                  <a:lnTo>
                    <a:pt x="0" y="263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806">
              <a:extLst>
                <a:ext uri="{FF2B5EF4-FFF2-40B4-BE49-F238E27FC236}">
                  <a16:creationId xmlns:a16="http://schemas.microsoft.com/office/drawing/2014/main" xmlns="" id="{F808ABE3-4345-4A90-B7E5-6698AA7DB5B4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3098800" y="762000"/>
              <a:ext cx="196851" cy="254001"/>
            </a:xfrm>
            <a:custGeom>
              <a:avLst/>
              <a:gdLst/>
              <a:ahLst/>
              <a:cxnLst/>
              <a:rect l="0" t="0" r="0" b="0"/>
              <a:pathLst>
                <a:path w="196851" h="2540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2716" y="36628"/>
                  </a:lnTo>
                  <a:lnTo>
                    <a:pt x="77568" y="78037"/>
                  </a:lnTo>
                  <a:lnTo>
                    <a:pt x="104089" y="111589"/>
                  </a:lnTo>
                  <a:lnTo>
                    <a:pt x="130223" y="146256"/>
                  </a:lnTo>
                  <a:lnTo>
                    <a:pt x="160096" y="192129"/>
                  </a:lnTo>
                  <a:lnTo>
                    <a:pt x="185749" y="234305"/>
                  </a:lnTo>
                  <a:lnTo>
                    <a:pt x="19685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807">
              <a:extLst>
                <a:ext uri="{FF2B5EF4-FFF2-40B4-BE49-F238E27FC236}">
                  <a16:creationId xmlns:a16="http://schemas.microsoft.com/office/drawing/2014/main" xmlns="" id="{4AB003A5-1A8E-4CD4-B467-613C87BC070B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2705100" y="1023494"/>
              <a:ext cx="82551" cy="11557"/>
            </a:xfrm>
            <a:custGeom>
              <a:avLst/>
              <a:gdLst/>
              <a:ahLst/>
              <a:cxnLst/>
              <a:rect l="0" t="0" r="0" b="0"/>
              <a:pathLst>
                <a:path w="82551" h="11557">
                  <a:moveTo>
                    <a:pt x="0" y="11556"/>
                  </a:moveTo>
                  <a:lnTo>
                    <a:pt x="0" y="11556"/>
                  </a:lnTo>
                  <a:lnTo>
                    <a:pt x="8838" y="2718"/>
                  </a:lnTo>
                  <a:lnTo>
                    <a:pt x="25040" y="0"/>
                  </a:lnTo>
                  <a:lnTo>
                    <a:pt x="72076" y="9048"/>
                  </a:lnTo>
                  <a:lnTo>
                    <a:pt x="82550" y="11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808">
              <a:extLst>
                <a:ext uri="{FF2B5EF4-FFF2-40B4-BE49-F238E27FC236}">
                  <a16:creationId xmlns:a16="http://schemas.microsoft.com/office/drawing/2014/main" xmlns="" id="{9725393D-9D71-4486-B48A-7B68A24BB1DE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2901950" y="1028700"/>
              <a:ext cx="50801" cy="82551"/>
            </a:xfrm>
            <a:custGeom>
              <a:avLst/>
              <a:gdLst/>
              <a:ahLst/>
              <a:cxnLst/>
              <a:rect l="0" t="0" r="0" b="0"/>
              <a:pathLst>
                <a:path w="50801" h="82551">
                  <a:moveTo>
                    <a:pt x="50800" y="0"/>
                  </a:moveTo>
                  <a:lnTo>
                    <a:pt x="50800" y="0"/>
                  </a:lnTo>
                  <a:lnTo>
                    <a:pt x="50800" y="12209"/>
                  </a:lnTo>
                  <a:lnTo>
                    <a:pt x="40687" y="33878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809">
              <a:extLst>
                <a:ext uri="{FF2B5EF4-FFF2-40B4-BE49-F238E27FC236}">
                  <a16:creationId xmlns:a16="http://schemas.microsoft.com/office/drawing/2014/main" xmlns="" id="{31F177E7-C19B-445A-A559-377A44950557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2510942" y="1047750"/>
              <a:ext cx="41759" cy="6351"/>
            </a:xfrm>
            <a:custGeom>
              <a:avLst/>
              <a:gdLst/>
              <a:ahLst/>
              <a:cxnLst/>
              <a:rect l="0" t="0" r="0" b="0"/>
              <a:pathLst>
                <a:path w="41759" h="6351">
                  <a:moveTo>
                    <a:pt x="3658" y="6350"/>
                  </a:moveTo>
                  <a:lnTo>
                    <a:pt x="3658" y="6350"/>
                  </a:lnTo>
                  <a:lnTo>
                    <a:pt x="0" y="6350"/>
                  </a:lnTo>
                  <a:lnTo>
                    <a:pt x="417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810">
              <a:extLst>
                <a:ext uri="{FF2B5EF4-FFF2-40B4-BE49-F238E27FC236}">
                  <a16:creationId xmlns:a16="http://schemas.microsoft.com/office/drawing/2014/main" xmlns="" id="{A512CDE8-4E4A-42CF-A265-2851738BBC7F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2235200" y="739579"/>
              <a:ext cx="190501" cy="282772"/>
            </a:xfrm>
            <a:custGeom>
              <a:avLst/>
              <a:gdLst/>
              <a:ahLst/>
              <a:cxnLst/>
              <a:rect l="0" t="0" r="0" b="0"/>
              <a:pathLst>
                <a:path w="190501" h="282772">
                  <a:moveTo>
                    <a:pt x="190500" y="3371"/>
                  </a:moveTo>
                  <a:lnTo>
                    <a:pt x="190500" y="3371"/>
                  </a:lnTo>
                  <a:lnTo>
                    <a:pt x="187129" y="0"/>
                  </a:lnTo>
                  <a:lnTo>
                    <a:pt x="184019" y="1124"/>
                  </a:lnTo>
                  <a:lnTo>
                    <a:pt x="167413" y="15640"/>
                  </a:lnTo>
                  <a:lnTo>
                    <a:pt x="135917" y="52083"/>
                  </a:lnTo>
                  <a:lnTo>
                    <a:pt x="109561" y="87345"/>
                  </a:lnTo>
                  <a:lnTo>
                    <a:pt x="85147" y="122772"/>
                  </a:lnTo>
                  <a:lnTo>
                    <a:pt x="62538" y="157333"/>
                  </a:lnTo>
                  <a:lnTo>
                    <a:pt x="40730" y="191508"/>
                  </a:lnTo>
                  <a:lnTo>
                    <a:pt x="18732" y="235739"/>
                  </a:lnTo>
                  <a:lnTo>
                    <a:pt x="0" y="282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811">
              <a:extLst>
                <a:ext uri="{FF2B5EF4-FFF2-40B4-BE49-F238E27FC236}">
                  <a16:creationId xmlns:a16="http://schemas.microsoft.com/office/drawing/2014/main" xmlns="" id="{B7F77660-8D1D-4B64-9D0B-E7E1B9D990ED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2419350" y="971550"/>
              <a:ext cx="25401" cy="88901"/>
            </a:xfrm>
            <a:custGeom>
              <a:avLst/>
              <a:gdLst/>
              <a:ahLst/>
              <a:cxnLst/>
              <a:rect l="0" t="0" r="0" b="0"/>
              <a:pathLst>
                <a:path w="25401" h="88901">
                  <a:moveTo>
                    <a:pt x="25400" y="0"/>
                  </a:moveTo>
                  <a:lnTo>
                    <a:pt x="25400" y="0"/>
                  </a:lnTo>
                  <a:lnTo>
                    <a:pt x="10473" y="4753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812">
              <a:extLst>
                <a:ext uri="{FF2B5EF4-FFF2-40B4-BE49-F238E27FC236}">
                  <a16:creationId xmlns:a16="http://schemas.microsoft.com/office/drawing/2014/main" xmlns="" id="{8135A7EA-DB7B-4EDE-A201-DC1AF9CFD372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2165350" y="768350"/>
              <a:ext cx="222251" cy="254001"/>
            </a:xfrm>
            <a:custGeom>
              <a:avLst/>
              <a:gdLst/>
              <a:ahLst/>
              <a:cxnLst/>
              <a:rect l="0" t="0" r="0" b="0"/>
              <a:pathLst>
                <a:path w="222251" h="2540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22322" y="6742"/>
                  </a:lnTo>
                  <a:lnTo>
                    <a:pt x="57022" y="31161"/>
                  </a:lnTo>
                  <a:lnTo>
                    <a:pt x="101954" y="75320"/>
                  </a:lnTo>
                  <a:lnTo>
                    <a:pt x="132567" y="110381"/>
                  </a:lnTo>
                  <a:lnTo>
                    <a:pt x="161224" y="147130"/>
                  </a:lnTo>
                  <a:lnTo>
                    <a:pt x="185720" y="184630"/>
                  </a:lnTo>
                  <a:lnTo>
                    <a:pt x="209231" y="227958"/>
                  </a:lnTo>
                  <a:lnTo>
                    <a:pt x="22225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813">
              <a:extLst>
                <a:ext uri="{FF2B5EF4-FFF2-40B4-BE49-F238E27FC236}">
                  <a16:creationId xmlns:a16="http://schemas.microsoft.com/office/drawing/2014/main" xmlns="" id="{253BF039-7504-47D0-93ED-1114A2BF0584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1951921" y="652632"/>
              <a:ext cx="188030" cy="440381"/>
            </a:xfrm>
            <a:custGeom>
              <a:avLst/>
              <a:gdLst/>
              <a:ahLst/>
              <a:cxnLst/>
              <a:rect l="0" t="0" r="0" b="0"/>
              <a:pathLst>
                <a:path w="188030" h="440381">
                  <a:moveTo>
                    <a:pt x="143579" y="26818"/>
                  </a:moveTo>
                  <a:lnTo>
                    <a:pt x="143579" y="26818"/>
                  </a:lnTo>
                  <a:lnTo>
                    <a:pt x="110322" y="9141"/>
                  </a:lnTo>
                  <a:lnTo>
                    <a:pt x="81122" y="335"/>
                  </a:lnTo>
                  <a:lnTo>
                    <a:pt x="50128" y="0"/>
                  </a:lnTo>
                  <a:lnTo>
                    <a:pt x="21972" y="11111"/>
                  </a:lnTo>
                  <a:lnTo>
                    <a:pt x="10039" y="21954"/>
                  </a:lnTo>
                  <a:lnTo>
                    <a:pt x="3089" y="33828"/>
                  </a:lnTo>
                  <a:lnTo>
                    <a:pt x="0" y="46161"/>
                  </a:lnTo>
                  <a:lnTo>
                    <a:pt x="1999" y="53119"/>
                  </a:lnTo>
                  <a:lnTo>
                    <a:pt x="11745" y="68376"/>
                  </a:lnTo>
                  <a:lnTo>
                    <a:pt x="51137" y="102577"/>
                  </a:lnTo>
                  <a:lnTo>
                    <a:pt x="85850" y="137224"/>
                  </a:lnTo>
                  <a:lnTo>
                    <a:pt x="105457" y="164317"/>
                  </a:lnTo>
                  <a:lnTo>
                    <a:pt x="112290" y="194703"/>
                  </a:lnTo>
                  <a:lnTo>
                    <a:pt x="109917" y="224906"/>
                  </a:lnTo>
                  <a:lnTo>
                    <a:pt x="101807" y="250088"/>
                  </a:lnTo>
                  <a:lnTo>
                    <a:pt x="87384" y="267396"/>
                  </a:lnTo>
                  <a:lnTo>
                    <a:pt x="56122" y="286633"/>
                  </a:lnTo>
                  <a:lnTo>
                    <a:pt x="49996" y="287517"/>
                  </a:lnTo>
                  <a:lnTo>
                    <a:pt x="39427" y="284736"/>
                  </a:lnTo>
                  <a:lnTo>
                    <a:pt x="33789" y="280678"/>
                  </a:lnTo>
                  <a:lnTo>
                    <a:pt x="31284" y="276522"/>
                  </a:lnTo>
                  <a:lnTo>
                    <a:pt x="30170" y="272324"/>
                  </a:lnTo>
                  <a:lnTo>
                    <a:pt x="31989" y="271627"/>
                  </a:lnTo>
                  <a:lnTo>
                    <a:pt x="39656" y="272735"/>
                  </a:lnTo>
                  <a:lnTo>
                    <a:pt x="52501" y="280696"/>
                  </a:lnTo>
                  <a:lnTo>
                    <a:pt x="65244" y="302105"/>
                  </a:lnTo>
                  <a:lnTo>
                    <a:pt x="68076" y="322735"/>
                  </a:lnTo>
                  <a:lnTo>
                    <a:pt x="63823" y="358149"/>
                  </a:lnTo>
                  <a:lnTo>
                    <a:pt x="53114" y="401299"/>
                  </a:lnTo>
                  <a:lnTo>
                    <a:pt x="49747" y="424937"/>
                  </a:lnTo>
                  <a:lnTo>
                    <a:pt x="50685" y="430519"/>
                  </a:lnTo>
                  <a:lnTo>
                    <a:pt x="55491" y="438604"/>
                  </a:lnTo>
                  <a:lnTo>
                    <a:pt x="60865" y="440336"/>
                  </a:lnTo>
                  <a:lnTo>
                    <a:pt x="76243" y="440380"/>
                  </a:lnTo>
                  <a:lnTo>
                    <a:pt x="111476" y="429696"/>
                  </a:lnTo>
                  <a:lnTo>
                    <a:pt x="156566" y="409753"/>
                  </a:lnTo>
                  <a:lnTo>
                    <a:pt x="188029" y="395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558">
            <a:extLst>
              <a:ext uri="{FF2B5EF4-FFF2-40B4-BE49-F238E27FC236}">
                <a16:creationId xmlns:a16="http://schemas.microsoft.com/office/drawing/2014/main" xmlns="" id="{7DEC7E4B-AD5E-49C1-9B2F-EE98CA957144}"/>
              </a:ext>
            </a:extLst>
          </p:cNvPr>
          <p:cNvGrpSpPr/>
          <p:nvPr/>
        </p:nvGrpSpPr>
        <p:grpSpPr>
          <a:xfrm>
            <a:off x="3925031" y="592315"/>
            <a:ext cx="1923320" cy="524308"/>
            <a:chOff x="3925031" y="592315"/>
            <a:chExt cx="1923320" cy="524308"/>
          </a:xfrm>
        </p:grpSpPr>
        <p:sp>
          <p:nvSpPr>
            <p:cNvPr id="21" name="SMARTInkShape-2814">
              <a:extLst>
                <a:ext uri="{FF2B5EF4-FFF2-40B4-BE49-F238E27FC236}">
                  <a16:creationId xmlns:a16="http://schemas.microsoft.com/office/drawing/2014/main" xmlns="" id="{75FF1996-946C-4566-808A-77E7951650F2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5816600" y="90170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31750" y="0"/>
                  </a:moveTo>
                  <a:lnTo>
                    <a:pt x="317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815">
              <a:extLst>
                <a:ext uri="{FF2B5EF4-FFF2-40B4-BE49-F238E27FC236}">
                  <a16:creationId xmlns:a16="http://schemas.microsoft.com/office/drawing/2014/main" xmlns="" id="{A32E000A-04C8-48C7-A9DC-B9A6A857414C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5651500" y="592315"/>
              <a:ext cx="95792" cy="347486"/>
            </a:xfrm>
            <a:custGeom>
              <a:avLst/>
              <a:gdLst/>
              <a:ahLst/>
              <a:cxnLst/>
              <a:rect l="0" t="0" r="0" b="0"/>
              <a:pathLst>
                <a:path w="95792" h="347486">
                  <a:moveTo>
                    <a:pt x="31750" y="10935"/>
                  </a:moveTo>
                  <a:lnTo>
                    <a:pt x="31750" y="10935"/>
                  </a:lnTo>
                  <a:lnTo>
                    <a:pt x="35121" y="4193"/>
                  </a:lnTo>
                  <a:lnTo>
                    <a:pt x="36819" y="2207"/>
                  </a:lnTo>
                  <a:lnTo>
                    <a:pt x="40589" y="0"/>
                  </a:lnTo>
                  <a:lnTo>
                    <a:pt x="43287" y="1529"/>
                  </a:lnTo>
                  <a:lnTo>
                    <a:pt x="50048" y="8871"/>
                  </a:lnTo>
                  <a:lnTo>
                    <a:pt x="70955" y="53226"/>
                  </a:lnTo>
                  <a:lnTo>
                    <a:pt x="83042" y="88528"/>
                  </a:lnTo>
                  <a:lnTo>
                    <a:pt x="91705" y="129617"/>
                  </a:lnTo>
                  <a:lnTo>
                    <a:pt x="95791" y="172338"/>
                  </a:lnTo>
                  <a:lnTo>
                    <a:pt x="92903" y="212492"/>
                  </a:lnTo>
                  <a:lnTo>
                    <a:pt x="86916" y="247742"/>
                  </a:lnTo>
                  <a:lnTo>
                    <a:pt x="78140" y="277755"/>
                  </a:lnTo>
                  <a:lnTo>
                    <a:pt x="64832" y="300501"/>
                  </a:lnTo>
                  <a:lnTo>
                    <a:pt x="25977" y="331619"/>
                  </a:lnTo>
                  <a:lnTo>
                    <a:pt x="0" y="347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816">
              <a:extLst>
                <a:ext uri="{FF2B5EF4-FFF2-40B4-BE49-F238E27FC236}">
                  <a16:creationId xmlns:a16="http://schemas.microsoft.com/office/drawing/2014/main" xmlns="" id="{D2369750-BAD0-4B04-AD91-713C69D98A17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5481272" y="730506"/>
              <a:ext cx="133011" cy="386117"/>
            </a:xfrm>
            <a:custGeom>
              <a:avLst/>
              <a:gdLst/>
              <a:ahLst/>
              <a:cxnLst/>
              <a:rect l="0" t="0" r="0" b="0"/>
              <a:pathLst>
                <a:path w="133011" h="386117">
                  <a:moveTo>
                    <a:pt x="30528" y="126744"/>
                  </a:moveTo>
                  <a:lnTo>
                    <a:pt x="30528" y="126744"/>
                  </a:lnTo>
                  <a:lnTo>
                    <a:pt x="27157" y="130115"/>
                  </a:lnTo>
                  <a:lnTo>
                    <a:pt x="21690" y="145695"/>
                  </a:lnTo>
                  <a:lnTo>
                    <a:pt x="18590" y="190747"/>
                  </a:lnTo>
                  <a:lnTo>
                    <a:pt x="18054" y="230610"/>
                  </a:lnTo>
                  <a:lnTo>
                    <a:pt x="17928" y="263923"/>
                  </a:lnTo>
                  <a:lnTo>
                    <a:pt x="15991" y="298014"/>
                  </a:lnTo>
                  <a:lnTo>
                    <a:pt x="10935" y="343296"/>
                  </a:lnTo>
                  <a:lnTo>
                    <a:pt x="1529" y="383835"/>
                  </a:lnTo>
                  <a:lnTo>
                    <a:pt x="611" y="385627"/>
                  </a:lnTo>
                  <a:lnTo>
                    <a:pt x="0" y="386116"/>
                  </a:lnTo>
                  <a:lnTo>
                    <a:pt x="821" y="344902"/>
                  </a:lnTo>
                  <a:lnTo>
                    <a:pt x="3919" y="309075"/>
                  </a:lnTo>
                  <a:lnTo>
                    <a:pt x="5733" y="285693"/>
                  </a:lnTo>
                  <a:lnTo>
                    <a:pt x="7648" y="260226"/>
                  </a:lnTo>
                  <a:lnTo>
                    <a:pt x="10336" y="234782"/>
                  </a:lnTo>
                  <a:lnTo>
                    <a:pt x="13539" y="209353"/>
                  </a:lnTo>
                  <a:lnTo>
                    <a:pt x="17085" y="183933"/>
                  </a:lnTo>
                  <a:lnTo>
                    <a:pt x="20155" y="159226"/>
                  </a:lnTo>
                  <a:lnTo>
                    <a:pt x="22907" y="134993"/>
                  </a:lnTo>
                  <a:lnTo>
                    <a:pt x="28552" y="90193"/>
                  </a:lnTo>
                  <a:lnTo>
                    <a:pt x="35765" y="53820"/>
                  </a:lnTo>
                  <a:lnTo>
                    <a:pt x="47758" y="15688"/>
                  </a:lnTo>
                  <a:lnTo>
                    <a:pt x="54010" y="8257"/>
                  </a:lnTo>
                  <a:lnTo>
                    <a:pt x="70362" y="0"/>
                  </a:lnTo>
                  <a:lnTo>
                    <a:pt x="78956" y="620"/>
                  </a:lnTo>
                  <a:lnTo>
                    <a:pt x="96032" y="8835"/>
                  </a:lnTo>
                  <a:lnTo>
                    <a:pt x="121511" y="39440"/>
                  </a:lnTo>
                  <a:lnTo>
                    <a:pt x="130937" y="65835"/>
                  </a:lnTo>
                  <a:lnTo>
                    <a:pt x="133010" y="94029"/>
                  </a:lnTo>
                  <a:lnTo>
                    <a:pt x="126876" y="123022"/>
                  </a:lnTo>
                  <a:lnTo>
                    <a:pt x="111449" y="146727"/>
                  </a:lnTo>
                  <a:lnTo>
                    <a:pt x="91187" y="164553"/>
                  </a:lnTo>
                  <a:lnTo>
                    <a:pt x="70423" y="174828"/>
                  </a:lnTo>
                  <a:lnTo>
                    <a:pt x="53197" y="176102"/>
                  </a:lnTo>
                  <a:lnTo>
                    <a:pt x="45641" y="174466"/>
                  </a:lnTo>
                  <a:lnTo>
                    <a:pt x="41309" y="169847"/>
                  </a:lnTo>
                  <a:lnTo>
                    <a:pt x="39126" y="163241"/>
                  </a:lnTo>
                  <a:lnTo>
                    <a:pt x="36878" y="139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817">
              <a:extLst>
                <a:ext uri="{FF2B5EF4-FFF2-40B4-BE49-F238E27FC236}">
                  <a16:creationId xmlns:a16="http://schemas.microsoft.com/office/drawing/2014/main" xmlns="" id="{6BCB1BC8-FA5A-4DB5-A77D-7AE467496086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5274009" y="633328"/>
              <a:ext cx="174292" cy="338223"/>
            </a:xfrm>
            <a:custGeom>
              <a:avLst/>
              <a:gdLst/>
              <a:ahLst/>
              <a:cxnLst/>
              <a:rect l="0" t="0" r="0" b="0"/>
              <a:pathLst>
                <a:path w="174292" h="338223">
                  <a:moveTo>
                    <a:pt x="123491" y="8022"/>
                  </a:moveTo>
                  <a:lnTo>
                    <a:pt x="123491" y="8022"/>
                  </a:lnTo>
                  <a:lnTo>
                    <a:pt x="98849" y="0"/>
                  </a:lnTo>
                  <a:lnTo>
                    <a:pt x="82670" y="458"/>
                  </a:lnTo>
                  <a:lnTo>
                    <a:pt x="66072" y="10540"/>
                  </a:lnTo>
                  <a:lnTo>
                    <a:pt x="48582" y="31013"/>
                  </a:lnTo>
                  <a:lnTo>
                    <a:pt x="29050" y="65983"/>
                  </a:lnTo>
                  <a:lnTo>
                    <a:pt x="14254" y="109277"/>
                  </a:lnTo>
                  <a:lnTo>
                    <a:pt x="4385" y="155330"/>
                  </a:lnTo>
                  <a:lnTo>
                    <a:pt x="0" y="199316"/>
                  </a:lnTo>
                  <a:lnTo>
                    <a:pt x="3694" y="238621"/>
                  </a:lnTo>
                  <a:lnTo>
                    <a:pt x="15215" y="273494"/>
                  </a:lnTo>
                  <a:lnTo>
                    <a:pt x="36797" y="303104"/>
                  </a:lnTo>
                  <a:lnTo>
                    <a:pt x="66616" y="322849"/>
                  </a:lnTo>
                  <a:lnTo>
                    <a:pt x="101035" y="334212"/>
                  </a:lnTo>
                  <a:lnTo>
                    <a:pt x="137499" y="336910"/>
                  </a:lnTo>
                  <a:lnTo>
                    <a:pt x="174291" y="338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818">
              <a:extLst>
                <a:ext uri="{FF2B5EF4-FFF2-40B4-BE49-F238E27FC236}">
                  <a16:creationId xmlns:a16="http://schemas.microsoft.com/office/drawing/2014/main" xmlns="" id="{07E9D59C-0659-4214-B79D-38C901FE4AE4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4953284" y="796018"/>
              <a:ext cx="126717" cy="152162"/>
            </a:xfrm>
            <a:custGeom>
              <a:avLst/>
              <a:gdLst/>
              <a:ahLst/>
              <a:cxnLst/>
              <a:rect l="0" t="0" r="0" b="0"/>
              <a:pathLst>
                <a:path w="126717" h="152162">
                  <a:moveTo>
                    <a:pt x="12416" y="48532"/>
                  </a:moveTo>
                  <a:lnTo>
                    <a:pt x="12416" y="48532"/>
                  </a:lnTo>
                  <a:lnTo>
                    <a:pt x="10534" y="61084"/>
                  </a:lnTo>
                  <a:lnTo>
                    <a:pt x="4577" y="108108"/>
                  </a:lnTo>
                  <a:lnTo>
                    <a:pt x="0" y="152118"/>
                  </a:lnTo>
                  <a:lnTo>
                    <a:pt x="611" y="152161"/>
                  </a:lnTo>
                  <a:lnTo>
                    <a:pt x="3172" y="148447"/>
                  </a:lnTo>
                  <a:lnTo>
                    <a:pt x="16339" y="112875"/>
                  </a:lnTo>
                  <a:lnTo>
                    <a:pt x="32628" y="69635"/>
                  </a:lnTo>
                  <a:lnTo>
                    <a:pt x="50861" y="28052"/>
                  </a:lnTo>
                  <a:lnTo>
                    <a:pt x="63369" y="9091"/>
                  </a:lnTo>
                  <a:lnTo>
                    <a:pt x="69668" y="3893"/>
                  </a:lnTo>
                  <a:lnTo>
                    <a:pt x="75984" y="1134"/>
                  </a:lnTo>
                  <a:lnTo>
                    <a:pt x="82311" y="0"/>
                  </a:lnTo>
                  <a:lnTo>
                    <a:pt x="88646" y="1361"/>
                  </a:lnTo>
                  <a:lnTo>
                    <a:pt x="101330" y="8517"/>
                  </a:lnTo>
                  <a:lnTo>
                    <a:pt x="112141" y="26279"/>
                  </a:lnTo>
                  <a:lnTo>
                    <a:pt x="120238" y="50636"/>
                  </a:lnTo>
                  <a:lnTo>
                    <a:pt x="124797" y="90705"/>
                  </a:lnTo>
                  <a:lnTo>
                    <a:pt x="126716" y="137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819">
              <a:extLst>
                <a:ext uri="{FF2B5EF4-FFF2-40B4-BE49-F238E27FC236}">
                  <a16:creationId xmlns:a16="http://schemas.microsoft.com/office/drawing/2014/main" xmlns="" id="{9BD0C164-7F13-4AE2-998C-A19B84DDE31B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4801483" y="812800"/>
              <a:ext cx="100718" cy="148722"/>
            </a:xfrm>
            <a:custGeom>
              <a:avLst/>
              <a:gdLst/>
              <a:ahLst/>
              <a:cxnLst/>
              <a:rect l="0" t="0" r="0" b="0"/>
              <a:pathLst>
                <a:path w="100718" h="148722">
                  <a:moveTo>
                    <a:pt x="5467" y="25400"/>
                  </a:moveTo>
                  <a:lnTo>
                    <a:pt x="5467" y="25400"/>
                  </a:lnTo>
                  <a:lnTo>
                    <a:pt x="2096" y="22029"/>
                  </a:lnTo>
                  <a:lnTo>
                    <a:pt x="441" y="18492"/>
                  </a:lnTo>
                  <a:lnTo>
                    <a:pt x="0" y="16562"/>
                  </a:lnTo>
                  <a:lnTo>
                    <a:pt x="411" y="15274"/>
                  </a:lnTo>
                  <a:lnTo>
                    <a:pt x="1391" y="14416"/>
                  </a:lnTo>
                  <a:lnTo>
                    <a:pt x="2749" y="13844"/>
                  </a:lnTo>
                  <a:lnTo>
                    <a:pt x="24888" y="26523"/>
                  </a:lnTo>
                  <a:lnTo>
                    <a:pt x="39028" y="42362"/>
                  </a:lnTo>
                  <a:lnTo>
                    <a:pt x="49310" y="61866"/>
                  </a:lnTo>
                  <a:lnTo>
                    <a:pt x="57655" y="95942"/>
                  </a:lnTo>
                  <a:lnTo>
                    <a:pt x="55581" y="126578"/>
                  </a:lnTo>
                  <a:lnTo>
                    <a:pt x="49847" y="139983"/>
                  </a:lnTo>
                  <a:lnTo>
                    <a:pt x="44476" y="146881"/>
                  </a:lnTo>
                  <a:lnTo>
                    <a:pt x="42056" y="148721"/>
                  </a:lnTo>
                  <a:lnTo>
                    <a:pt x="39032" y="148536"/>
                  </a:lnTo>
                  <a:lnTo>
                    <a:pt x="31909" y="144568"/>
                  </a:lnTo>
                  <a:lnTo>
                    <a:pt x="30150" y="139417"/>
                  </a:lnTo>
                  <a:lnTo>
                    <a:pt x="30078" y="124287"/>
                  </a:lnTo>
                  <a:lnTo>
                    <a:pt x="40746" y="89194"/>
                  </a:lnTo>
                  <a:lnTo>
                    <a:pt x="60683" y="47516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820">
              <a:extLst>
                <a:ext uri="{FF2B5EF4-FFF2-40B4-BE49-F238E27FC236}">
                  <a16:creationId xmlns:a16="http://schemas.microsoft.com/office/drawing/2014/main" xmlns="" id="{2389B9B6-004D-4C57-99A3-3C3E87320DF7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4668133" y="827007"/>
              <a:ext cx="75318" cy="125494"/>
            </a:xfrm>
            <a:custGeom>
              <a:avLst/>
              <a:gdLst/>
              <a:ahLst/>
              <a:cxnLst/>
              <a:rect l="0" t="0" r="0" b="0"/>
              <a:pathLst>
                <a:path w="75318" h="125494">
                  <a:moveTo>
                    <a:pt x="5467" y="74693"/>
                  </a:moveTo>
                  <a:lnTo>
                    <a:pt x="5467" y="74693"/>
                  </a:lnTo>
                  <a:lnTo>
                    <a:pt x="0" y="74693"/>
                  </a:lnTo>
                  <a:lnTo>
                    <a:pt x="6120" y="74693"/>
                  </a:lnTo>
                  <a:lnTo>
                    <a:pt x="23613" y="67951"/>
                  </a:lnTo>
                  <a:lnTo>
                    <a:pt x="43299" y="53645"/>
                  </a:lnTo>
                  <a:lnTo>
                    <a:pt x="63139" y="29848"/>
                  </a:lnTo>
                  <a:lnTo>
                    <a:pt x="69434" y="17368"/>
                  </a:lnTo>
                  <a:lnTo>
                    <a:pt x="69984" y="11782"/>
                  </a:lnTo>
                  <a:lnTo>
                    <a:pt x="66832" y="1812"/>
                  </a:lnTo>
                  <a:lnTo>
                    <a:pt x="62605" y="0"/>
                  </a:lnTo>
                  <a:lnTo>
                    <a:pt x="50382" y="1750"/>
                  </a:lnTo>
                  <a:lnTo>
                    <a:pt x="27634" y="17410"/>
                  </a:lnTo>
                  <a:lnTo>
                    <a:pt x="9762" y="43296"/>
                  </a:lnTo>
                  <a:lnTo>
                    <a:pt x="7611" y="63091"/>
                  </a:lnTo>
                  <a:lnTo>
                    <a:pt x="14334" y="92187"/>
                  </a:lnTo>
                  <a:lnTo>
                    <a:pt x="17728" y="101172"/>
                  </a:lnTo>
                  <a:lnTo>
                    <a:pt x="29026" y="114919"/>
                  </a:lnTo>
                  <a:lnTo>
                    <a:pt x="35989" y="120560"/>
                  </a:lnTo>
                  <a:lnTo>
                    <a:pt x="51253" y="124947"/>
                  </a:lnTo>
                  <a:lnTo>
                    <a:pt x="75317" y="125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821">
              <a:extLst>
                <a:ext uri="{FF2B5EF4-FFF2-40B4-BE49-F238E27FC236}">
                  <a16:creationId xmlns:a16="http://schemas.microsoft.com/office/drawing/2014/main" xmlns="" id="{5860DDFF-E2FF-4708-8AC4-C152E6F81681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4477900" y="648069"/>
              <a:ext cx="158916" cy="349728"/>
            </a:xfrm>
            <a:custGeom>
              <a:avLst/>
              <a:gdLst/>
              <a:ahLst/>
              <a:cxnLst/>
              <a:rect l="0" t="0" r="0" b="0"/>
              <a:pathLst>
                <a:path w="158916" h="349728">
                  <a:moveTo>
                    <a:pt x="5200" y="101231"/>
                  </a:moveTo>
                  <a:lnTo>
                    <a:pt x="5200" y="101231"/>
                  </a:lnTo>
                  <a:lnTo>
                    <a:pt x="10226" y="136387"/>
                  </a:lnTo>
                  <a:lnTo>
                    <a:pt x="11157" y="180322"/>
                  </a:lnTo>
                  <a:lnTo>
                    <a:pt x="12081" y="212582"/>
                  </a:lnTo>
                  <a:lnTo>
                    <a:pt x="14843" y="245735"/>
                  </a:lnTo>
                  <a:lnTo>
                    <a:pt x="16541" y="279285"/>
                  </a:lnTo>
                  <a:lnTo>
                    <a:pt x="15616" y="322380"/>
                  </a:lnTo>
                  <a:lnTo>
                    <a:pt x="12353" y="348742"/>
                  </a:lnTo>
                  <a:lnTo>
                    <a:pt x="12085" y="348788"/>
                  </a:lnTo>
                  <a:lnTo>
                    <a:pt x="8249" y="311291"/>
                  </a:lnTo>
                  <a:lnTo>
                    <a:pt x="4674" y="274319"/>
                  </a:lnTo>
                  <a:lnTo>
                    <a:pt x="2732" y="252606"/>
                  </a:lnTo>
                  <a:lnTo>
                    <a:pt x="1438" y="226137"/>
                  </a:lnTo>
                  <a:lnTo>
                    <a:pt x="575" y="196496"/>
                  </a:lnTo>
                  <a:lnTo>
                    <a:pt x="0" y="164741"/>
                  </a:lnTo>
                  <a:lnTo>
                    <a:pt x="1028" y="135104"/>
                  </a:lnTo>
                  <a:lnTo>
                    <a:pt x="3124" y="106880"/>
                  </a:lnTo>
                  <a:lnTo>
                    <a:pt x="5933" y="79597"/>
                  </a:lnTo>
                  <a:lnTo>
                    <a:pt x="12817" y="41757"/>
                  </a:lnTo>
                  <a:lnTo>
                    <a:pt x="21285" y="17648"/>
                  </a:lnTo>
                  <a:lnTo>
                    <a:pt x="32104" y="4581"/>
                  </a:lnTo>
                  <a:lnTo>
                    <a:pt x="38659" y="1520"/>
                  </a:lnTo>
                  <a:lnTo>
                    <a:pt x="53466" y="0"/>
                  </a:lnTo>
                  <a:lnTo>
                    <a:pt x="71337" y="9202"/>
                  </a:lnTo>
                  <a:lnTo>
                    <a:pt x="90333" y="26463"/>
                  </a:lnTo>
                  <a:lnTo>
                    <a:pt x="108183" y="50597"/>
                  </a:lnTo>
                  <a:lnTo>
                    <a:pt x="117998" y="79668"/>
                  </a:lnTo>
                  <a:lnTo>
                    <a:pt x="120244" y="110697"/>
                  </a:lnTo>
                  <a:lnTo>
                    <a:pt x="108902" y="155228"/>
                  </a:lnTo>
                  <a:lnTo>
                    <a:pt x="88686" y="192019"/>
                  </a:lnTo>
                  <a:lnTo>
                    <a:pt x="70389" y="208251"/>
                  </a:lnTo>
                  <a:lnTo>
                    <a:pt x="61282" y="213374"/>
                  </a:lnTo>
                  <a:lnTo>
                    <a:pt x="60932" y="214093"/>
                  </a:lnTo>
                  <a:lnTo>
                    <a:pt x="61405" y="214572"/>
                  </a:lnTo>
                  <a:lnTo>
                    <a:pt x="95524" y="209979"/>
                  </a:lnTo>
                  <a:lnTo>
                    <a:pt x="121411" y="216160"/>
                  </a:lnTo>
                  <a:lnTo>
                    <a:pt x="146956" y="230299"/>
                  </a:lnTo>
                  <a:lnTo>
                    <a:pt x="152620" y="237371"/>
                  </a:lnTo>
                  <a:lnTo>
                    <a:pt x="158915" y="254635"/>
                  </a:lnTo>
                  <a:lnTo>
                    <a:pt x="157771" y="264179"/>
                  </a:lnTo>
                  <a:lnTo>
                    <a:pt x="148974" y="284189"/>
                  </a:lnTo>
                  <a:lnTo>
                    <a:pt x="121412" y="311917"/>
                  </a:lnTo>
                  <a:lnTo>
                    <a:pt x="78537" y="340090"/>
                  </a:lnTo>
                  <a:lnTo>
                    <a:pt x="43863" y="349726"/>
                  </a:lnTo>
                  <a:lnTo>
                    <a:pt x="24265" y="349727"/>
                  </a:lnTo>
                  <a:lnTo>
                    <a:pt x="9910" y="345494"/>
                  </a:lnTo>
                  <a:lnTo>
                    <a:pt x="4107" y="342390"/>
                  </a:lnTo>
                  <a:lnTo>
                    <a:pt x="1649" y="337498"/>
                  </a:lnTo>
                  <a:lnTo>
                    <a:pt x="5200" y="310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822">
              <a:extLst>
                <a:ext uri="{FF2B5EF4-FFF2-40B4-BE49-F238E27FC236}">
                  <a16:creationId xmlns:a16="http://schemas.microsoft.com/office/drawing/2014/main" xmlns="" id="{725B053A-AF38-4F17-95DF-FD32B355A196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3925031" y="869950"/>
              <a:ext cx="342170" cy="90860"/>
            </a:xfrm>
            <a:custGeom>
              <a:avLst/>
              <a:gdLst/>
              <a:ahLst/>
              <a:cxnLst/>
              <a:rect l="0" t="0" r="0" b="0"/>
              <a:pathLst>
                <a:path w="342170" h="90860">
                  <a:moveTo>
                    <a:pt x="43719" y="57150"/>
                  </a:moveTo>
                  <a:lnTo>
                    <a:pt x="43719" y="57150"/>
                  </a:lnTo>
                  <a:lnTo>
                    <a:pt x="37944" y="71653"/>
                  </a:lnTo>
                  <a:lnTo>
                    <a:pt x="27818" y="83868"/>
                  </a:lnTo>
                  <a:lnTo>
                    <a:pt x="19954" y="89721"/>
                  </a:lnTo>
                  <a:lnTo>
                    <a:pt x="15881" y="90859"/>
                  </a:lnTo>
                  <a:lnTo>
                    <a:pt x="7593" y="90241"/>
                  </a:lnTo>
                  <a:lnTo>
                    <a:pt x="4818" y="87677"/>
                  </a:lnTo>
                  <a:lnTo>
                    <a:pt x="1735" y="79184"/>
                  </a:lnTo>
                  <a:lnTo>
                    <a:pt x="0" y="55761"/>
                  </a:lnTo>
                  <a:lnTo>
                    <a:pt x="9599" y="26478"/>
                  </a:lnTo>
                  <a:lnTo>
                    <a:pt x="21969" y="11533"/>
                  </a:lnTo>
                  <a:lnTo>
                    <a:pt x="29219" y="5572"/>
                  </a:lnTo>
                  <a:lnTo>
                    <a:pt x="37580" y="3009"/>
                  </a:lnTo>
                  <a:lnTo>
                    <a:pt x="56278" y="3924"/>
                  </a:lnTo>
                  <a:lnTo>
                    <a:pt x="72584" y="12798"/>
                  </a:lnTo>
                  <a:lnTo>
                    <a:pt x="117684" y="57555"/>
                  </a:lnTo>
                  <a:lnTo>
                    <a:pt x="152183" y="79377"/>
                  </a:lnTo>
                  <a:lnTo>
                    <a:pt x="184355" y="89528"/>
                  </a:lnTo>
                  <a:lnTo>
                    <a:pt x="203120" y="89649"/>
                  </a:lnTo>
                  <a:lnTo>
                    <a:pt x="220867" y="83589"/>
                  </a:lnTo>
                  <a:lnTo>
                    <a:pt x="267236" y="53478"/>
                  </a:lnTo>
                  <a:lnTo>
                    <a:pt x="308469" y="23767"/>
                  </a:lnTo>
                  <a:lnTo>
                    <a:pt x="3421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559">
            <a:extLst>
              <a:ext uri="{FF2B5EF4-FFF2-40B4-BE49-F238E27FC236}">
                <a16:creationId xmlns:a16="http://schemas.microsoft.com/office/drawing/2014/main" xmlns="" id="{31EB7DAE-1064-4D49-8987-37F9988A86E1}"/>
              </a:ext>
            </a:extLst>
          </p:cNvPr>
          <p:cNvGrpSpPr/>
          <p:nvPr/>
        </p:nvGrpSpPr>
        <p:grpSpPr>
          <a:xfrm>
            <a:off x="7137400" y="607082"/>
            <a:ext cx="1471920" cy="720258"/>
            <a:chOff x="7137400" y="607082"/>
            <a:chExt cx="1471920" cy="720258"/>
          </a:xfrm>
        </p:grpSpPr>
        <p:sp>
          <p:nvSpPr>
            <p:cNvPr id="31" name="SMARTInkShape-2823">
              <a:extLst>
                <a:ext uri="{FF2B5EF4-FFF2-40B4-BE49-F238E27FC236}">
                  <a16:creationId xmlns:a16="http://schemas.microsoft.com/office/drawing/2014/main" xmlns="" id="{951BB471-BEEF-4D73-930C-5B86022DC502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8465432" y="1111250"/>
              <a:ext cx="56729" cy="43650"/>
            </a:xfrm>
            <a:custGeom>
              <a:avLst/>
              <a:gdLst/>
              <a:ahLst/>
              <a:cxnLst/>
              <a:rect l="0" t="0" r="0" b="0"/>
              <a:pathLst>
                <a:path w="56729" h="43650">
                  <a:moveTo>
                    <a:pt x="5468" y="0"/>
                  </a:moveTo>
                  <a:lnTo>
                    <a:pt x="5468" y="0"/>
                  </a:lnTo>
                  <a:lnTo>
                    <a:pt x="2097" y="0"/>
                  </a:lnTo>
                  <a:lnTo>
                    <a:pt x="1104" y="1411"/>
                  </a:lnTo>
                  <a:lnTo>
                    <a:pt x="0" y="6742"/>
                  </a:lnTo>
                  <a:lnTo>
                    <a:pt x="2750" y="21048"/>
                  </a:lnTo>
                  <a:lnTo>
                    <a:pt x="9904" y="30756"/>
                  </a:lnTo>
                  <a:lnTo>
                    <a:pt x="19434" y="38364"/>
                  </a:lnTo>
                  <a:lnTo>
                    <a:pt x="32733" y="42647"/>
                  </a:lnTo>
                  <a:lnTo>
                    <a:pt x="41339" y="43649"/>
                  </a:lnTo>
                  <a:lnTo>
                    <a:pt x="45610" y="41799"/>
                  </a:lnTo>
                  <a:lnTo>
                    <a:pt x="54118" y="34100"/>
                  </a:lnTo>
                  <a:lnTo>
                    <a:pt x="56246" y="29788"/>
                  </a:lnTo>
                  <a:lnTo>
                    <a:pt x="56728" y="21236"/>
                  </a:lnTo>
                  <a:lnTo>
                    <a:pt x="53753" y="16979"/>
                  </a:lnTo>
                  <a:lnTo>
                    <a:pt x="308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824">
              <a:extLst>
                <a:ext uri="{FF2B5EF4-FFF2-40B4-BE49-F238E27FC236}">
                  <a16:creationId xmlns:a16="http://schemas.microsoft.com/office/drawing/2014/main" xmlns="" id="{177D025A-5266-4795-91EF-8338C1A70CB3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8413749" y="664519"/>
              <a:ext cx="195571" cy="281632"/>
            </a:xfrm>
            <a:custGeom>
              <a:avLst/>
              <a:gdLst/>
              <a:ahLst/>
              <a:cxnLst/>
              <a:rect l="0" t="0" r="0" b="0"/>
              <a:pathLst>
                <a:path w="195571" h="281632">
                  <a:moveTo>
                    <a:pt x="1" y="97481"/>
                  </a:moveTo>
                  <a:lnTo>
                    <a:pt x="1" y="97481"/>
                  </a:lnTo>
                  <a:lnTo>
                    <a:pt x="0" y="80626"/>
                  </a:lnTo>
                  <a:lnTo>
                    <a:pt x="5646" y="64825"/>
                  </a:lnTo>
                  <a:lnTo>
                    <a:pt x="17326" y="48395"/>
                  </a:lnTo>
                  <a:lnTo>
                    <a:pt x="49114" y="23984"/>
                  </a:lnTo>
                  <a:lnTo>
                    <a:pt x="92242" y="5149"/>
                  </a:lnTo>
                  <a:lnTo>
                    <a:pt x="119314" y="0"/>
                  </a:lnTo>
                  <a:lnTo>
                    <a:pt x="143575" y="5238"/>
                  </a:lnTo>
                  <a:lnTo>
                    <a:pt x="164706" y="17678"/>
                  </a:lnTo>
                  <a:lnTo>
                    <a:pt x="181153" y="34967"/>
                  </a:lnTo>
                  <a:lnTo>
                    <a:pt x="195570" y="71276"/>
                  </a:lnTo>
                  <a:lnTo>
                    <a:pt x="194198" y="113313"/>
                  </a:lnTo>
                  <a:lnTo>
                    <a:pt x="184854" y="153678"/>
                  </a:lnTo>
                  <a:lnTo>
                    <a:pt x="163034" y="192448"/>
                  </a:lnTo>
                  <a:lnTo>
                    <a:pt x="124421" y="235471"/>
                  </a:lnTo>
                  <a:lnTo>
                    <a:pt x="115271" y="249827"/>
                  </a:lnTo>
                  <a:lnTo>
                    <a:pt x="107951" y="2816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825">
              <a:extLst>
                <a:ext uri="{FF2B5EF4-FFF2-40B4-BE49-F238E27FC236}">
                  <a16:creationId xmlns:a16="http://schemas.microsoft.com/office/drawing/2014/main" xmlns="" id="{7252CAD5-DB2F-42D7-9F12-0438C549B20D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8127033" y="990600"/>
              <a:ext cx="153368" cy="18528"/>
            </a:xfrm>
            <a:custGeom>
              <a:avLst/>
              <a:gdLst/>
              <a:ahLst/>
              <a:cxnLst/>
              <a:rect l="0" t="0" r="0" b="0"/>
              <a:pathLst>
                <a:path w="153368" h="18528">
                  <a:moveTo>
                    <a:pt x="7317" y="6350"/>
                  </a:moveTo>
                  <a:lnTo>
                    <a:pt x="7317" y="6350"/>
                  </a:lnTo>
                  <a:lnTo>
                    <a:pt x="575" y="13092"/>
                  </a:lnTo>
                  <a:lnTo>
                    <a:pt x="0" y="15078"/>
                  </a:lnTo>
                  <a:lnTo>
                    <a:pt x="1028" y="16402"/>
                  </a:lnTo>
                  <a:lnTo>
                    <a:pt x="3124" y="17285"/>
                  </a:lnTo>
                  <a:lnTo>
                    <a:pt x="16187" y="18527"/>
                  </a:lnTo>
                  <a:lnTo>
                    <a:pt x="53689" y="12153"/>
                  </a:lnTo>
                  <a:lnTo>
                    <a:pt x="90956" y="7048"/>
                  </a:lnTo>
                  <a:lnTo>
                    <a:pt x="153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826">
              <a:extLst>
                <a:ext uri="{FF2B5EF4-FFF2-40B4-BE49-F238E27FC236}">
                  <a16:creationId xmlns:a16="http://schemas.microsoft.com/office/drawing/2014/main" xmlns="" id="{92D9E19B-42F1-4885-9443-8AF93EBE344E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8096250" y="878182"/>
              <a:ext cx="139701" cy="10819"/>
            </a:xfrm>
            <a:custGeom>
              <a:avLst/>
              <a:gdLst/>
              <a:ahLst/>
              <a:cxnLst/>
              <a:rect l="0" t="0" r="0" b="0"/>
              <a:pathLst>
                <a:path w="139701" h="10819">
                  <a:moveTo>
                    <a:pt x="0" y="10818"/>
                  </a:moveTo>
                  <a:lnTo>
                    <a:pt x="0" y="10818"/>
                  </a:lnTo>
                  <a:lnTo>
                    <a:pt x="36192" y="2090"/>
                  </a:lnTo>
                  <a:lnTo>
                    <a:pt x="80181" y="0"/>
                  </a:lnTo>
                  <a:lnTo>
                    <a:pt x="139700" y="4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827">
              <a:extLst>
                <a:ext uri="{FF2B5EF4-FFF2-40B4-BE49-F238E27FC236}">
                  <a16:creationId xmlns:a16="http://schemas.microsoft.com/office/drawing/2014/main" xmlns="" id="{C0650954-6B86-4BCA-8DC4-503FE05EB73C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7379994" y="1057067"/>
              <a:ext cx="124698" cy="185449"/>
            </a:xfrm>
            <a:custGeom>
              <a:avLst/>
              <a:gdLst/>
              <a:ahLst/>
              <a:cxnLst/>
              <a:rect l="0" t="0" r="0" b="0"/>
              <a:pathLst>
                <a:path w="124698" h="185449">
                  <a:moveTo>
                    <a:pt x="5056" y="92283"/>
                  </a:moveTo>
                  <a:lnTo>
                    <a:pt x="5056" y="92283"/>
                  </a:lnTo>
                  <a:lnTo>
                    <a:pt x="5055" y="138062"/>
                  </a:lnTo>
                  <a:lnTo>
                    <a:pt x="5055" y="185448"/>
                  </a:lnTo>
                  <a:lnTo>
                    <a:pt x="1685" y="176802"/>
                  </a:lnTo>
                  <a:lnTo>
                    <a:pt x="0" y="137592"/>
                  </a:lnTo>
                  <a:lnTo>
                    <a:pt x="3950" y="90186"/>
                  </a:lnTo>
                  <a:lnTo>
                    <a:pt x="9588" y="47055"/>
                  </a:lnTo>
                  <a:lnTo>
                    <a:pt x="19912" y="8324"/>
                  </a:lnTo>
                  <a:lnTo>
                    <a:pt x="22015" y="5266"/>
                  </a:lnTo>
                  <a:lnTo>
                    <a:pt x="24123" y="3933"/>
                  </a:lnTo>
                  <a:lnTo>
                    <a:pt x="26233" y="3749"/>
                  </a:lnTo>
                  <a:lnTo>
                    <a:pt x="32342" y="7309"/>
                  </a:lnTo>
                  <a:lnTo>
                    <a:pt x="35946" y="10234"/>
                  </a:lnTo>
                  <a:lnTo>
                    <a:pt x="54732" y="44181"/>
                  </a:lnTo>
                  <a:lnTo>
                    <a:pt x="59340" y="46809"/>
                  </a:lnTo>
                  <a:lnTo>
                    <a:pt x="70104" y="47848"/>
                  </a:lnTo>
                  <a:lnTo>
                    <a:pt x="74527" y="46432"/>
                  </a:lnTo>
                  <a:lnTo>
                    <a:pt x="81323" y="41096"/>
                  </a:lnTo>
                  <a:lnTo>
                    <a:pt x="98998" y="0"/>
                  </a:lnTo>
                  <a:lnTo>
                    <a:pt x="100845" y="1127"/>
                  </a:lnTo>
                  <a:lnTo>
                    <a:pt x="106660" y="8025"/>
                  </a:lnTo>
                  <a:lnTo>
                    <a:pt x="114497" y="27179"/>
                  </a:lnTo>
                  <a:lnTo>
                    <a:pt x="120597" y="69111"/>
                  </a:lnTo>
                  <a:lnTo>
                    <a:pt x="124697" y="109656"/>
                  </a:lnTo>
                  <a:lnTo>
                    <a:pt x="119356" y="155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828">
              <a:extLst>
                <a:ext uri="{FF2B5EF4-FFF2-40B4-BE49-F238E27FC236}">
                  <a16:creationId xmlns:a16="http://schemas.microsoft.com/office/drawing/2014/main" xmlns="" id="{040DCF7C-F77F-44A4-9AFA-22953D55E511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7563105" y="1027712"/>
              <a:ext cx="152146" cy="176327"/>
            </a:xfrm>
            <a:custGeom>
              <a:avLst/>
              <a:gdLst/>
              <a:ahLst/>
              <a:cxnLst/>
              <a:rect l="0" t="0" r="0" b="0"/>
              <a:pathLst>
                <a:path w="152146" h="176327">
                  <a:moveTo>
                    <a:pt x="6095" y="64488"/>
                  </a:moveTo>
                  <a:lnTo>
                    <a:pt x="6095" y="64488"/>
                  </a:lnTo>
                  <a:lnTo>
                    <a:pt x="2724" y="61117"/>
                  </a:lnTo>
                  <a:lnTo>
                    <a:pt x="1068" y="57580"/>
                  </a:lnTo>
                  <a:lnTo>
                    <a:pt x="627" y="55650"/>
                  </a:lnTo>
                  <a:lnTo>
                    <a:pt x="5290" y="96319"/>
                  </a:lnTo>
                  <a:lnTo>
                    <a:pt x="5231" y="136183"/>
                  </a:lnTo>
                  <a:lnTo>
                    <a:pt x="0" y="176326"/>
                  </a:lnTo>
                  <a:lnTo>
                    <a:pt x="6562" y="164574"/>
                  </a:lnTo>
                  <a:lnTo>
                    <a:pt x="17058" y="123064"/>
                  </a:lnTo>
                  <a:lnTo>
                    <a:pt x="27295" y="75964"/>
                  </a:lnTo>
                  <a:lnTo>
                    <a:pt x="37433" y="30458"/>
                  </a:lnTo>
                  <a:lnTo>
                    <a:pt x="41190" y="21847"/>
                  </a:lnTo>
                  <a:lnTo>
                    <a:pt x="42191" y="20538"/>
                  </a:lnTo>
                  <a:lnTo>
                    <a:pt x="42859" y="20372"/>
                  </a:lnTo>
                  <a:lnTo>
                    <a:pt x="48295" y="39677"/>
                  </a:lnTo>
                  <a:lnTo>
                    <a:pt x="51288" y="57607"/>
                  </a:lnTo>
                  <a:lnTo>
                    <a:pt x="56990" y="67544"/>
                  </a:lnTo>
                  <a:lnTo>
                    <a:pt x="59781" y="70053"/>
                  </a:lnTo>
                  <a:lnTo>
                    <a:pt x="62346" y="71021"/>
                  </a:lnTo>
                  <a:lnTo>
                    <a:pt x="64762" y="70960"/>
                  </a:lnTo>
                  <a:lnTo>
                    <a:pt x="78275" y="57390"/>
                  </a:lnTo>
                  <a:lnTo>
                    <a:pt x="110878" y="14505"/>
                  </a:lnTo>
                  <a:lnTo>
                    <a:pt x="124316" y="1622"/>
                  </a:lnTo>
                  <a:lnTo>
                    <a:pt x="128653" y="0"/>
                  </a:lnTo>
                  <a:lnTo>
                    <a:pt x="137236" y="78"/>
                  </a:lnTo>
                  <a:lnTo>
                    <a:pt x="140088" y="3204"/>
                  </a:lnTo>
                  <a:lnTo>
                    <a:pt x="148414" y="36261"/>
                  </a:lnTo>
                  <a:lnTo>
                    <a:pt x="150702" y="74069"/>
                  </a:lnTo>
                  <a:lnTo>
                    <a:pt x="148855" y="113627"/>
                  </a:lnTo>
                  <a:lnTo>
                    <a:pt x="151952" y="158877"/>
                  </a:lnTo>
                  <a:lnTo>
                    <a:pt x="152145" y="166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829">
              <a:extLst>
                <a:ext uri="{FF2B5EF4-FFF2-40B4-BE49-F238E27FC236}">
                  <a16:creationId xmlns:a16="http://schemas.microsoft.com/office/drawing/2014/main" xmlns="" id="{632CD470-E3C3-4F57-8430-14020F7846F9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7818167" y="1016107"/>
              <a:ext cx="100284" cy="190653"/>
            </a:xfrm>
            <a:custGeom>
              <a:avLst/>
              <a:gdLst/>
              <a:ahLst/>
              <a:cxnLst/>
              <a:rect l="0" t="0" r="0" b="0"/>
              <a:pathLst>
                <a:path w="100284" h="190653">
                  <a:moveTo>
                    <a:pt x="81233" y="18943"/>
                  </a:moveTo>
                  <a:lnTo>
                    <a:pt x="81233" y="18943"/>
                  </a:lnTo>
                  <a:lnTo>
                    <a:pt x="81232" y="15572"/>
                  </a:lnTo>
                  <a:lnTo>
                    <a:pt x="79351" y="12035"/>
                  </a:lnTo>
                  <a:lnTo>
                    <a:pt x="69676" y="1115"/>
                  </a:lnTo>
                  <a:lnTo>
                    <a:pt x="47585" y="0"/>
                  </a:lnTo>
                  <a:lnTo>
                    <a:pt x="43280" y="1375"/>
                  </a:lnTo>
                  <a:lnTo>
                    <a:pt x="36613" y="6667"/>
                  </a:lnTo>
                  <a:lnTo>
                    <a:pt x="22220" y="31701"/>
                  </a:lnTo>
                  <a:lnTo>
                    <a:pt x="9578" y="72146"/>
                  </a:lnTo>
                  <a:lnTo>
                    <a:pt x="5631" y="114231"/>
                  </a:lnTo>
                  <a:lnTo>
                    <a:pt x="748" y="159484"/>
                  </a:lnTo>
                  <a:lnTo>
                    <a:pt x="0" y="177550"/>
                  </a:lnTo>
                  <a:lnTo>
                    <a:pt x="2325" y="187272"/>
                  </a:lnTo>
                  <a:lnTo>
                    <a:pt x="5345" y="189723"/>
                  </a:lnTo>
                  <a:lnTo>
                    <a:pt x="9474" y="190652"/>
                  </a:lnTo>
                  <a:lnTo>
                    <a:pt x="55456" y="183508"/>
                  </a:lnTo>
                  <a:lnTo>
                    <a:pt x="79239" y="175653"/>
                  </a:lnTo>
                  <a:lnTo>
                    <a:pt x="100283" y="164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830">
              <a:extLst>
                <a:ext uri="{FF2B5EF4-FFF2-40B4-BE49-F238E27FC236}">
                  <a16:creationId xmlns:a16="http://schemas.microsoft.com/office/drawing/2014/main" xmlns="" id="{B915EC17-735D-4E56-A34B-5CF17F3E4403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7854950" y="1104900"/>
              <a:ext cx="107951" cy="38101"/>
            </a:xfrm>
            <a:custGeom>
              <a:avLst/>
              <a:gdLst/>
              <a:ahLst/>
              <a:cxnLst/>
              <a:rect l="0" t="0" r="0" b="0"/>
              <a:pathLst>
                <a:path w="107951" h="38101">
                  <a:moveTo>
                    <a:pt x="0" y="38100"/>
                  </a:moveTo>
                  <a:lnTo>
                    <a:pt x="0" y="38100"/>
                  </a:lnTo>
                  <a:lnTo>
                    <a:pt x="3370" y="34729"/>
                  </a:lnTo>
                  <a:lnTo>
                    <a:pt x="46908" y="14335"/>
                  </a:lnTo>
                  <a:lnTo>
                    <a:pt x="90770" y="3563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831">
              <a:extLst>
                <a:ext uri="{FF2B5EF4-FFF2-40B4-BE49-F238E27FC236}">
                  <a16:creationId xmlns:a16="http://schemas.microsoft.com/office/drawing/2014/main" xmlns="" id="{1C681E3D-2489-4E8C-BFDA-AD732AA27EFB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7188294" y="607082"/>
              <a:ext cx="158657" cy="166080"/>
            </a:xfrm>
            <a:custGeom>
              <a:avLst/>
              <a:gdLst/>
              <a:ahLst/>
              <a:cxnLst/>
              <a:rect l="0" t="0" r="0" b="0"/>
              <a:pathLst>
                <a:path w="158657" h="166080">
                  <a:moveTo>
                    <a:pt x="6256" y="72368"/>
                  </a:moveTo>
                  <a:lnTo>
                    <a:pt x="6256" y="72368"/>
                  </a:lnTo>
                  <a:lnTo>
                    <a:pt x="9626" y="79110"/>
                  </a:lnTo>
                  <a:lnTo>
                    <a:pt x="8352" y="96787"/>
                  </a:lnTo>
                  <a:lnTo>
                    <a:pt x="1506" y="141322"/>
                  </a:lnTo>
                  <a:lnTo>
                    <a:pt x="0" y="166079"/>
                  </a:lnTo>
                  <a:lnTo>
                    <a:pt x="3681" y="127233"/>
                  </a:lnTo>
                  <a:lnTo>
                    <a:pt x="13725" y="84391"/>
                  </a:lnTo>
                  <a:lnTo>
                    <a:pt x="29400" y="44180"/>
                  </a:lnTo>
                  <a:lnTo>
                    <a:pt x="57334" y="4790"/>
                  </a:lnTo>
                  <a:lnTo>
                    <a:pt x="63764" y="0"/>
                  </a:lnTo>
                  <a:lnTo>
                    <a:pt x="68584" y="839"/>
                  </a:lnTo>
                  <a:lnTo>
                    <a:pt x="81465" y="7416"/>
                  </a:lnTo>
                  <a:lnTo>
                    <a:pt x="92834" y="21158"/>
                  </a:lnTo>
                  <a:lnTo>
                    <a:pt x="121085" y="68211"/>
                  </a:lnTo>
                  <a:lnTo>
                    <a:pt x="149005" y="115687"/>
                  </a:lnTo>
                  <a:lnTo>
                    <a:pt x="158656" y="135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832">
              <a:extLst>
                <a:ext uri="{FF2B5EF4-FFF2-40B4-BE49-F238E27FC236}">
                  <a16:creationId xmlns:a16="http://schemas.microsoft.com/office/drawing/2014/main" xmlns="" id="{01D61029-79EA-4E8D-AA31-E5F6E3044BF5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7137400" y="835854"/>
              <a:ext cx="195528" cy="491486"/>
            </a:xfrm>
            <a:custGeom>
              <a:avLst/>
              <a:gdLst/>
              <a:ahLst/>
              <a:cxnLst/>
              <a:rect l="0" t="0" r="0" b="0"/>
              <a:pathLst>
                <a:path w="195528" h="491486">
                  <a:moveTo>
                    <a:pt x="6350" y="135696"/>
                  </a:moveTo>
                  <a:lnTo>
                    <a:pt x="6350" y="135696"/>
                  </a:lnTo>
                  <a:lnTo>
                    <a:pt x="6350" y="130229"/>
                  </a:lnTo>
                  <a:lnTo>
                    <a:pt x="7761" y="139529"/>
                  </a:lnTo>
                  <a:lnTo>
                    <a:pt x="15784" y="177832"/>
                  </a:lnTo>
                  <a:lnTo>
                    <a:pt x="20655" y="216277"/>
                  </a:lnTo>
                  <a:lnTo>
                    <a:pt x="23647" y="239511"/>
                  </a:lnTo>
                  <a:lnTo>
                    <a:pt x="27053" y="264878"/>
                  </a:lnTo>
                  <a:lnTo>
                    <a:pt x="30735" y="291667"/>
                  </a:lnTo>
                  <a:lnTo>
                    <a:pt x="33896" y="318699"/>
                  </a:lnTo>
                  <a:lnTo>
                    <a:pt x="36709" y="345893"/>
                  </a:lnTo>
                  <a:lnTo>
                    <a:pt x="39289" y="373194"/>
                  </a:lnTo>
                  <a:lnTo>
                    <a:pt x="44038" y="418580"/>
                  </a:lnTo>
                  <a:lnTo>
                    <a:pt x="47794" y="454039"/>
                  </a:lnTo>
                  <a:lnTo>
                    <a:pt x="50403" y="491485"/>
                  </a:lnTo>
                  <a:lnTo>
                    <a:pt x="49830" y="490717"/>
                  </a:lnTo>
                  <a:lnTo>
                    <a:pt x="41927" y="448268"/>
                  </a:lnTo>
                  <a:lnTo>
                    <a:pt x="37919" y="410789"/>
                  </a:lnTo>
                  <a:lnTo>
                    <a:pt x="35862" y="388941"/>
                  </a:lnTo>
                  <a:lnTo>
                    <a:pt x="32375" y="363087"/>
                  </a:lnTo>
                  <a:lnTo>
                    <a:pt x="27932" y="334563"/>
                  </a:lnTo>
                  <a:lnTo>
                    <a:pt x="22855" y="304257"/>
                  </a:lnTo>
                  <a:lnTo>
                    <a:pt x="19470" y="274175"/>
                  </a:lnTo>
                  <a:lnTo>
                    <a:pt x="17214" y="244243"/>
                  </a:lnTo>
                  <a:lnTo>
                    <a:pt x="15710" y="214411"/>
                  </a:lnTo>
                  <a:lnTo>
                    <a:pt x="16823" y="186761"/>
                  </a:lnTo>
                  <a:lnTo>
                    <a:pt x="19682" y="160567"/>
                  </a:lnTo>
                  <a:lnTo>
                    <a:pt x="27798" y="113589"/>
                  </a:lnTo>
                  <a:lnTo>
                    <a:pt x="36109" y="76247"/>
                  </a:lnTo>
                  <a:lnTo>
                    <a:pt x="52091" y="34199"/>
                  </a:lnTo>
                  <a:lnTo>
                    <a:pt x="69718" y="16268"/>
                  </a:lnTo>
                  <a:lnTo>
                    <a:pt x="92369" y="5006"/>
                  </a:lnTo>
                  <a:lnTo>
                    <a:pt x="118899" y="0"/>
                  </a:lnTo>
                  <a:lnTo>
                    <a:pt x="147153" y="9064"/>
                  </a:lnTo>
                  <a:lnTo>
                    <a:pt x="161603" y="17408"/>
                  </a:lnTo>
                  <a:lnTo>
                    <a:pt x="181419" y="39850"/>
                  </a:lnTo>
                  <a:lnTo>
                    <a:pt x="188679" y="52748"/>
                  </a:lnTo>
                  <a:lnTo>
                    <a:pt x="194865" y="82132"/>
                  </a:lnTo>
                  <a:lnTo>
                    <a:pt x="195527" y="97870"/>
                  </a:lnTo>
                  <a:lnTo>
                    <a:pt x="183091" y="130409"/>
                  </a:lnTo>
                  <a:lnTo>
                    <a:pt x="159690" y="162274"/>
                  </a:lnTo>
                  <a:lnTo>
                    <a:pt x="128124" y="190547"/>
                  </a:lnTo>
                  <a:lnTo>
                    <a:pt x="92928" y="213461"/>
                  </a:lnTo>
                  <a:lnTo>
                    <a:pt x="58234" y="229525"/>
                  </a:lnTo>
                  <a:lnTo>
                    <a:pt x="0" y="2372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560">
            <a:extLst>
              <a:ext uri="{FF2B5EF4-FFF2-40B4-BE49-F238E27FC236}">
                <a16:creationId xmlns:a16="http://schemas.microsoft.com/office/drawing/2014/main" xmlns="" id="{3EE3E290-21FF-456C-9C06-7B2F658FAA42}"/>
              </a:ext>
            </a:extLst>
          </p:cNvPr>
          <p:cNvGrpSpPr/>
          <p:nvPr/>
        </p:nvGrpSpPr>
        <p:grpSpPr>
          <a:xfrm>
            <a:off x="1353374" y="1970265"/>
            <a:ext cx="862777" cy="443468"/>
            <a:chOff x="1353374" y="1970265"/>
            <a:chExt cx="862777" cy="443468"/>
          </a:xfrm>
        </p:grpSpPr>
        <p:sp>
          <p:nvSpPr>
            <p:cNvPr id="42" name="SMARTInkShape-2833">
              <a:extLst>
                <a:ext uri="{FF2B5EF4-FFF2-40B4-BE49-F238E27FC236}">
                  <a16:creationId xmlns:a16="http://schemas.microsoft.com/office/drawing/2014/main" xmlns="" id="{DD308FE7-9DA6-419B-AA0E-6F3717802154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761929" y="2286000"/>
              <a:ext cx="314522" cy="19051"/>
            </a:xfrm>
            <a:custGeom>
              <a:avLst/>
              <a:gdLst/>
              <a:ahLst/>
              <a:cxnLst/>
              <a:rect l="0" t="0" r="0" b="0"/>
              <a:pathLst>
                <a:path w="31452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418" y="18344"/>
                  </a:lnTo>
                  <a:lnTo>
                    <a:pt x="4646" y="15679"/>
                  </a:lnTo>
                  <a:lnTo>
                    <a:pt x="38299" y="13288"/>
                  </a:lnTo>
                  <a:lnTo>
                    <a:pt x="73693" y="12961"/>
                  </a:lnTo>
                  <a:lnTo>
                    <a:pt x="97524" y="12169"/>
                  </a:lnTo>
                  <a:lnTo>
                    <a:pt x="124701" y="10935"/>
                  </a:lnTo>
                  <a:lnTo>
                    <a:pt x="154108" y="9406"/>
                  </a:lnTo>
                  <a:lnTo>
                    <a:pt x="185001" y="7682"/>
                  </a:lnTo>
                  <a:lnTo>
                    <a:pt x="216885" y="5827"/>
                  </a:lnTo>
                  <a:lnTo>
                    <a:pt x="249431" y="3885"/>
                  </a:lnTo>
                  <a:lnTo>
                    <a:pt x="314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834">
              <a:extLst>
                <a:ext uri="{FF2B5EF4-FFF2-40B4-BE49-F238E27FC236}">
                  <a16:creationId xmlns:a16="http://schemas.microsoft.com/office/drawing/2014/main" xmlns="" id="{2B3DD364-7B43-4D6B-ADAD-9BC359961B79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2204333" y="2222500"/>
              <a:ext cx="11818" cy="12701"/>
            </a:xfrm>
            <a:custGeom>
              <a:avLst/>
              <a:gdLst/>
              <a:ahLst/>
              <a:cxnLst/>
              <a:rect l="0" t="0" r="0" b="0"/>
              <a:pathLst>
                <a:path w="11818" h="127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6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1116" y="5069"/>
                  </a:lnTo>
                  <a:lnTo>
                    <a:pt x="1181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835">
              <a:extLst>
                <a:ext uri="{FF2B5EF4-FFF2-40B4-BE49-F238E27FC236}">
                  <a16:creationId xmlns:a16="http://schemas.microsoft.com/office/drawing/2014/main" xmlns="" id="{73D24554-8C16-46C5-8C2B-000C92993B10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2197983" y="2115433"/>
              <a:ext cx="11818" cy="5468"/>
            </a:xfrm>
            <a:custGeom>
              <a:avLst/>
              <a:gdLst/>
              <a:ahLst/>
              <a:cxnLst/>
              <a:rect l="0" t="0" r="0" b="0"/>
              <a:pathLst>
                <a:path w="11818" h="54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11817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836">
              <a:extLst>
                <a:ext uri="{FF2B5EF4-FFF2-40B4-BE49-F238E27FC236}">
                  <a16:creationId xmlns:a16="http://schemas.microsoft.com/office/drawing/2014/main" xmlns="" id="{0003C4D2-252B-4489-92B2-19A444701248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938042" y="2048980"/>
              <a:ext cx="155925" cy="251950"/>
            </a:xfrm>
            <a:custGeom>
              <a:avLst/>
              <a:gdLst/>
              <a:ahLst/>
              <a:cxnLst/>
              <a:rect l="0" t="0" r="0" b="0"/>
              <a:pathLst>
                <a:path w="155925" h="251950">
                  <a:moveTo>
                    <a:pt x="68558" y="27470"/>
                  </a:moveTo>
                  <a:lnTo>
                    <a:pt x="68558" y="27470"/>
                  </a:lnTo>
                  <a:lnTo>
                    <a:pt x="65187" y="27470"/>
                  </a:lnTo>
                  <a:lnTo>
                    <a:pt x="64194" y="26764"/>
                  </a:lnTo>
                  <a:lnTo>
                    <a:pt x="63532" y="25588"/>
                  </a:lnTo>
                  <a:lnTo>
                    <a:pt x="62285" y="21381"/>
                  </a:lnTo>
                  <a:lnTo>
                    <a:pt x="55489" y="24568"/>
                  </a:lnTo>
                  <a:lnTo>
                    <a:pt x="41167" y="40094"/>
                  </a:lnTo>
                  <a:lnTo>
                    <a:pt x="26889" y="69310"/>
                  </a:lnTo>
                  <a:lnTo>
                    <a:pt x="17092" y="108149"/>
                  </a:lnTo>
                  <a:lnTo>
                    <a:pt x="9721" y="150937"/>
                  </a:lnTo>
                  <a:lnTo>
                    <a:pt x="3069" y="191523"/>
                  </a:lnTo>
                  <a:lnTo>
                    <a:pt x="0" y="220247"/>
                  </a:lnTo>
                  <a:lnTo>
                    <a:pt x="3045" y="235210"/>
                  </a:lnTo>
                  <a:lnTo>
                    <a:pt x="5833" y="242163"/>
                  </a:lnTo>
                  <a:lnTo>
                    <a:pt x="11219" y="246799"/>
                  </a:lnTo>
                  <a:lnTo>
                    <a:pt x="26611" y="251949"/>
                  </a:lnTo>
                  <a:lnTo>
                    <a:pt x="58481" y="248107"/>
                  </a:lnTo>
                  <a:lnTo>
                    <a:pt x="94735" y="231290"/>
                  </a:lnTo>
                  <a:lnTo>
                    <a:pt x="133361" y="200323"/>
                  </a:lnTo>
                  <a:lnTo>
                    <a:pt x="145808" y="183786"/>
                  </a:lnTo>
                  <a:lnTo>
                    <a:pt x="154006" y="145125"/>
                  </a:lnTo>
                  <a:lnTo>
                    <a:pt x="155924" y="112217"/>
                  </a:lnTo>
                  <a:lnTo>
                    <a:pt x="154659" y="77835"/>
                  </a:lnTo>
                  <a:lnTo>
                    <a:pt x="147042" y="46092"/>
                  </a:lnTo>
                  <a:lnTo>
                    <a:pt x="132838" y="23046"/>
                  </a:lnTo>
                  <a:lnTo>
                    <a:pt x="115471" y="7865"/>
                  </a:lnTo>
                  <a:lnTo>
                    <a:pt x="98345" y="1118"/>
                  </a:lnTo>
                  <a:lnTo>
                    <a:pt x="85089" y="0"/>
                  </a:lnTo>
                  <a:lnTo>
                    <a:pt x="79579" y="690"/>
                  </a:lnTo>
                  <a:lnTo>
                    <a:pt x="75905" y="3267"/>
                  </a:lnTo>
                  <a:lnTo>
                    <a:pt x="73456" y="7101"/>
                  </a:lnTo>
                  <a:lnTo>
                    <a:pt x="71823" y="11774"/>
                  </a:lnTo>
                  <a:lnTo>
                    <a:pt x="73557" y="17711"/>
                  </a:lnTo>
                  <a:lnTo>
                    <a:pt x="93958" y="46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837">
              <a:extLst>
                <a:ext uri="{FF2B5EF4-FFF2-40B4-BE49-F238E27FC236}">
                  <a16:creationId xmlns:a16="http://schemas.microsoft.com/office/drawing/2014/main" xmlns="" id="{0CD3607F-C701-4AF1-9467-6E6DAC7321AF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974850" y="22669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838">
              <a:extLst>
                <a:ext uri="{FF2B5EF4-FFF2-40B4-BE49-F238E27FC236}">
                  <a16:creationId xmlns:a16="http://schemas.microsoft.com/office/drawing/2014/main" xmlns="" id="{B802587C-A1C7-44E8-A0CC-DE5AA279F61B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982083" y="2133600"/>
              <a:ext cx="11818" cy="19051"/>
            </a:xfrm>
            <a:custGeom>
              <a:avLst/>
              <a:gdLst/>
              <a:ahLst/>
              <a:cxnLst/>
              <a:rect l="0" t="0" r="0" b="0"/>
              <a:pathLst>
                <a:path w="11818" h="190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181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839">
              <a:extLst>
                <a:ext uri="{FF2B5EF4-FFF2-40B4-BE49-F238E27FC236}">
                  <a16:creationId xmlns:a16="http://schemas.microsoft.com/office/drawing/2014/main" xmlns="" id="{95025B6F-1242-472E-8A96-693F7899EA51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627867" y="2298700"/>
              <a:ext cx="226334" cy="84371"/>
            </a:xfrm>
            <a:custGeom>
              <a:avLst/>
              <a:gdLst/>
              <a:ahLst/>
              <a:cxnLst/>
              <a:rect l="0" t="0" r="0" b="0"/>
              <a:pathLst>
                <a:path w="226334" h="84371">
                  <a:moveTo>
                    <a:pt x="54883" y="76200"/>
                  </a:moveTo>
                  <a:lnTo>
                    <a:pt x="54883" y="76200"/>
                  </a:lnTo>
                  <a:lnTo>
                    <a:pt x="7767" y="84370"/>
                  </a:lnTo>
                  <a:lnTo>
                    <a:pt x="76" y="83359"/>
                  </a:lnTo>
                  <a:lnTo>
                    <a:pt x="0" y="83090"/>
                  </a:lnTo>
                  <a:lnTo>
                    <a:pt x="33615" y="72543"/>
                  </a:lnTo>
                  <a:lnTo>
                    <a:pt x="73418" y="58112"/>
                  </a:lnTo>
                  <a:lnTo>
                    <a:pt x="96873" y="49325"/>
                  </a:lnTo>
                  <a:lnTo>
                    <a:pt x="121682" y="39939"/>
                  </a:lnTo>
                  <a:lnTo>
                    <a:pt x="147393" y="30154"/>
                  </a:lnTo>
                  <a:lnTo>
                    <a:pt x="191249" y="13402"/>
                  </a:lnTo>
                  <a:lnTo>
                    <a:pt x="2263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840">
              <a:extLst>
                <a:ext uri="{FF2B5EF4-FFF2-40B4-BE49-F238E27FC236}">
                  <a16:creationId xmlns:a16="http://schemas.microsoft.com/office/drawing/2014/main" xmlns="" id="{E0BAC111-4EE5-4096-8EBF-FCD2FC5AE25C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383908" y="2317750"/>
              <a:ext cx="463943" cy="82551"/>
            </a:xfrm>
            <a:custGeom>
              <a:avLst/>
              <a:gdLst/>
              <a:ahLst/>
              <a:cxnLst/>
              <a:rect l="0" t="0" r="0" b="0"/>
              <a:pathLst>
                <a:path w="463943" h="82551">
                  <a:moveTo>
                    <a:pt x="6742" y="82550"/>
                  </a:moveTo>
                  <a:lnTo>
                    <a:pt x="6742" y="82550"/>
                  </a:lnTo>
                  <a:lnTo>
                    <a:pt x="0" y="82550"/>
                  </a:lnTo>
                  <a:lnTo>
                    <a:pt x="44416" y="69998"/>
                  </a:lnTo>
                  <a:lnTo>
                    <a:pt x="65724" y="63599"/>
                  </a:lnTo>
                  <a:lnTo>
                    <a:pt x="95452" y="56510"/>
                  </a:lnTo>
                  <a:lnTo>
                    <a:pt x="130794" y="48962"/>
                  </a:lnTo>
                  <a:lnTo>
                    <a:pt x="169876" y="41108"/>
                  </a:lnTo>
                  <a:lnTo>
                    <a:pt x="210042" y="33755"/>
                  </a:lnTo>
                  <a:lnTo>
                    <a:pt x="250931" y="26737"/>
                  </a:lnTo>
                  <a:lnTo>
                    <a:pt x="292301" y="19941"/>
                  </a:lnTo>
                  <a:lnTo>
                    <a:pt x="329759" y="14705"/>
                  </a:lnTo>
                  <a:lnTo>
                    <a:pt x="364609" y="10509"/>
                  </a:lnTo>
                  <a:lnTo>
                    <a:pt x="397720" y="7006"/>
                  </a:lnTo>
                  <a:lnTo>
                    <a:pt x="4639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841">
              <a:extLst>
                <a:ext uri="{FF2B5EF4-FFF2-40B4-BE49-F238E27FC236}">
                  <a16:creationId xmlns:a16="http://schemas.microsoft.com/office/drawing/2014/main" xmlns="" id="{D2DFF5B0-DA62-4216-ACFB-AA9DB1ED5D56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778371" y="2088219"/>
              <a:ext cx="112518" cy="325514"/>
            </a:xfrm>
            <a:custGeom>
              <a:avLst/>
              <a:gdLst/>
              <a:ahLst/>
              <a:cxnLst/>
              <a:rect l="0" t="0" r="0" b="0"/>
              <a:pathLst>
                <a:path w="112518" h="325514">
                  <a:moveTo>
                    <a:pt x="37729" y="77131"/>
                  </a:moveTo>
                  <a:lnTo>
                    <a:pt x="37729" y="77131"/>
                  </a:lnTo>
                  <a:lnTo>
                    <a:pt x="34358" y="80502"/>
                  </a:lnTo>
                  <a:lnTo>
                    <a:pt x="24864" y="119507"/>
                  </a:lnTo>
                  <a:lnTo>
                    <a:pt x="18630" y="160243"/>
                  </a:lnTo>
                  <a:lnTo>
                    <a:pt x="14424" y="193797"/>
                  </a:lnTo>
                  <a:lnTo>
                    <a:pt x="10203" y="227525"/>
                  </a:lnTo>
                  <a:lnTo>
                    <a:pt x="5975" y="261330"/>
                  </a:lnTo>
                  <a:lnTo>
                    <a:pt x="1509" y="302688"/>
                  </a:lnTo>
                  <a:lnTo>
                    <a:pt x="0" y="325513"/>
                  </a:lnTo>
                  <a:lnTo>
                    <a:pt x="6585" y="283302"/>
                  </a:lnTo>
                  <a:lnTo>
                    <a:pt x="10482" y="247784"/>
                  </a:lnTo>
                  <a:lnTo>
                    <a:pt x="14565" y="201425"/>
                  </a:lnTo>
                  <a:lnTo>
                    <a:pt x="17348" y="174810"/>
                  </a:lnTo>
                  <a:lnTo>
                    <a:pt x="20614" y="146484"/>
                  </a:lnTo>
                  <a:lnTo>
                    <a:pt x="24202" y="117016"/>
                  </a:lnTo>
                  <a:lnTo>
                    <a:pt x="33834" y="71104"/>
                  </a:lnTo>
                  <a:lnTo>
                    <a:pt x="49275" y="25015"/>
                  </a:lnTo>
                  <a:lnTo>
                    <a:pt x="58383" y="8107"/>
                  </a:lnTo>
                  <a:lnTo>
                    <a:pt x="67134" y="593"/>
                  </a:lnTo>
                  <a:lnTo>
                    <a:pt x="72855" y="0"/>
                  </a:lnTo>
                  <a:lnTo>
                    <a:pt x="86737" y="3104"/>
                  </a:lnTo>
                  <a:lnTo>
                    <a:pt x="100432" y="16714"/>
                  </a:lnTo>
                  <a:lnTo>
                    <a:pt x="107048" y="26269"/>
                  </a:lnTo>
                  <a:lnTo>
                    <a:pt x="112517" y="48176"/>
                  </a:lnTo>
                  <a:lnTo>
                    <a:pt x="111185" y="71317"/>
                  </a:lnTo>
                  <a:lnTo>
                    <a:pt x="97829" y="104180"/>
                  </a:lnTo>
                  <a:lnTo>
                    <a:pt x="66508" y="146888"/>
                  </a:lnTo>
                  <a:lnTo>
                    <a:pt x="37729" y="178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842">
              <a:extLst>
                <a:ext uri="{FF2B5EF4-FFF2-40B4-BE49-F238E27FC236}">
                  <a16:creationId xmlns:a16="http://schemas.microsoft.com/office/drawing/2014/main" xmlns="" id="{7DE00ABF-8144-4A4A-8687-945F77CDBBF8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680153" y="2107504"/>
              <a:ext cx="61798" cy="159447"/>
            </a:xfrm>
            <a:custGeom>
              <a:avLst/>
              <a:gdLst/>
              <a:ahLst/>
              <a:cxnLst/>
              <a:rect l="0" t="0" r="0" b="0"/>
              <a:pathLst>
                <a:path w="61798" h="159447">
                  <a:moveTo>
                    <a:pt x="15297" y="70546"/>
                  </a:moveTo>
                  <a:lnTo>
                    <a:pt x="15297" y="70546"/>
                  </a:lnTo>
                  <a:lnTo>
                    <a:pt x="27231" y="56731"/>
                  </a:lnTo>
                  <a:lnTo>
                    <a:pt x="60706" y="12122"/>
                  </a:lnTo>
                  <a:lnTo>
                    <a:pt x="61797" y="7608"/>
                  </a:lnTo>
                  <a:lnTo>
                    <a:pt x="61129" y="710"/>
                  </a:lnTo>
                  <a:lnTo>
                    <a:pt x="57846" y="0"/>
                  </a:lnTo>
                  <a:lnTo>
                    <a:pt x="46672" y="2974"/>
                  </a:lnTo>
                  <a:lnTo>
                    <a:pt x="27886" y="19323"/>
                  </a:lnTo>
                  <a:lnTo>
                    <a:pt x="8914" y="55526"/>
                  </a:lnTo>
                  <a:lnTo>
                    <a:pt x="0" y="95258"/>
                  </a:lnTo>
                  <a:lnTo>
                    <a:pt x="4101" y="130471"/>
                  </a:lnTo>
                  <a:lnTo>
                    <a:pt x="12438" y="146804"/>
                  </a:lnTo>
                  <a:lnTo>
                    <a:pt x="17624" y="153134"/>
                  </a:lnTo>
                  <a:lnTo>
                    <a:pt x="24609" y="156649"/>
                  </a:lnTo>
                  <a:lnTo>
                    <a:pt x="59747" y="159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843">
              <a:extLst>
                <a:ext uri="{FF2B5EF4-FFF2-40B4-BE49-F238E27FC236}">
                  <a16:creationId xmlns:a16="http://schemas.microsoft.com/office/drawing/2014/main" xmlns="" id="{D0C0DC96-8F22-4EBB-BBCE-E35EA8547D62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570215" y="2152650"/>
              <a:ext cx="87136" cy="31751"/>
            </a:xfrm>
            <a:custGeom>
              <a:avLst/>
              <a:gdLst/>
              <a:ahLst/>
              <a:cxnLst/>
              <a:rect l="0" t="0" r="0" b="0"/>
              <a:pathLst>
                <a:path w="87136" h="31751">
                  <a:moveTo>
                    <a:pt x="10935" y="31750"/>
                  </a:moveTo>
                  <a:lnTo>
                    <a:pt x="10935" y="31750"/>
                  </a:lnTo>
                  <a:lnTo>
                    <a:pt x="0" y="26283"/>
                  </a:lnTo>
                  <a:lnTo>
                    <a:pt x="117" y="25283"/>
                  </a:lnTo>
                  <a:lnTo>
                    <a:pt x="2129" y="22290"/>
                  </a:lnTo>
                  <a:lnTo>
                    <a:pt x="37626" y="7125"/>
                  </a:lnTo>
                  <a:lnTo>
                    <a:pt x="871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844">
              <a:extLst>
                <a:ext uri="{FF2B5EF4-FFF2-40B4-BE49-F238E27FC236}">
                  <a16:creationId xmlns:a16="http://schemas.microsoft.com/office/drawing/2014/main" xmlns="" id="{B9787625-00E6-4D29-A447-2E357BF5721D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570836" y="1970265"/>
              <a:ext cx="73815" cy="351824"/>
            </a:xfrm>
            <a:custGeom>
              <a:avLst/>
              <a:gdLst/>
              <a:ahLst/>
              <a:cxnLst/>
              <a:rect l="0" t="0" r="0" b="0"/>
              <a:pathLst>
                <a:path w="73815" h="351824">
                  <a:moveTo>
                    <a:pt x="42064" y="10935"/>
                  </a:moveTo>
                  <a:lnTo>
                    <a:pt x="42064" y="10935"/>
                  </a:lnTo>
                  <a:lnTo>
                    <a:pt x="42064" y="0"/>
                  </a:lnTo>
                  <a:lnTo>
                    <a:pt x="36994" y="16614"/>
                  </a:lnTo>
                  <a:lnTo>
                    <a:pt x="30527" y="54638"/>
                  </a:lnTo>
                  <a:lnTo>
                    <a:pt x="23766" y="95269"/>
                  </a:lnTo>
                  <a:lnTo>
                    <a:pt x="16058" y="139669"/>
                  </a:lnTo>
                  <a:lnTo>
                    <a:pt x="8633" y="185272"/>
                  </a:lnTo>
                  <a:lnTo>
                    <a:pt x="2982" y="231411"/>
                  </a:lnTo>
                  <a:lnTo>
                    <a:pt x="0" y="270261"/>
                  </a:lnTo>
                  <a:lnTo>
                    <a:pt x="2084" y="316137"/>
                  </a:lnTo>
                  <a:lnTo>
                    <a:pt x="8773" y="337786"/>
                  </a:lnTo>
                  <a:lnTo>
                    <a:pt x="18801" y="349759"/>
                  </a:lnTo>
                  <a:lnTo>
                    <a:pt x="25144" y="351823"/>
                  </a:lnTo>
                  <a:lnTo>
                    <a:pt x="39718" y="350354"/>
                  </a:lnTo>
                  <a:lnTo>
                    <a:pt x="51840" y="343116"/>
                  </a:lnTo>
                  <a:lnTo>
                    <a:pt x="57048" y="338222"/>
                  </a:lnTo>
                  <a:lnTo>
                    <a:pt x="73814" y="296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845">
              <a:extLst>
                <a:ext uri="{FF2B5EF4-FFF2-40B4-BE49-F238E27FC236}">
                  <a16:creationId xmlns:a16="http://schemas.microsoft.com/office/drawing/2014/main" xmlns="" id="{CA2B0A5A-EDD3-44DC-8D4B-969023989E6C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353374" y="2119196"/>
              <a:ext cx="133811" cy="216363"/>
            </a:xfrm>
            <a:custGeom>
              <a:avLst/>
              <a:gdLst/>
              <a:ahLst/>
              <a:cxnLst/>
              <a:rect l="0" t="0" r="0" b="0"/>
              <a:pathLst>
                <a:path w="133811" h="216363">
                  <a:moveTo>
                    <a:pt x="113476" y="27104"/>
                  </a:moveTo>
                  <a:lnTo>
                    <a:pt x="113476" y="27104"/>
                  </a:lnTo>
                  <a:lnTo>
                    <a:pt x="112770" y="13306"/>
                  </a:lnTo>
                  <a:lnTo>
                    <a:pt x="110105" y="7331"/>
                  </a:lnTo>
                  <a:lnTo>
                    <a:pt x="84412" y="0"/>
                  </a:lnTo>
                  <a:lnTo>
                    <a:pt x="48890" y="3473"/>
                  </a:lnTo>
                  <a:lnTo>
                    <a:pt x="27856" y="13544"/>
                  </a:lnTo>
                  <a:lnTo>
                    <a:pt x="11217" y="27427"/>
                  </a:lnTo>
                  <a:lnTo>
                    <a:pt x="1470" y="43005"/>
                  </a:lnTo>
                  <a:lnTo>
                    <a:pt x="0" y="49699"/>
                  </a:lnTo>
                  <a:lnTo>
                    <a:pt x="431" y="55573"/>
                  </a:lnTo>
                  <a:lnTo>
                    <a:pt x="2129" y="60900"/>
                  </a:lnTo>
                  <a:lnTo>
                    <a:pt x="13424" y="72463"/>
                  </a:lnTo>
                  <a:lnTo>
                    <a:pt x="30908" y="83247"/>
                  </a:lnTo>
                  <a:lnTo>
                    <a:pt x="78508" y="99682"/>
                  </a:lnTo>
                  <a:lnTo>
                    <a:pt x="103579" y="112277"/>
                  </a:lnTo>
                  <a:lnTo>
                    <a:pt x="121777" y="129635"/>
                  </a:lnTo>
                  <a:lnTo>
                    <a:pt x="131277" y="149108"/>
                  </a:lnTo>
                  <a:lnTo>
                    <a:pt x="133810" y="159240"/>
                  </a:lnTo>
                  <a:lnTo>
                    <a:pt x="130980" y="178024"/>
                  </a:lnTo>
                  <a:lnTo>
                    <a:pt x="117486" y="202584"/>
                  </a:lnTo>
                  <a:lnTo>
                    <a:pt x="111916" y="209707"/>
                  </a:lnTo>
                  <a:lnTo>
                    <a:pt x="105381" y="213751"/>
                  </a:lnTo>
                  <a:lnTo>
                    <a:pt x="90593" y="216362"/>
                  </a:lnTo>
                  <a:lnTo>
                    <a:pt x="84815" y="214659"/>
                  </a:lnTo>
                  <a:lnTo>
                    <a:pt x="80258" y="211407"/>
                  </a:lnTo>
                  <a:lnTo>
                    <a:pt x="76514" y="207123"/>
                  </a:lnTo>
                  <a:lnTo>
                    <a:pt x="67874" y="184238"/>
                  </a:lnTo>
                  <a:lnTo>
                    <a:pt x="68749" y="165145"/>
                  </a:lnTo>
                  <a:lnTo>
                    <a:pt x="75376" y="135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561">
            <a:extLst>
              <a:ext uri="{FF2B5EF4-FFF2-40B4-BE49-F238E27FC236}">
                <a16:creationId xmlns:a16="http://schemas.microsoft.com/office/drawing/2014/main" xmlns="" id="{03603F06-4D8D-4BD5-9E8F-68497CB81A9E}"/>
              </a:ext>
            </a:extLst>
          </p:cNvPr>
          <p:cNvGrpSpPr/>
          <p:nvPr/>
        </p:nvGrpSpPr>
        <p:grpSpPr>
          <a:xfrm>
            <a:off x="2584450" y="2038350"/>
            <a:ext cx="463551" cy="336551"/>
            <a:chOff x="2584450" y="2038350"/>
            <a:chExt cx="463551" cy="336551"/>
          </a:xfrm>
        </p:grpSpPr>
        <p:sp>
          <p:nvSpPr>
            <p:cNvPr id="56" name="SMARTInkShape-2846">
              <a:extLst>
                <a:ext uri="{FF2B5EF4-FFF2-40B4-BE49-F238E27FC236}">
                  <a16:creationId xmlns:a16="http://schemas.microsoft.com/office/drawing/2014/main" xmlns="" id="{7A755473-B037-420C-8675-2A9486201FA9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2857500" y="2272979"/>
              <a:ext cx="190501" cy="25722"/>
            </a:xfrm>
            <a:custGeom>
              <a:avLst/>
              <a:gdLst/>
              <a:ahLst/>
              <a:cxnLst/>
              <a:rect l="0" t="0" r="0" b="0"/>
              <a:pathLst>
                <a:path w="190501" h="25722">
                  <a:moveTo>
                    <a:pt x="0" y="25721"/>
                  </a:moveTo>
                  <a:lnTo>
                    <a:pt x="0" y="25721"/>
                  </a:lnTo>
                  <a:lnTo>
                    <a:pt x="38295" y="19946"/>
                  </a:lnTo>
                  <a:lnTo>
                    <a:pt x="84960" y="9820"/>
                  </a:lnTo>
                  <a:lnTo>
                    <a:pt x="130693" y="0"/>
                  </a:lnTo>
                  <a:lnTo>
                    <a:pt x="190500" y="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847">
              <a:extLst>
                <a:ext uri="{FF2B5EF4-FFF2-40B4-BE49-F238E27FC236}">
                  <a16:creationId xmlns:a16="http://schemas.microsoft.com/office/drawing/2014/main" xmlns="" id="{413B7834-69B9-470F-80B1-619F380232AF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2851150" y="219075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15580" y="3861"/>
                  </a:lnTo>
                  <a:lnTo>
                    <a:pt x="58241" y="763"/>
                  </a:lnTo>
                  <a:lnTo>
                    <a:pt x="94868" y="226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848">
              <a:extLst>
                <a:ext uri="{FF2B5EF4-FFF2-40B4-BE49-F238E27FC236}">
                  <a16:creationId xmlns:a16="http://schemas.microsoft.com/office/drawing/2014/main" xmlns="" id="{EC941C7A-2898-47D3-A95E-2DBD9B210F34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2595238" y="2119717"/>
              <a:ext cx="109863" cy="204384"/>
            </a:xfrm>
            <a:custGeom>
              <a:avLst/>
              <a:gdLst/>
              <a:ahLst/>
              <a:cxnLst/>
              <a:rect l="0" t="0" r="0" b="0"/>
              <a:pathLst>
                <a:path w="109863" h="204384">
                  <a:moveTo>
                    <a:pt x="84462" y="32933"/>
                  </a:moveTo>
                  <a:lnTo>
                    <a:pt x="84462" y="32933"/>
                  </a:lnTo>
                  <a:lnTo>
                    <a:pt x="105405" y="467"/>
                  </a:lnTo>
                  <a:lnTo>
                    <a:pt x="105480" y="0"/>
                  </a:lnTo>
                  <a:lnTo>
                    <a:pt x="64903" y="27628"/>
                  </a:lnTo>
                  <a:lnTo>
                    <a:pt x="18029" y="58471"/>
                  </a:lnTo>
                  <a:lnTo>
                    <a:pt x="5547" y="71094"/>
                  </a:lnTo>
                  <a:lnTo>
                    <a:pt x="0" y="83760"/>
                  </a:lnTo>
                  <a:lnTo>
                    <a:pt x="637" y="90807"/>
                  </a:lnTo>
                  <a:lnTo>
                    <a:pt x="6990" y="106162"/>
                  </a:lnTo>
                  <a:lnTo>
                    <a:pt x="37749" y="133946"/>
                  </a:lnTo>
                  <a:lnTo>
                    <a:pt x="82202" y="168217"/>
                  </a:lnTo>
                  <a:lnTo>
                    <a:pt x="109862" y="204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849">
              <a:extLst>
                <a:ext uri="{FF2B5EF4-FFF2-40B4-BE49-F238E27FC236}">
                  <a16:creationId xmlns:a16="http://schemas.microsoft.com/office/drawing/2014/main" xmlns="" id="{80695746-5126-4910-962D-76B1ACD2BB7E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2584450" y="2038350"/>
              <a:ext cx="12192" cy="336551"/>
            </a:xfrm>
            <a:custGeom>
              <a:avLst/>
              <a:gdLst/>
              <a:ahLst/>
              <a:cxnLst/>
              <a:rect l="0" t="0" r="0" b="0"/>
              <a:pathLst>
                <a:path w="12192" h="336551">
                  <a:moveTo>
                    <a:pt x="0" y="0"/>
                  </a:moveTo>
                  <a:lnTo>
                    <a:pt x="0" y="0"/>
                  </a:lnTo>
                  <a:lnTo>
                    <a:pt x="0" y="46741"/>
                  </a:lnTo>
                  <a:lnTo>
                    <a:pt x="1882" y="81922"/>
                  </a:lnTo>
                  <a:lnTo>
                    <a:pt x="5069" y="123898"/>
                  </a:lnTo>
                  <a:lnTo>
                    <a:pt x="6907" y="148921"/>
                  </a:lnTo>
                  <a:lnTo>
                    <a:pt x="8838" y="175481"/>
                  </a:lnTo>
                  <a:lnTo>
                    <a:pt x="10125" y="200243"/>
                  </a:lnTo>
                  <a:lnTo>
                    <a:pt x="11556" y="246571"/>
                  </a:lnTo>
                  <a:lnTo>
                    <a:pt x="12191" y="283154"/>
                  </a:lnTo>
                  <a:lnTo>
                    <a:pt x="10668" y="318142"/>
                  </a:lnTo>
                  <a:lnTo>
                    <a:pt x="635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SMARTInkShape-2850">
            <a:extLst>
              <a:ext uri="{FF2B5EF4-FFF2-40B4-BE49-F238E27FC236}">
                <a16:creationId xmlns:a16="http://schemas.microsoft.com/office/drawing/2014/main" xmlns="" id="{74F7BA58-241F-40C3-B78D-14BB696DECC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42583" y="2040821"/>
            <a:ext cx="24518" cy="264230"/>
          </a:xfrm>
          <a:custGeom>
            <a:avLst/>
            <a:gdLst/>
            <a:ahLst/>
            <a:cxnLst/>
            <a:rect l="0" t="0" r="0" b="0"/>
            <a:pathLst>
              <a:path w="24518" h="264230">
                <a:moveTo>
                  <a:pt x="5467" y="16579"/>
                </a:moveTo>
                <a:lnTo>
                  <a:pt x="5467" y="16579"/>
                </a:lnTo>
                <a:lnTo>
                  <a:pt x="0" y="177"/>
                </a:lnTo>
                <a:lnTo>
                  <a:pt x="1116" y="0"/>
                </a:lnTo>
                <a:lnTo>
                  <a:pt x="6120" y="1684"/>
                </a:lnTo>
                <a:lnTo>
                  <a:pt x="16871" y="26826"/>
                </a:lnTo>
                <a:lnTo>
                  <a:pt x="21118" y="57587"/>
                </a:lnTo>
                <a:lnTo>
                  <a:pt x="22301" y="94071"/>
                </a:lnTo>
                <a:lnTo>
                  <a:pt x="20474" y="131453"/>
                </a:lnTo>
                <a:lnTo>
                  <a:pt x="17311" y="165471"/>
                </a:lnTo>
                <a:lnTo>
                  <a:pt x="15326" y="208627"/>
                </a:lnTo>
                <a:lnTo>
                  <a:pt x="22157" y="253457"/>
                </a:lnTo>
                <a:lnTo>
                  <a:pt x="24517" y="26422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SMARTInkShape-Group563">
            <a:extLst>
              <a:ext uri="{FF2B5EF4-FFF2-40B4-BE49-F238E27FC236}">
                <a16:creationId xmlns:a16="http://schemas.microsoft.com/office/drawing/2014/main" xmlns="" id="{DCDF1118-8AFF-427A-B2A4-B9271994CCE5}"/>
              </a:ext>
            </a:extLst>
          </p:cNvPr>
          <p:cNvGrpSpPr/>
          <p:nvPr/>
        </p:nvGrpSpPr>
        <p:grpSpPr>
          <a:xfrm>
            <a:off x="1491720" y="2882900"/>
            <a:ext cx="826031" cy="412989"/>
            <a:chOff x="1491720" y="2882900"/>
            <a:chExt cx="826031" cy="412989"/>
          </a:xfrm>
        </p:grpSpPr>
        <p:sp>
          <p:nvSpPr>
            <p:cNvPr id="62" name="SMARTInkShape-2851">
              <a:extLst>
                <a:ext uri="{FF2B5EF4-FFF2-40B4-BE49-F238E27FC236}">
                  <a16:creationId xmlns:a16="http://schemas.microsoft.com/office/drawing/2014/main" xmlns="" id="{36DCA307-9EAA-4BF9-B1F0-C8F92A181E84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2305933" y="3136900"/>
              <a:ext cx="11818" cy="11818"/>
            </a:xfrm>
            <a:custGeom>
              <a:avLst/>
              <a:gdLst/>
              <a:ahLst/>
              <a:cxnLst/>
              <a:rect l="0" t="0" r="0" b="0"/>
              <a:pathLst>
                <a:path w="11818" h="11818">
                  <a:moveTo>
                    <a:pt x="5467" y="6350"/>
                  </a:moveTo>
                  <a:lnTo>
                    <a:pt x="5467" y="6350"/>
                  </a:lnTo>
                  <a:lnTo>
                    <a:pt x="5467" y="9721"/>
                  </a:lnTo>
                  <a:lnTo>
                    <a:pt x="4761" y="10714"/>
                  </a:lnTo>
                  <a:lnTo>
                    <a:pt x="3585" y="11376"/>
                  </a:lnTo>
                  <a:lnTo>
                    <a:pt x="2096" y="11817"/>
                  </a:lnTo>
                  <a:lnTo>
                    <a:pt x="1103" y="11406"/>
                  </a:lnTo>
                  <a:lnTo>
                    <a:pt x="441" y="10426"/>
                  </a:lnTo>
                  <a:lnTo>
                    <a:pt x="0" y="9067"/>
                  </a:lnTo>
                  <a:lnTo>
                    <a:pt x="1116" y="7456"/>
                  </a:lnTo>
                  <a:lnTo>
                    <a:pt x="11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852">
              <a:extLst>
                <a:ext uri="{FF2B5EF4-FFF2-40B4-BE49-F238E27FC236}">
                  <a16:creationId xmlns:a16="http://schemas.microsoft.com/office/drawing/2014/main" xmlns="" id="{A1DA25C1-917B-4D0B-858C-9B569F690052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2292350" y="3023483"/>
              <a:ext cx="12701" cy="18168"/>
            </a:xfrm>
            <a:custGeom>
              <a:avLst/>
              <a:gdLst/>
              <a:ahLst/>
              <a:cxnLst/>
              <a:rect l="0" t="0" r="0" b="0"/>
              <a:pathLst>
                <a:path w="12701" h="181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5069" y="1822"/>
                  </a:lnTo>
                  <a:lnTo>
                    <a:pt x="12700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853">
              <a:extLst>
                <a:ext uri="{FF2B5EF4-FFF2-40B4-BE49-F238E27FC236}">
                  <a16:creationId xmlns:a16="http://schemas.microsoft.com/office/drawing/2014/main" xmlns="" id="{6E93682D-C971-409A-986D-91E2D43AA8A3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807973" y="3194050"/>
              <a:ext cx="382778" cy="68674"/>
            </a:xfrm>
            <a:custGeom>
              <a:avLst/>
              <a:gdLst/>
              <a:ahLst/>
              <a:cxnLst/>
              <a:rect l="0" t="0" r="0" b="0"/>
              <a:pathLst>
                <a:path w="382778" h="68674">
                  <a:moveTo>
                    <a:pt x="52577" y="57150"/>
                  </a:moveTo>
                  <a:lnTo>
                    <a:pt x="52577" y="57150"/>
                  </a:lnTo>
                  <a:lnTo>
                    <a:pt x="5461" y="67202"/>
                  </a:lnTo>
                  <a:lnTo>
                    <a:pt x="0" y="68085"/>
                  </a:lnTo>
                  <a:lnTo>
                    <a:pt x="592" y="68673"/>
                  </a:lnTo>
                  <a:lnTo>
                    <a:pt x="41368" y="67736"/>
                  </a:lnTo>
                  <a:lnTo>
                    <a:pt x="82873" y="63266"/>
                  </a:lnTo>
                  <a:lnTo>
                    <a:pt x="108758" y="59111"/>
                  </a:lnTo>
                  <a:lnTo>
                    <a:pt x="136597" y="54224"/>
                  </a:lnTo>
                  <a:lnTo>
                    <a:pt x="167857" y="48144"/>
                  </a:lnTo>
                  <a:lnTo>
                    <a:pt x="201397" y="41268"/>
                  </a:lnTo>
                  <a:lnTo>
                    <a:pt x="236457" y="33862"/>
                  </a:lnTo>
                  <a:lnTo>
                    <a:pt x="268297" y="26808"/>
                  </a:lnTo>
                  <a:lnTo>
                    <a:pt x="297990" y="19989"/>
                  </a:lnTo>
                  <a:lnTo>
                    <a:pt x="345094" y="8884"/>
                  </a:lnTo>
                  <a:lnTo>
                    <a:pt x="3827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854">
              <a:extLst>
                <a:ext uri="{FF2B5EF4-FFF2-40B4-BE49-F238E27FC236}">
                  <a16:creationId xmlns:a16="http://schemas.microsoft.com/office/drawing/2014/main" xmlns="" id="{2701B19F-35B2-49AB-8ABD-992AB9908573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530350" y="3196624"/>
              <a:ext cx="666751" cy="76998"/>
            </a:xfrm>
            <a:custGeom>
              <a:avLst/>
              <a:gdLst/>
              <a:ahLst/>
              <a:cxnLst/>
              <a:rect l="0" t="0" r="0" b="0"/>
              <a:pathLst>
                <a:path w="666751" h="76998">
                  <a:moveTo>
                    <a:pt x="0" y="73626"/>
                  </a:moveTo>
                  <a:lnTo>
                    <a:pt x="0" y="73626"/>
                  </a:lnTo>
                  <a:lnTo>
                    <a:pt x="0" y="76997"/>
                  </a:lnTo>
                  <a:lnTo>
                    <a:pt x="16855" y="75722"/>
                  </a:lnTo>
                  <a:lnTo>
                    <a:pt x="64417" y="67505"/>
                  </a:lnTo>
                  <a:lnTo>
                    <a:pt x="89511" y="62490"/>
                  </a:lnTo>
                  <a:lnTo>
                    <a:pt x="118941" y="56324"/>
                  </a:lnTo>
                  <a:lnTo>
                    <a:pt x="151261" y="49391"/>
                  </a:lnTo>
                  <a:lnTo>
                    <a:pt x="187624" y="42653"/>
                  </a:lnTo>
                  <a:lnTo>
                    <a:pt x="226682" y="36044"/>
                  </a:lnTo>
                  <a:lnTo>
                    <a:pt x="267538" y="29521"/>
                  </a:lnTo>
                  <a:lnTo>
                    <a:pt x="311003" y="23762"/>
                  </a:lnTo>
                  <a:lnTo>
                    <a:pt x="356208" y="18511"/>
                  </a:lnTo>
                  <a:lnTo>
                    <a:pt x="402572" y="13599"/>
                  </a:lnTo>
                  <a:lnTo>
                    <a:pt x="445476" y="9619"/>
                  </a:lnTo>
                  <a:lnTo>
                    <a:pt x="486073" y="6260"/>
                  </a:lnTo>
                  <a:lnTo>
                    <a:pt x="525132" y="3316"/>
                  </a:lnTo>
                  <a:lnTo>
                    <a:pt x="557521" y="1352"/>
                  </a:lnTo>
                  <a:lnTo>
                    <a:pt x="585464" y="44"/>
                  </a:lnTo>
                  <a:lnTo>
                    <a:pt x="627801" y="0"/>
                  </a:lnTo>
                  <a:lnTo>
                    <a:pt x="666750" y="10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855">
              <a:extLst>
                <a:ext uri="{FF2B5EF4-FFF2-40B4-BE49-F238E27FC236}">
                  <a16:creationId xmlns:a16="http://schemas.microsoft.com/office/drawing/2014/main" xmlns="" id="{0535BB4E-9553-4209-AFD9-9C4A83E59ECB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2141522" y="2936679"/>
              <a:ext cx="23829" cy="225622"/>
            </a:xfrm>
            <a:custGeom>
              <a:avLst/>
              <a:gdLst/>
              <a:ahLst/>
              <a:cxnLst/>
              <a:rect l="0" t="0" r="0" b="0"/>
              <a:pathLst>
                <a:path w="23829" h="225622">
                  <a:moveTo>
                    <a:pt x="23828" y="3371"/>
                  </a:moveTo>
                  <a:lnTo>
                    <a:pt x="23828" y="3371"/>
                  </a:lnTo>
                  <a:lnTo>
                    <a:pt x="17086" y="0"/>
                  </a:lnTo>
                  <a:lnTo>
                    <a:pt x="14394" y="418"/>
                  </a:lnTo>
                  <a:lnTo>
                    <a:pt x="11894" y="2108"/>
                  </a:lnTo>
                  <a:lnTo>
                    <a:pt x="9522" y="4646"/>
                  </a:lnTo>
                  <a:lnTo>
                    <a:pt x="2813" y="21701"/>
                  </a:lnTo>
                  <a:lnTo>
                    <a:pt x="0" y="64298"/>
                  </a:lnTo>
                  <a:lnTo>
                    <a:pt x="3754" y="108756"/>
                  </a:lnTo>
                  <a:lnTo>
                    <a:pt x="7924" y="152816"/>
                  </a:lnTo>
                  <a:lnTo>
                    <a:pt x="5608" y="200343"/>
                  </a:lnTo>
                  <a:lnTo>
                    <a:pt x="4778" y="225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856">
              <a:extLst>
                <a:ext uri="{FF2B5EF4-FFF2-40B4-BE49-F238E27FC236}">
                  <a16:creationId xmlns:a16="http://schemas.microsoft.com/office/drawing/2014/main" xmlns="" id="{9DE14EDB-E709-49C1-B302-D9471E4C2A94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848119" y="3008522"/>
              <a:ext cx="95137" cy="287367"/>
            </a:xfrm>
            <a:custGeom>
              <a:avLst/>
              <a:gdLst/>
              <a:ahLst/>
              <a:cxnLst/>
              <a:rect l="0" t="0" r="0" b="0"/>
              <a:pathLst>
                <a:path w="95137" h="287367">
                  <a:moveTo>
                    <a:pt x="37831" y="77578"/>
                  </a:moveTo>
                  <a:lnTo>
                    <a:pt x="37831" y="77578"/>
                  </a:lnTo>
                  <a:lnTo>
                    <a:pt x="31089" y="87691"/>
                  </a:lnTo>
                  <a:lnTo>
                    <a:pt x="21238" y="125985"/>
                  </a:lnTo>
                  <a:lnTo>
                    <a:pt x="15354" y="166161"/>
                  </a:lnTo>
                  <a:lnTo>
                    <a:pt x="12591" y="209345"/>
                  </a:lnTo>
                  <a:lnTo>
                    <a:pt x="8323" y="251302"/>
                  </a:lnTo>
                  <a:lnTo>
                    <a:pt x="6376" y="287366"/>
                  </a:lnTo>
                  <a:lnTo>
                    <a:pt x="5572" y="286582"/>
                  </a:lnTo>
                  <a:lnTo>
                    <a:pt x="1775" y="270581"/>
                  </a:lnTo>
                  <a:lnTo>
                    <a:pt x="337" y="235424"/>
                  </a:lnTo>
                  <a:lnTo>
                    <a:pt x="0" y="195709"/>
                  </a:lnTo>
                  <a:lnTo>
                    <a:pt x="1321" y="172560"/>
                  </a:lnTo>
                  <a:lnTo>
                    <a:pt x="3614" y="147955"/>
                  </a:lnTo>
                  <a:lnTo>
                    <a:pt x="6553" y="122379"/>
                  </a:lnTo>
                  <a:lnTo>
                    <a:pt x="15463" y="78910"/>
                  </a:lnTo>
                  <a:lnTo>
                    <a:pt x="26478" y="43598"/>
                  </a:lnTo>
                  <a:lnTo>
                    <a:pt x="38430" y="18496"/>
                  </a:lnTo>
                  <a:lnTo>
                    <a:pt x="50797" y="5458"/>
                  </a:lnTo>
                  <a:lnTo>
                    <a:pt x="57058" y="1982"/>
                  </a:lnTo>
                  <a:lnTo>
                    <a:pt x="69660" y="0"/>
                  </a:lnTo>
                  <a:lnTo>
                    <a:pt x="75983" y="459"/>
                  </a:lnTo>
                  <a:lnTo>
                    <a:pt x="81610" y="4294"/>
                  </a:lnTo>
                  <a:lnTo>
                    <a:pt x="91625" y="17961"/>
                  </a:lnTo>
                  <a:lnTo>
                    <a:pt x="95136" y="37676"/>
                  </a:lnTo>
                  <a:lnTo>
                    <a:pt x="92933" y="59138"/>
                  </a:lnTo>
                  <a:lnTo>
                    <a:pt x="79793" y="86382"/>
                  </a:lnTo>
                  <a:lnTo>
                    <a:pt x="62494" y="106762"/>
                  </a:lnTo>
                  <a:lnTo>
                    <a:pt x="50203" y="114773"/>
                  </a:lnTo>
                  <a:lnTo>
                    <a:pt x="45374" y="116486"/>
                  </a:lnTo>
                  <a:lnTo>
                    <a:pt x="41448" y="116922"/>
                  </a:lnTo>
                  <a:lnTo>
                    <a:pt x="31481" y="115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857">
              <a:extLst>
                <a:ext uri="{FF2B5EF4-FFF2-40B4-BE49-F238E27FC236}">
                  <a16:creationId xmlns:a16="http://schemas.microsoft.com/office/drawing/2014/main" xmlns="" id="{FEF19E1A-2E15-40E0-96D6-AD627B9422BC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733887" y="3011515"/>
              <a:ext cx="107614" cy="129439"/>
            </a:xfrm>
            <a:custGeom>
              <a:avLst/>
              <a:gdLst/>
              <a:ahLst/>
              <a:cxnLst/>
              <a:rect l="0" t="0" r="0" b="0"/>
              <a:pathLst>
                <a:path w="107614" h="129439">
                  <a:moveTo>
                    <a:pt x="50463" y="55535"/>
                  </a:moveTo>
                  <a:lnTo>
                    <a:pt x="50463" y="55535"/>
                  </a:lnTo>
                  <a:lnTo>
                    <a:pt x="50463" y="52164"/>
                  </a:lnTo>
                  <a:lnTo>
                    <a:pt x="52344" y="48628"/>
                  </a:lnTo>
                  <a:lnTo>
                    <a:pt x="65390" y="25497"/>
                  </a:lnTo>
                  <a:lnTo>
                    <a:pt x="68291" y="13082"/>
                  </a:lnTo>
                  <a:lnTo>
                    <a:pt x="67287" y="9594"/>
                  </a:lnTo>
                  <a:lnTo>
                    <a:pt x="62409" y="3837"/>
                  </a:lnTo>
                  <a:lnTo>
                    <a:pt x="53656" y="808"/>
                  </a:lnTo>
                  <a:lnTo>
                    <a:pt x="48358" y="0"/>
                  </a:lnTo>
                  <a:lnTo>
                    <a:pt x="36828" y="4747"/>
                  </a:lnTo>
                  <a:lnTo>
                    <a:pt x="18436" y="21201"/>
                  </a:lnTo>
                  <a:lnTo>
                    <a:pt x="7301" y="36748"/>
                  </a:lnTo>
                  <a:lnTo>
                    <a:pt x="0" y="55416"/>
                  </a:lnTo>
                  <a:lnTo>
                    <a:pt x="48" y="73591"/>
                  </a:lnTo>
                  <a:lnTo>
                    <a:pt x="5478" y="91077"/>
                  </a:lnTo>
                  <a:lnTo>
                    <a:pt x="14948" y="108255"/>
                  </a:lnTo>
                  <a:lnTo>
                    <a:pt x="28093" y="119653"/>
                  </a:lnTo>
                  <a:lnTo>
                    <a:pt x="44049" y="126365"/>
                  </a:lnTo>
                  <a:lnTo>
                    <a:pt x="72159" y="129438"/>
                  </a:lnTo>
                  <a:lnTo>
                    <a:pt x="107613" y="125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858">
              <a:extLst>
                <a:ext uri="{FF2B5EF4-FFF2-40B4-BE49-F238E27FC236}">
                  <a16:creationId xmlns:a16="http://schemas.microsoft.com/office/drawing/2014/main" xmlns="" id="{5C7C6526-0DE4-48AC-97BA-97D16BF8FA6D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624412" y="3060700"/>
              <a:ext cx="128189" cy="12701"/>
            </a:xfrm>
            <a:custGeom>
              <a:avLst/>
              <a:gdLst/>
              <a:ahLst/>
              <a:cxnLst/>
              <a:rect l="0" t="0" r="0" b="0"/>
              <a:pathLst>
                <a:path w="128189" h="12701">
                  <a:moveTo>
                    <a:pt x="20238" y="12700"/>
                  </a:moveTo>
                  <a:lnTo>
                    <a:pt x="20238" y="12700"/>
                  </a:lnTo>
                  <a:lnTo>
                    <a:pt x="0" y="12700"/>
                  </a:lnTo>
                  <a:lnTo>
                    <a:pt x="47155" y="5793"/>
                  </a:lnTo>
                  <a:lnTo>
                    <a:pt x="88656" y="1717"/>
                  </a:lnTo>
                  <a:lnTo>
                    <a:pt x="1281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859">
              <a:extLst>
                <a:ext uri="{FF2B5EF4-FFF2-40B4-BE49-F238E27FC236}">
                  <a16:creationId xmlns:a16="http://schemas.microsoft.com/office/drawing/2014/main" xmlns="" id="{EECDB5D1-D558-4B39-B996-C61AB19ADC83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653003" y="2882900"/>
              <a:ext cx="80548" cy="301082"/>
            </a:xfrm>
            <a:custGeom>
              <a:avLst/>
              <a:gdLst/>
              <a:ahLst/>
              <a:cxnLst/>
              <a:rect l="0" t="0" r="0" b="0"/>
              <a:pathLst>
                <a:path w="80548" h="301082">
                  <a:moveTo>
                    <a:pt x="55147" y="0"/>
                  </a:moveTo>
                  <a:lnTo>
                    <a:pt x="55147" y="0"/>
                  </a:lnTo>
                  <a:lnTo>
                    <a:pt x="29121" y="44749"/>
                  </a:lnTo>
                  <a:lnTo>
                    <a:pt x="16783" y="88597"/>
                  </a:lnTo>
                  <a:lnTo>
                    <a:pt x="13402" y="123337"/>
                  </a:lnTo>
                  <a:lnTo>
                    <a:pt x="8136" y="159944"/>
                  </a:lnTo>
                  <a:lnTo>
                    <a:pt x="2503" y="196675"/>
                  </a:lnTo>
                  <a:lnTo>
                    <a:pt x="0" y="231815"/>
                  </a:lnTo>
                  <a:lnTo>
                    <a:pt x="1961" y="269847"/>
                  </a:lnTo>
                  <a:lnTo>
                    <a:pt x="7050" y="285973"/>
                  </a:lnTo>
                  <a:lnTo>
                    <a:pt x="10382" y="292249"/>
                  </a:lnTo>
                  <a:lnTo>
                    <a:pt x="15426" y="296432"/>
                  </a:lnTo>
                  <a:lnTo>
                    <a:pt x="28556" y="301081"/>
                  </a:lnTo>
                  <a:lnTo>
                    <a:pt x="36009" y="299499"/>
                  </a:lnTo>
                  <a:lnTo>
                    <a:pt x="51815" y="290214"/>
                  </a:lnTo>
                  <a:lnTo>
                    <a:pt x="80547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860">
              <a:extLst>
                <a:ext uri="{FF2B5EF4-FFF2-40B4-BE49-F238E27FC236}">
                  <a16:creationId xmlns:a16="http://schemas.microsoft.com/office/drawing/2014/main" xmlns="" id="{C213587D-D2B5-4EEF-AC72-C44261DCC4EB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491720" y="2967111"/>
              <a:ext cx="75848" cy="211000"/>
            </a:xfrm>
            <a:custGeom>
              <a:avLst/>
              <a:gdLst/>
              <a:ahLst/>
              <a:cxnLst/>
              <a:rect l="0" t="0" r="0" b="0"/>
              <a:pathLst>
                <a:path w="75848" h="211000">
                  <a:moveTo>
                    <a:pt x="70380" y="42789"/>
                  </a:moveTo>
                  <a:lnTo>
                    <a:pt x="70380" y="42789"/>
                  </a:lnTo>
                  <a:lnTo>
                    <a:pt x="73751" y="39418"/>
                  </a:lnTo>
                  <a:lnTo>
                    <a:pt x="75847" y="27209"/>
                  </a:lnTo>
                  <a:lnTo>
                    <a:pt x="72575" y="17991"/>
                  </a:lnTo>
                  <a:lnTo>
                    <a:pt x="66417" y="9895"/>
                  </a:lnTo>
                  <a:lnTo>
                    <a:pt x="58976" y="3946"/>
                  </a:lnTo>
                  <a:lnTo>
                    <a:pt x="49084" y="831"/>
                  </a:lnTo>
                  <a:lnTo>
                    <a:pt x="43482" y="0"/>
                  </a:lnTo>
                  <a:lnTo>
                    <a:pt x="31614" y="4722"/>
                  </a:lnTo>
                  <a:lnTo>
                    <a:pt x="25486" y="8944"/>
                  </a:lnTo>
                  <a:lnTo>
                    <a:pt x="10119" y="31742"/>
                  </a:lnTo>
                  <a:lnTo>
                    <a:pt x="0" y="57468"/>
                  </a:lnTo>
                  <a:lnTo>
                    <a:pt x="530" y="72596"/>
                  </a:lnTo>
                  <a:lnTo>
                    <a:pt x="2647" y="79594"/>
                  </a:lnTo>
                  <a:lnTo>
                    <a:pt x="10643" y="91132"/>
                  </a:lnTo>
                  <a:lnTo>
                    <a:pt x="54921" y="135288"/>
                  </a:lnTo>
                  <a:lnTo>
                    <a:pt x="69171" y="159645"/>
                  </a:lnTo>
                  <a:lnTo>
                    <a:pt x="71489" y="176334"/>
                  </a:lnTo>
                  <a:lnTo>
                    <a:pt x="71119" y="184736"/>
                  </a:lnTo>
                  <a:lnTo>
                    <a:pt x="68051" y="191748"/>
                  </a:lnTo>
                  <a:lnTo>
                    <a:pt x="57115" y="203302"/>
                  </a:lnTo>
                  <a:lnTo>
                    <a:pt x="46610" y="209378"/>
                  </a:lnTo>
                  <a:lnTo>
                    <a:pt x="41834" y="210999"/>
                  </a:lnTo>
                  <a:lnTo>
                    <a:pt x="37943" y="210668"/>
                  </a:lnTo>
                  <a:lnTo>
                    <a:pt x="34645" y="209036"/>
                  </a:lnTo>
                  <a:lnTo>
                    <a:pt x="31740" y="206537"/>
                  </a:lnTo>
                  <a:lnTo>
                    <a:pt x="30394" y="194353"/>
                  </a:lnTo>
                  <a:lnTo>
                    <a:pt x="32280" y="169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564">
            <a:extLst>
              <a:ext uri="{FF2B5EF4-FFF2-40B4-BE49-F238E27FC236}">
                <a16:creationId xmlns:a16="http://schemas.microsoft.com/office/drawing/2014/main" xmlns="" id="{0523C7C0-C69E-4F1F-B163-C5B2405EE105}"/>
              </a:ext>
            </a:extLst>
          </p:cNvPr>
          <p:cNvGrpSpPr/>
          <p:nvPr/>
        </p:nvGrpSpPr>
        <p:grpSpPr>
          <a:xfrm>
            <a:off x="2948493" y="2774400"/>
            <a:ext cx="385258" cy="578401"/>
            <a:chOff x="2948493" y="2774400"/>
            <a:chExt cx="385258" cy="578401"/>
          </a:xfrm>
        </p:grpSpPr>
        <p:sp>
          <p:nvSpPr>
            <p:cNvPr id="73" name="SMARTInkShape-2861">
              <a:extLst>
                <a:ext uri="{FF2B5EF4-FFF2-40B4-BE49-F238E27FC236}">
                  <a16:creationId xmlns:a16="http://schemas.microsoft.com/office/drawing/2014/main" xmlns="" id="{41BBE902-8965-4163-A53C-38DB8F5735AF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3061071" y="2774400"/>
              <a:ext cx="120280" cy="162174"/>
            </a:xfrm>
            <a:custGeom>
              <a:avLst/>
              <a:gdLst/>
              <a:ahLst/>
              <a:cxnLst/>
              <a:rect l="0" t="0" r="0" b="0"/>
              <a:pathLst>
                <a:path w="120280" h="162174">
                  <a:moveTo>
                    <a:pt x="31379" y="64050"/>
                  </a:moveTo>
                  <a:lnTo>
                    <a:pt x="31379" y="64050"/>
                  </a:lnTo>
                  <a:lnTo>
                    <a:pt x="28008" y="67421"/>
                  </a:lnTo>
                  <a:lnTo>
                    <a:pt x="20548" y="86431"/>
                  </a:lnTo>
                  <a:lnTo>
                    <a:pt x="10180" y="129408"/>
                  </a:lnTo>
                  <a:lnTo>
                    <a:pt x="880" y="161493"/>
                  </a:lnTo>
                  <a:lnTo>
                    <a:pt x="463" y="162173"/>
                  </a:lnTo>
                  <a:lnTo>
                    <a:pt x="185" y="161921"/>
                  </a:lnTo>
                  <a:lnTo>
                    <a:pt x="0" y="161047"/>
                  </a:lnTo>
                  <a:lnTo>
                    <a:pt x="11611" y="123111"/>
                  </a:lnTo>
                  <a:lnTo>
                    <a:pt x="20348" y="84372"/>
                  </a:lnTo>
                  <a:lnTo>
                    <a:pt x="29992" y="44671"/>
                  </a:lnTo>
                  <a:lnTo>
                    <a:pt x="42744" y="784"/>
                  </a:lnTo>
                  <a:lnTo>
                    <a:pt x="44600" y="0"/>
                  </a:lnTo>
                  <a:lnTo>
                    <a:pt x="47249" y="889"/>
                  </a:lnTo>
                  <a:lnTo>
                    <a:pt x="54660" y="7051"/>
                  </a:lnTo>
                  <a:lnTo>
                    <a:pt x="70027" y="27092"/>
                  </a:lnTo>
                  <a:lnTo>
                    <a:pt x="88219" y="66993"/>
                  </a:lnTo>
                  <a:lnTo>
                    <a:pt x="102030" y="108689"/>
                  </a:lnTo>
                  <a:lnTo>
                    <a:pt x="113756" y="137000"/>
                  </a:lnTo>
                  <a:lnTo>
                    <a:pt x="120279" y="146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862">
              <a:extLst>
                <a:ext uri="{FF2B5EF4-FFF2-40B4-BE49-F238E27FC236}">
                  <a16:creationId xmlns:a16="http://schemas.microsoft.com/office/drawing/2014/main" xmlns="" id="{9256AE6B-9354-4D94-A6CE-28060E83DB71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327400" y="3232150"/>
              <a:ext cx="6351" cy="120651"/>
            </a:xfrm>
            <a:custGeom>
              <a:avLst/>
              <a:gdLst/>
              <a:ahLst/>
              <a:cxnLst/>
              <a:rect l="0" t="0" r="0" b="0"/>
              <a:pathLst>
                <a:path w="6351" h="1206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2117"/>
                  </a:lnTo>
                  <a:lnTo>
                    <a:pt x="6234" y="47384"/>
                  </a:lnTo>
                  <a:lnTo>
                    <a:pt x="6335" y="91978"/>
                  </a:lnTo>
                  <a:lnTo>
                    <a:pt x="63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863">
              <a:extLst>
                <a:ext uri="{FF2B5EF4-FFF2-40B4-BE49-F238E27FC236}">
                  <a16:creationId xmlns:a16="http://schemas.microsoft.com/office/drawing/2014/main" xmlns="" id="{465C00D4-B955-4A37-B29C-7374B6268AE7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2948493" y="3009900"/>
              <a:ext cx="283658" cy="215901"/>
            </a:xfrm>
            <a:custGeom>
              <a:avLst/>
              <a:gdLst/>
              <a:ahLst/>
              <a:cxnLst/>
              <a:rect l="0" t="0" r="0" b="0"/>
              <a:pathLst>
                <a:path w="283658" h="215901">
                  <a:moveTo>
                    <a:pt x="245557" y="0"/>
                  </a:moveTo>
                  <a:lnTo>
                    <a:pt x="245557" y="0"/>
                  </a:lnTo>
                  <a:lnTo>
                    <a:pt x="248928" y="0"/>
                  </a:lnTo>
                  <a:lnTo>
                    <a:pt x="249921" y="706"/>
                  </a:lnTo>
                  <a:lnTo>
                    <a:pt x="251024" y="3371"/>
                  </a:lnTo>
                  <a:lnTo>
                    <a:pt x="251646" y="12209"/>
                  </a:lnTo>
                  <a:lnTo>
                    <a:pt x="239675" y="55077"/>
                  </a:lnTo>
                  <a:lnTo>
                    <a:pt x="218289" y="101739"/>
                  </a:lnTo>
                  <a:lnTo>
                    <a:pt x="194282" y="133470"/>
                  </a:lnTo>
                  <a:lnTo>
                    <a:pt x="159574" y="157610"/>
                  </a:lnTo>
                  <a:lnTo>
                    <a:pt x="114169" y="179500"/>
                  </a:lnTo>
                  <a:lnTo>
                    <a:pt x="81564" y="185611"/>
                  </a:lnTo>
                  <a:lnTo>
                    <a:pt x="38217" y="182309"/>
                  </a:lnTo>
                  <a:lnTo>
                    <a:pt x="17234" y="170397"/>
                  </a:lnTo>
                  <a:lnTo>
                    <a:pt x="8675" y="162281"/>
                  </a:lnTo>
                  <a:lnTo>
                    <a:pt x="3674" y="153343"/>
                  </a:lnTo>
                  <a:lnTo>
                    <a:pt x="0" y="134005"/>
                  </a:lnTo>
                  <a:lnTo>
                    <a:pt x="1898" y="110025"/>
                  </a:lnTo>
                  <a:lnTo>
                    <a:pt x="6971" y="98054"/>
                  </a:lnTo>
                  <a:lnTo>
                    <a:pt x="10300" y="92886"/>
                  </a:lnTo>
                  <a:lnTo>
                    <a:pt x="16046" y="89440"/>
                  </a:lnTo>
                  <a:lnTo>
                    <a:pt x="40990" y="84592"/>
                  </a:lnTo>
                  <a:lnTo>
                    <a:pt x="86668" y="84835"/>
                  </a:lnTo>
                  <a:lnTo>
                    <a:pt x="117789" y="88504"/>
                  </a:lnTo>
                  <a:lnTo>
                    <a:pt x="152788" y="94839"/>
                  </a:lnTo>
                  <a:lnTo>
                    <a:pt x="198079" y="116452"/>
                  </a:lnTo>
                  <a:lnTo>
                    <a:pt x="240464" y="150996"/>
                  </a:lnTo>
                  <a:lnTo>
                    <a:pt x="266188" y="187296"/>
                  </a:lnTo>
                  <a:lnTo>
                    <a:pt x="283657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565">
            <a:extLst>
              <a:ext uri="{FF2B5EF4-FFF2-40B4-BE49-F238E27FC236}">
                <a16:creationId xmlns:a16="http://schemas.microsoft.com/office/drawing/2014/main" xmlns="" id="{18912EFE-DA29-4F1B-ADE2-9D3B5F06A763}"/>
              </a:ext>
            </a:extLst>
          </p:cNvPr>
          <p:cNvGrpSpPr/>
          <p:nvPr/>
        </p:nvGrpSpPr>
        <p:grpSpPr>
          <a:xfrm>
            <a:off x="3568700" y="3068344"/>
            <a:ext cx="260351" cy="115495"/>
            <a:chOff x="3568700" y="3068344"/>
            <a:chExt cx="260351" cy="115495"/>
          </a:xfrm>
        </p:grpSpPr>
        <p:sp>
          <p:nvSpPr>
            <p:cNvPr id="77" name="SMARTInkShape-2864">
              <a:extLst>
                <a:ext uri="{FF2B5EF4-FFF2-40B4-BE49-F238E27FC236}">
                  <a16:creationId xmlns:a16="http://schemas.microsoft.com/office/drawing/2014/main" xmlns="" id="{2BA8DEA7-98BD-458D-BBFC-8250F9785DDE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3584091" y="3162300"/>
              <a:ext cx="244960" cy="21539"/>
            </a:xfrm>
            <a:custGeom>
              <a:avLst/>
              <a:gdLst/>
              <a:ahLst/>
              <a:cxnLst/>
              <a:rect l="0" t="0" r="0" b="0"/>
              <a:pathLst>
                <a:path w="244960" h="21539">
                  <a:moveTo>
                    <a:pt x="3659" y="12700"/>
                  </a:moveTo>
                  <a:lnTo>
                    <a:pt x="3659" y="12700"/>
                  </a:lnTo>
                  <a:lnTo>
                    <a:pt x="288" y="16071"/>
                  </a:lnTo>
                  <a:lnTo>
                    <a:pt x="0" y="17769"/>
                  </a:lnTo>
                  <a:lnTo>
                    <a:pt x="515" y="19607"/>
                  </a:lnTo>
                  <a:lnTo>
                    <a:pt x="1563" y="21538"/>
                  </a:lnTo>
                  <a:lnTo>
                    <a:pt x="37895" y="19567"/>
                  </a:lnTo>
                  <a:lnTo>
                    <a:pt x="76731" y="16223"/>
                  </a:lnTo>
                  <a:lnTo>
                    <a:pt x="120332" y="10502"/>
                  </a:lnTo>
                  <a:lnTo>
                    <a:pt x="164169" y="4668"/>
                  </a:lnTo>
                  <a:lnTo>
                    <a:pt x="204819" y="2075"/>
                  </a:lnTo>
                  <a:lnTo>
                    <a:pt x="2449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865">
              <a:extLst>
                <a:ext uri="{FF2B5EF4-FFF2-40B4-BE49-F238E27FC236}">
                  <a16:creationId xmlns:a16="http://schemas.microsoft.com/office/drawing/2014/main" xmlns="" id="{071148EE-A8A8-4E47-8759-F8A5980CA9CC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568700" y="3068344"/>
              <a:ext cx="171451" cy="5057"/>
            </a:xfrm>
            <a:custGeom>
              <a:avLst/>
              <a:gdLst/>
              <a:ahLst/>
              <a:cxnLst/>
              <a:rect l="0" t="0" r="0" b="0"/>
              <a:pathLst>
                <a:path w="171451" h="5057">
                  <a:moveTo>
                    <a:pt x="0" y="5056"/>
                  </a:moveTo>
                  <a:lnTo>
                    <a:pt x="0" y="5056"/>
                  </a:lnTo>
                  <a:lnTo>
                    <a:pt x="38987" y="4350"/>
                  </a:lnTo>
                  <a:lnTo>
                    <a:pt x="81010" y="692"/>
                  </a:lnTo>
                  <a:lnTo>
                    <a:pt x="123643" y="0"/>
                  </a:lnTo>
                  <a:lnTo>
                    <a:pt x="171450" y="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566">
            <a:extLst>
              <a:ext uri="{FF2B5EF4-FFF2-40B4-BE49-F238E27FC236}">
                <a16:creationId xmlns:a16="http://schemas.microsoft.com/office/drawing/2014/main" xmlns="" id="{07A56822-9104-4001-A02A-CB518AC9B36A}"/>
              </a:ext>
            </a:extLst>
          </p:cNvPr>
          <p:cNvGrpSpPr/>
          <p:nvPr/>
        </p:nvGrpSpPr>
        <p:grpSpPr>
          <a:xfrm>
            <a:off x="4152900" y="2873179"/>
            <a:ext cx="323851" cy="581376"/>
            <a:chOff x="4152900" y="2873179"/>
            <a:chExt cx="323851" cy="581376"/>
          </a:xfrm>
        </p:grpSpPr>
        <p:sp>
          <p:nvSpPr>
            <p:cNvPr id="80" name="SMARTInkShape-2866">
              <a:extLst>
                <a:ext uri="{FF2B5EF4-FFF2-40B4-BE49-F238E27FC236}">
                  <a16:creationId xmlns:a16="http://schemas.microsoft.com/office/drawing/2014/main" xmlns="" id="{34D1BCBF-2BFE-4AF2-9694-4BD215708A9C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4311986" y="3305450"/>
              <a:ext cx="137000" cy="149105"/>
            </a:xfrm>
            <a:custGeom>
              <a:avLst/>
              <a:gdLst/>
              <a:ahLst/>
              <a:cxnLst/>
              <a:rect l="0" t="0" r="0" b="0"/>
              <a:pathLst>
                <a:path w="137000" h="149105">
                  <a:moveTo>
                    <a:pt x="12364" y="9250"/>
                  </a:moveTo>
                  <a:lnTo>
                    <a:pt x="12364" y="9250"/>
                  </a:lnTo>
                  <a:lnTo>
                    <a:pt x="7295" y="15025"/>
                  </a:lnTo>
                  <a:lnTo>
                    <a:pt x="3526" y="21459"/>
                  </a:lnTo>
                  <a:lnTo>
                    <a:pt x="3262" y="30904"/>
                  </a:lnTo>
                  <a:lnTo>
                    <a:pt x="10798" y="75417"/>
                  </a:lnTo>
                  <a:lnTo>
                    <a:pt x="11452" y="120242"/>
                  </a:lnTo>
                  <a:lnTo>
                    <a:pt x="7233" y="140209"/>
                  </a:lnTo>
                  <a:lnTo>
                    <a:pt x="3498" y="148123"/>
                  </a:lnTo>
                  <a:lnTo>
                    <a:pt x="2220" y="149104"/>
                  </a:lnTo>
                  <a:lnTo>
                    <a:pt x="1368" y="148347"/>
                  </a:lnTo>
                  <a:lnTo>
                    <a:pt x="421" y="142332"/>
                  </a:lnTo>
                  <a:lnTo>
                    <a:pt x="0" y="130251"/>
                  </a:lnTo>
                  <a:lnTo>
                    <a:pt x="14234" y="84997"/>
                  </a:lnTo>
                  <a:lnTo>
                    <a:pt x="28518" y="47921"/>
                  </a:lnTo>
                  <a:lnTo>
                    <a:pt x="56033" y="9075"/>
                  </a:lnTo>
                  <a:lnTo>
                    <a:pt x="62643" y="2783"/>
                  </a:lnTo>
                  <a:lnTo>
                    <a:pt x="70578" y="0"/>
                  </a:lnTo>
                  <a:lnTo>
                    <a:pt x="88802" y="670"/>
                  </a:lnTo>
                  <a:lnTo>
                    <a:pt x="106779" y="9435"/>
                  </a:lnTo>
                  <a:lnTo>
                    <a:pt x="115524" y="15723"/>
                  </a:lnTo>
                  <a:lnTo>
                    <a:pt x="129003" y="33999"/>
                  </a:lnTo>
                  <a:lnTo>
                    <a:pt x="134574" y="44799"/>
                  </a:lnTo>
                  <a:lnTo>
                    <a:pt x="136999" y="68088"/>
                  </a:lnTo>
                  <a:lnTo>
                    <a:pt x="130430" y="114163"/>
                  </a:lnTo>
                  <a:lnTo>
                    <a:pt x="126664" y="13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867">
              <a:extLst>
                <a:ext uri="{FF2B5EF4-FFF2-40B4-BE49-F238E27FC236}">
                  <a16:creationId xmlns:a16="http://schemas.microsoft.com/office/drawing/2014/main" xmlns="" id="{AA069835-C5EB-41A4-8C62-0FF1F0703901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152900" y="3162300"/>
              <a:ext cx="323851" cy="44451"/>
            </a:xfrm>
            <a:custGeom>
              <a:avLst/>
              <a:gdLst/>
              <a:ahLst/>
              <a:cxnLst/>
              <a:rect l="0" t="0" r="0" b="0"/>
              <a:pathLst>
                <a:path w="323851" h="44451">
                  <a:moveTo>
                    <a:pt x="0" y="44450"/>
                  </a:moveTo>
                  <a:lnTo>
                    <a:pt x="0" y="44450"/>
                  </a:lnTo>
                  <a:lnTo>
                    <a:pt x="24511" y="42333"/>
                  </a:lnTo>
                  <a:lnTo>
                    <a:pt x="55579" y="34337"/>
                  </a:lnTo>
                  <a:lnTo>
                    <a:pt x="100431" y="25609"/>
                  </a:lnTo>
                  <a:lnTo>
                    <a:pt x="126221" y="21306"/>
                  </a:lnTo>
                  <a:lnTo>
                    <a:pt x="153291" y="17026"/>
                  </a:lnTo>
                  <a:lnTo>
                    <a:pt x="181216" y="12762"/>
                  </a:lnTo>
                  <a:lnTo>
                    <a:pt x="209711" y="8508"/>
                  </a:lnTo>
                  <a:lnTo>
                    <a:pt x="235057" y="5672"/>
                  </a:lnTo>
                  <a:lnTo>
                    <a:pt x="280153" y="2521"/>
                  </a:lnTo>
                  <a:lnTo>
                    <a:pt x="323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868">
              <a:extLst>
                <a:ext uri="{FF2B5EF4-FFF2-40B4-BE49-F238E27FC236}">
                  <a16:creationId xmlns:a16="http://schemas.microsoft.com/office/drawing/2014/main" xmlns="" id="{0E35611E-0896-4C29-8A76-313F94DF88D1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334823" y="2873179"/>
              <a:ext cx="14928" cy="231972"/>
            </a:xfrm>
            <a:custGeom>
              <a:avLst/>
              <a:gdLst/>
              <a:ahLst/>
              <a:cxnLst/>
              <a:rect l="0" t="0" r="0" b="0"/>
              <a:pathLst>
                <a:path w="14928" h="231972">
                  <a:moveTo>
                    <a:pt x="14927" y="3371"/>
                  </a:moveTo>
                  <a:lnTo>
                    <a:pt x="14927" y="3371"/>
                  </a:lnTo>
                  <a:lnTo>
                    <a:pt x="14927" y="0"/>
                  </a:lnTo>
                  <a:lnTo>
                    <a:pt x="11556" y="35185"/>
                  </a:lnTo>
                  <a:lnTo>
                    <a:pt x="8019" y="66194"/>
                  </a:lnTo>
                  <a:lnTo>
                    <a:pt x="4095" y="101143"/>
                  </a:lnTo>
                  <a:lnTo>
                    <a:pt x="0" y="137841"/>
                  </a:lnTo>
                  <a:lnTo>
                    <a:pt x="469" y="180719"/>
                  </a:lnTo>
                  <a:lnTo>
                    <a:pt x="14927" y="231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567">
            <a:extLst>
              <a:ext uri="{FF2B5EF4-FFF2-40B4-BE49-F238E27FC236}">
                <a16:creationId xmlns:a16="http://schemas.microsoft.com/office/drawing/2014/main" xmlns="" id="{9E19CED6-8EB1-4AEA-95DE-6BCD5C6F2E9E}"/>
              </a:ext>
            </a:extLst>
          </p:cNvPr>
          <p:cNvGrpSpPr/>
          <p:nvPr/>
        </p:nvGrpSpPr>
        <p:grpSpPr>
          <a:xfrm>
            <a:off x="4693533" y="2730500"/>
            <a:ext cx="862718" cy="820511"/>
            <a:chOff x="4693533" y="2730500"/>
            <a:chExt cx="862718" cy="820511"/>
          </a:xfrm>
        </p:grpSpPr>
        <p:sp>
          <p:nvSpPr>
            <p:cNvPr id="84" name="SMARTInkShape-2869">
              <a:extLst>
                <a:ext uri="{FF2B5EF4-FFF2-40B4-BE49-F238E27FC236}">
                  <a16:creationId xmlns:a16="http://schemas.microsoft.com/office/drawing/2014/main" xmlns="" id="{2FF8B3C7-6B31-429C-A111-CB8473F268F6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768850" y="33210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870">
              <a:extLst>
                <a:ext uri="{FF2B5EF4-FFF2-40B4-BE49-F238E27FC236}">
                  <a16:creationId xmlns:a16="http://schemas.microsoft.com/office/drawing/2014/main" xmlns="" id="{4279DA40-720F-4530-BB13-2CD6CF0FFB1C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693533" y="2773560"/>
              <a:ext cx="145168" cy="117090"/>
            </a:xfrm>
            <a:custGeom>
              <a:avLst/>
              <a:gdLst/>
              <a:ahLst/>
              <a:cxnLst/>
              <a:rect l="0" t="0" r="0" b="0"/>
              <a:pathLst>
                <a:path w="145168" h="117090">
                  <a:moveTo>
                    <a:pt x="5467" y="52190"/>
                  </a:moveTo>
                  <a:lnTo>
                    <a:pt x="5467" y="52190"/>
                  </a:lnTo>
                  <a:lnTo>
                    <a:pt x="0" y="52190"/>
                  </a:lnTo>
                  <a:lnTo>
                    <a:pt x="5109" y="95811"/>
                  </a:lnTo>
                  <a:lnTo>
                    <a:pt x="5436" y="117089"/>
                  </a:lnTo>
                  <a:lnTo>
                    <a:pt x="14304" y="77048"/>
                  </a:lnTo>
                  <a:lnTo>
                    <a:pt x="40635" y="29531"/>
                  </a:lnTo>
                  <a:lnTo>
                    <a:pt x="51906" y="11780"/>
                  </a:lnTo>
                  <a:lnTo>
                    <a:pt x="63501" y="2480"/>
                  </a:lnTo>
                  <a:lnTo>
                    <a:pt x="69556" y="0"/>
                  </a:lnTo>
                  <a:lnTo>
                    <a:pt x="85692" y="2889"/>
                  </a:lnTo>
                  <a:lnTo>
                    <a:pt x="94934" y="6623"/>
                  </a:lnTo>
                  <a:lnTo>
                    <a:pt x="108965" y="20178"/>
                  </a:lnTo>
                  <a:lnTo>
                    <a:pt x="136950" y="66397"/>
                  </a:lnTo>
                  <a:lnTo>
                    <a:pt x="145167" y="96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871">
              <a:extLst>
                <a:ext uri="{FF2B5EF4-FFF2-40B4-BE49-F238E27FC236}">
                  <a16:creationId xmlns:a16="http://schemas.microsoft.com/office/drawing/2014/main" xmlns="" id="{E4CE6148-5F82-4CED-AA53-723FFE9CF96C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554153" y="2730500"/>
              <a:ext cx="2098" cy="107951"/>
            </a:xfrm>
            <a:custGeom>
              <a:avLst/>
              <a:gdLst/>
              <a:ahLst/>
              <a:cxnLst/>
              <a:rect l="0" t="0" r="0" b="0"/>
              <a:pathLst>
                <a:path w="2098" h="107951">
                  <a:moveTo>
                    <a:pt x="2097" y="0"/>
                  </a:moveTo>
                  <a:lnTo>
                    <a:pt x="2097" y="0"/>
                  </a:lnTo>
                  <a:lnTo>
                    <a:pt x="215" y="37350"/>
                  </a:lnTo>
                  <a:lnTo>
                    <a:pt x="0" y="83656"/>
                  </a:lnTo>
                  <a:lnTo>
                    <a:pt x="2097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872">
              <a:extLst>
                <a:ext uri="{FF2B5EF4-FFF2-40B4-BE49-F238E27FC236}">
                  <a16:creationId xmlns:a16="http://schemas.microsoft.com/office/drawing/2014/main" xmlns="" id="{6CDC5479-170E-43CF-A02A-C9A70647387E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997450" y="339090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0"/>
                  </a:lnTo>
                  <a:lnTo>
                    <a:pt x="5026" y="41427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873">
              <a:extLst>
                <a:ext uri="{FF2B5EF4-FFF2-40B4-BE49-F238E27FC236}">
                  <a16:creationId xmlns:a16="http://schemas.microsoft.com/office/drawing/2014/main" xmlns="" id="{1B7A0C18-C432-4167-88B8-591717F6CC4E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866792" y="3454400"/>
              <a:ext cx="48109" cy="12701"/>
            </a:xfrm>
            <a:custGeom>
              <a:avLst/>
              <a:gdLst/>
              <a:ahLst/>
              <a:cxnLst/>
              <a:rect l="0" t="0" r="0" b="0"/>
              <a:pathLst>
                <a:path w="48109" h="12701">
                  <a:moveTo>
                    <a:pt x="3658" y="12700"/>
                  </a:moveTo>
                  <a:lnTo>
                    <a:pt x="3658" y="12700"/>
                  </a:lnTo>
                  <a:lnTo>
                    <a:pt x="0" y="12700"/>
                  </a:lnTo>
                  <a:lnTo>
                    <a:pt x="1562" y="12700"/>
                  </a:lnTo>
                  <a:lnTo>
                    <a:pt x="481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874">
              <a:extLst>
                <a:ext uri="{FF2B5EF4-FFF2-40B4-BE49-F238E27FC236}">
                  <a16:creationId xmlns:a16="http://schemas.microsoft.com/office/drawing/2014/main" xmlns="" id="{83FA3890-B3B5-4833-8A60-B2669D9A693B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876800" y="3378200"/>
              <a:ext cx="38101" cy="19051"/>
            </a:xfrm>
            <a:custGeom>
              <a:avLst/>
              <a:gdLst/>
              <a:ahLst/>
              <a:cxnLst/>
              <a:rect l="0" t="0" r="0" b="0"/>
              <a:pathLst>
                <a:path w="38101" h="190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6480" y="8728"/>
                  </a:lnTo>
                  <a:lnTo>
                    <a:pt x="381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875">
              <a:extLst>
                <a:ext uri="{FF2B5EF4-FFF2-40B4-BE49-F238E27FC236}">
                  <a16:creationId xmlns:a16="http://schemas.microsoft.com/office/drawing/2014/main" xmlns="" id="{DCF71EAB-D8DC-40B9-A9E2-3DF4ABE2D4ED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787900" y="3409950"/>
              <a:ext cx="34475" cy="141061"/>
            </a:xfrm>
            <a:custGeom>
              <a:avLst/>
              <a:gdLst/>
              <a:ahLst/>
              <a:cxnLst/>
              <a:rect l="0" t="0" r="0" b="0"/>
              <a:pathLst>
                <a:path w="34475" h="14106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9434" y="2822"/>
                  </a:lnTo>
                  <a:lnTo>
                    <a:pt x="24386" y="38724"/>
                  </a:lnTo>
                  <a:lnTo>
                    <a:pt x="31001" y="78858"/>
                  </a:lnTo>
                  <a:lnTo>
                    <a:pt x="34474" y="99724"/>
                  </a:lnTo>
                  <a:lnTo>
                    <a:pt x="30844" y="118875"/>
                  </a:lnTo>
                  <a:lnTo>
                    <a:pt x="21380" y="140682"/>
                  </a:lnTo>
                  <a:lnTo>
                    <a:pt x="19192" y="141060"/>
                  </a:lnTo>
                  <a:lnTo>
                    <a:pt x="12998" y="137718"/>
                  </a:lnTo>
                  <a:lnTo>
                    <a:pt x="9305" y="125884"/>
                  </a:lnTo>
                  <a:lnTo>
                    <a:pt x="63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876">
              <a:extLst>
                <a:ext uri="{FF2B5EF4-FFF2-40B4-BE49-F238E27FC236}">
                  <a16:creationId xmlns:a16="http://schemas.microsoft.com/office/drawing/2014/main" xmlns="" id="{4E15C140-BD49-48F5-B173-25496DD3D75F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5430888" y="3291991"/>
              <a:ext cx="90533" cy="184335"/>
            </a:xfrm>
            <a:custGeom>
              <a:avLst/>
              <a:gdLst/>
              <a:ahLst/>
              <a:cxnLst/>
              <a:rect l="0" t="0" r="0" b="0"/>
              <a:pathLst>
                <a:path w="90533" h="184335">
                  <a:moveTo>
                    <a:pt x="61862" y="3659"/>
                  </a:moveTo>
                  <a:lnTo>
                    <a:pt x="61862" y="3659"/>
                  </a:lnTo>
                  <a:lnTo>
                    <a:pt x="65233" y="288"/>
                  </a:lnTo>
                  <a:lnTo>
                    <a:pt x="66226" y="0"/>
                  </a:lnTo>
                  <a:lnTo>
                    <a:pt x="66888" y="515"/>
                  </a:lnTo>
                  <a:lnTo>
                    <a:pt x="67951" y="3038"/>
                  </a:lnTo>
                  <a:lnTo>
                    <a:pt x="71506" y="3475"/>
                  </a:lnTo>
                  <a:lnTo>
                    <a:pt x="72524" y="4242"/>
                  </a:lnTo>
                  <a:lnTo>
                    <a:pt x="73656" y="6975"/>
                  </a:lnTo>
                  <a:lnTo>
                    <a:pt x="75088" y="14479"/>
                  </a:lnTo>
                  <a:lnTo>
                    <a:pt x="84672" y="32033"/>
                  </a:lnTo>
                  <a:lnTo>
                    <a:pt x="90532" y="73914"/>
                  </a:lnTo>
                  <a:lnTo>
                    <a:pt x="87874" y="117112"/>
                  </a:lnTo>
                  <a:lnTo>
                    <a:pt x="84072" y="140129"/>
                  </a:lnTo>
                  <a:lnTo>
                    <a:pt x="75106" y="158081"/>
                  </a:lnTo>
                  <a:lnTo>
                    <a:pt x="56770" y="175708"/>
                  </a:lnTo>
                  <a:lnTo>
                    <a:pt x="45253" y="182431"/>
                  </a:lnTo>
                  <a:lnTo>
                    <a:pt x="40206" y="184223"/>
                  </a:lnTo>
                  <a:lnTo>
                    <a:pt x="30836" y="184334"/>
                  </a:lnTo>
                  <a:lnTo>
                    <a:pt x="26361" y="183376"/>
                  </a:lnTo>
                  <a:lnTo>
                    <a:pt x="13322" y="175285"/>
                  </a:lnTo>
                  <a:lnTo>
                    <a:pt x="3892" y="160580"/>
                  </a:lnTo>
                  <a:lnTo>
                    <a:pt x="0" y="146188"/>
                  </a:lnTo>
                  <a:lnTo>
                    <a:pt x="5589" y="126245"/>
                  </a:lnTo>
                  <a:lnTo>
                    <a:pt x="23762" y="98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877">
              <a:extLst>
                <a:ext uri="{FF2B5EF4-FFF2-40B4-BE49-F238E27FC236}">
                  <a16:creationId xmlns:a16="http://schemas.microsoft.com/office/drawing/2014/main" xmlns="" id="{BF500CFF-93B4-498F-AE5C-2411DD06F21D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5518150" y="3086100"/>
              <a:ext cx="33838" cy="33955"/>
            </a:xfrm>
            <a:custGeom>
              <a:avLst/>
              <a:gdLst/>
              <a:ahLst/>
              <a:cxnLst/>
              <a:rect l="0" t="0" r="0" b="0"/>
              <a:pathLst>
                <a:path w="33838" h="33955">
                  <a:moveTo>
                    <a:pt x="6350" y="0"/>
                  </a:moveTo>
                  <a:lnTo>
                    <a:pt x="6350" y="0"/>
                  </a:lnTo>
                  <a:lnTo>
                    <a:pt x="6350" y="14305"/>
                  </a:lnTo>
                  <a:lnTo>
                    <a:pt x="10113" y="20704"/>
                  </a:lnTo>
                  <a:lnTo>
                    <a:pt x="20655" y="32939"/>
                  </a:lnTo>
                  <a:lnTo>
                    <a:pt x="22942" y="33954"/>
                  </a:lnTo>
                  <a:lnTo>
                    <a:pt x="25172" y="33924"/>
                  </a:lnTo>
                  <a:lnTo>
                    <a:pt x="29532" y="32011"/>
                  </a:lnTo>
                  <a:lnTo>
                    <a:pt x="33822" y="28809"/>
                  </a:lnTo>
                  <a:lnTo>
                    <a:pt x="33837" y="26967"/>
                  </a:lnTo>
                  <a:lnTo>
                    <a:pt x="32436" y="25033"/>
                  </a:lnTo>
                  <a:lnTo>
                    <a:pt x="30090" y="23039"/>
                  </a:lnTo>
                  <a:lnTo>
                    <a:pt x="21840" y="20823"/>
                  </a:lnTo>
                  <a:lnTo>
                    <a:pt x="12529" y="20543"/>
                  </a:lnTo>
                  <a:lnTo>
                    <a:pt x="6039" y="22771"/>
                  </a:lnTo>
                  <a:lnTo>
                    <a:pt x="4026" y="24353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878">
              <a:extLst>
                <a:ext uri="{FF2B5EF4-FFF2-40B4-BE49-F238E27FC236}">
                  <a16:creationId xmlns:a16="http://schemas.microsoft.com/office/drawing/2014/main" xmlns="" id="{6C710C3F-E145-4A03-920D-32504F0CB917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5527479" y="3206750"/>
              <a:ext cx="9722" cy="107951"/>
            </a:xfrm>
            <a:custGeom>
              <a:avLst/>
              <a:gdLst/>
              <a:ahLst/>
              <a:cxnLst/>
              <a:rect l="0" t="0" r="0" b="0"/>
              <a:pathLst>
                <a:path w="9722" h="10795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4321" y="46453"/>
                  </a:lnTo>
                  <a:lnTo>
                    <a:pt x="9247" y="92429"/>
                  </a:lnTo>
                  <a:lnTo>
                    <a:pt x="9721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879">
              <a:extLst>
                <a:ext uri="{FF2B5EF4-FFF2-40B4-BE49-F238E27FC236}">
                  <a16:creationId xmlns:a16="http://schemas.microsoft.com/office/drawing/2014/main" xmlns="" id="{49ABA355-DD7A-400F-9B56-B1ACC0A9E4F3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200650" y="2927350"/>
              <a:ext cx="190501" cy="298451"/>
            </a:xfrm>
            <a:custGeom>
              <a:avLst/>
              <a:gdLst/>
              <a:ahLst/>
              <a:cxnLst/>
              <a:rect l="0" t="0" r="0" b="0"/>
              <a:pathLst>
                <a:path w="190501" h="298451">
                  <a:moveTo>
                    <a:pt x="190500" y="0"/>
                  </a:moveTo>
                  <a:lnTo>
                    <a:pt x="190500" y="0"/>
                  </a:lnTo>
                  <a:lnTo>
                    <a:pt x="183758" y="0"/>
                  </a:lnTo>
                  <a:lnTo>
                    <a:pt x="176685" y="7526"/>
                  </a:lnTo>
                  <a:lnTo>
                    <a:pt x="150006" y="50511"/>
                  </a:lnTo>
                  <a:lnTo>
                    <a:pt x="122920" y="94772"/>
                  </a:lnTo>
                  <a:lnTo>
                    <a:pt x="102844" y="129610"/>
                  </a:lnTo>
                  <a:lnTo>
                    <a:pt x="80280" y="164379"/>
                  </a:lnTo>
                  <a:lnTo>
                    <a:pt x="57552" y="197941"/>
                  </a:lnTo>
                  <a:lnTo>
                    <a:pt x="29596" y="242485"/>
                  </a:lnTo>
                  <a:lnTo>
                    <a:pt x="6473" y="280131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880">
              <a:extLst>
                <a:ext uri="{FF2B5EF4-FFF2-40B4-BE49-F238E27FC236}">
                  <a16:creationId xmlns:a16="http://schemas.microsoft.com/office/drawing/2014/main" xmlns="" id="{0ED45A6D-ED1F-4700-AED9-E82D4A38E870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169783" y="2933700"/>
              <a:ext cx="208668" cy="247651"/>
            </a:xfrm>
            <a:custGeom>
              <a:avLst/>
              <a:gdLst/>
              <a:ahLst/>
              <a:cxnLst/>
              <a:rect l="0" t="0" r="0" b="0"/>
              <a:pathLst>
                <a:path w="208668" h="2476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0136" y="7186"/>
                  </a:lnTo>
                  <a:lnTo>
                    <a:pt x="47945" y="51554"/>
                  </a:lnTo>
                  <a:lnTo>
                    <a:pt x="86335" y="95865"/>
                  </a:lnTo>
                  <a:lnTo>
                    <a:pt x="116433" y="128214"/>
                  </a:lnTo>
                  <a:lnTo>
                    <a:pt x="161347" y="174397"/>
                  </a:lnTo>
                  <a:lnTo>
                    <a:pt x="200966" y="221186"/>
                  </a:lnTo>
                  <a:lnTo>
                    <a:pt x="206891" y="234242"/>
                  </a:lnTo>
                  <a:lnTo>
                    <a:pt x="208667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881">
              <a:extLst>
                <a:ext uri="{FF2B5EF4-FFF2-40B4-BE49-F238E27FC236}">
                  <a16:creationId xmlns:a16="http://schemas.microsoft.com/office/drawing/2014/main" xmlns="" id="{FA715732-FC26-45D1-B41B-65C154AFD454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4709657" y="2933778"/>
              <a:ext cx="281444" cy="312779"/>
            </a:xfrm>
            <a:custGeom>
              <a:avLst/>
              <a:gdLst/>
              <a:ahLst/>
              <a:cxnLst/>
              <a:rect l="0" t="0" r="0" b="0"/>
              <a:pathLst>
                <a:path w="281444" h="312779">
                  <a:moveTo>
                    <a:pt x="236993" y="6272"/>
                  </a:moveTo>
                  <a:lnTo>
                    <a:pt x="236993" y="6272"/>
                  </a:lnTo>
                  <a:lnTo>
                    <a:pt x="240364" y="6272"/>
                  </a:lnTo>
                  <a:lnTo>
                    <a:pt x="241357" y="5566"/>
                  </a:lnTo>
                  <a:lnTo>
                    <a:pt x="242019" y="4390"/>
                  </a:lnTo>
                  <a:lnTo>
                    <a:pt x="242460" y="2901"/>
                  </a:lnTo>
                  <a:lnTo>
                    <a:pt x="244165" y="1908"/>
                  </a:lnTo>
                  <a:lnTo>
                    <a:pt x="255497" y="0"/>
                  </a:lnTo>
                  <a:lnTo>
                    <a:pt x="231576" y="20976"/>
                  </a:lnTo>
                  <a:lnTo>
                    <a:pt x="198385" y="38616"/>
                  </a:lnTo>
                  <a:lnTo>
                    <a:pt x="167623" y="52867"/>
                  </a:lnTo>
                  <a:lnTo>
                    <a:pt x="133489" y="68609"/>
                  </a:lnTo>
                  <a:lnTo>
                    <a:pt x="99504" y="85012"/>
                  </a:lnTo>
                  <a:lnTo>
                    <a:pt x="55380" y="110114"/>
                  </a:lnTo>
                  <a:lnTo>
                    <a:pt x="20575" y="137399"/>
                  </a:lnTo>
                  <a:lnTo>
                    <a:pt x="17925" y="141668"/>
                  </a:lnTo>
                  <a:lnTo>
                    <a:pt x="16864" y="145220"/>
                  </a:lnTo>
                  <a:lnTo>
                    <a:pt x="18980" y="148293"/>
                  </a:lnTo>
                  <a:lnTo>
                    <a:pt x="28855" y="153588"/>
                  </a:lnTo>
                  <a:lnTo>
                    <a:pt x="67137" y="160536"/>
                  </a:lnTo>
                  <a:lnTo>
                    <a:pt x="111955" y="167064"/>
                  </a:lnTo>
                  <a:lnTo>
                    <a:pt x="146401" y="173467"/>
                  </a:lnTo>
                  <a:lnTo>
                    <a:pt x="159805" y="181475"/>
                  </a:lnTo>
                  <a:lnTo>
                    <a:pt x="164368" y="186574"/>
                  </a:lnTo>
                  <a:lnTo>
                    <a:pt x="164587" y="192090"/>
                  </a:lnTo>
                  <a:lnTo>
                    <a:pt x="157305" y="203863"/>
                  </a:lnTo>
                  <a:lnTo>
                    <a:pt x="110062" y="229374"/>
                  </a:lnTo>
                  <a:lnTo>
                    <a:pt x="67053" y="251979"/>
                  </a:lnTo>
                  <a:lnTo>
                    <a:pt x="26557" y="271691"/>
                  </a:lnTo>
                  <a:lnTo>
                    <a:pt x="10351" y="282045"/>
                  </a:lnTo>
                  <a:lnTo>
                    <a:pt x="2208" y="291351"/>
                  </a:lnTo>
                  <a:lnTo>
                    <a:pt x="36" y="295807"/>
                  </a:lnTo>
                  <a:lnTo>
                    <a:pt x="0" y="299485"/>
                  </a:lnTo>
                  <a:lnTo>
                    <a:pt x="1386" y="302642"/>
                  </a:lnTo>
                  <a:lnTo>
                    <a:pt x="3722" y="305452"/>
                  </a:lnTo>
                  <a:lnTo>
                    <a:pt x="30606" y="312778"/>
                  </a:lnTo>
                  <a:lnTo>
                    <a:pt x="63656" y="311595"/>
                  </a:lnTo>
                  <a:lnTo>
                    <a:pt x="105626" y="307071"/>
                  </a:lnTo>
                  <a:lnTo>
                    <a:pt x="129659" y="304877"/>
                  </a:lnTo>
                  <a:lnTo>
                    <a:pt x="154854" y="302709"/>
                  </a:lnTo>
                  <a:lnTo>
                    <a:pt x="180117" y="300557"/>
                  </a:lnTo>
                  <a:lnTo>
                    <a:pt x="205426" y="298418"/>
                  </a:lnTo>
                  <a:lnTo>
                    <a:pt x="247657" y="294864"/>
                  </a:lnTo>
                  <a:lnTo>
                    <a:pt x="281443" y="292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568">
            <a:extLst>
              <a:ext uri="{FF2B5EF4-FFF2-40B4-BE49-F238E27FC236}">
                <a16:creationId xmlns:a16="http://schemas.microsoft.com/office/drawing/2014/main" xmlns="" id="{A54B19CB-6D40-4478-8F5C-1D1D9E949DF4}"/>
              </a:ext>
            </a:extLst>
          </p:cNvPr>
          <p:cNvGrpSpPr/>
          <p:nvPr/>
        </p:nvGrpSpPr>
        <p:grpSpPr>
          <a:xfrm>
            <a:off x="6191250" y="3251200"/>
            <a:ext cx="139701" cy="120651"/>
            <a:chOff x="6191250" y="3251200"/>
            <a:chExt cx="139701" cy="120651"/>
          </a:xfrm>
        </p:grpSpPr>
        <p:sp>
          <p:nvSpPr>
            <p:cNvPr id="98" name="SMARTInkShape-2882">
              <a:extLst>
                <a:ext uri="{FF2B5EF4-FFF2-40B4-BE49-F238E27FC236}">
                  <a16:creationId xmlns:a16="http://schemas.microsoft.com/office/drawing/2014/main" xmlns="" id="{F84F72B1-89E3-4B27-A784-DA14D3442140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191250" y="3251200"/>
              <a:ext cx="69851" cy="1"/>
            </a:xfrm>
            <a:custGeom>
              <a:avLst/>
              <a:gdLst/>
              <a:ahLst/>
              <a:cxnLst/>
              <a:rect l="0" t="0" r="0" b="0"/>
              <a:pathLst>
                <a:path w="69851" h="1">
                  <a:moveTo>
                    <a:pt x="0" y="0"/>
                  </a:moveTo>
                  <a:lnTo>
                    <a:pt x="0" y="0"/>
                  </a:lnTo>
                  <a:lnTo>
                    <a:pt x="37350" y="0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883">
              <a:extLst>
                <a:ext uri="{FF2B5EF4-FFF2-40B4-BE49-F238E27FC236}">
                  <a16:creationId xmlns:a16="http://schemas.microsoft.com/office/drawing/2014/main" xmlns="" id="{589C1AA7-CA7B-4C1F-85C2-60089AB86769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203950" y="335280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33274" y="15287"/>
                  </a:lnTo>
                  <a:lnTo>
                    <a:pt x="75947" y="7117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569">
            <a:extLst>
              <a:ext uri="{FF2B5EF4-FFF2-40B4-BE49-F238E27FC236}">
                <a16:creationId xmlns:a16="http://schemas.microsoft.com/office/drawing/2014/main" xmlns="" id="{1A5DDDDA-0B6B-4E52-8564-08A62F42AE82}"/>
              </a:ext>
            </a:extLst>
          </p:cNvPr>
          <p:cNvGrpSpPr/>
          <p:nvPr/>
        </p:nvGrpSpPr>
        <p:grpSpPr>
          <a:xfrm>
            <a:off x="6957490" y="2892530"/>
            <a:ext cx="770461" cy="784121"/>
            <a:chOff x="6957490" y="2892530"/>
            <a:chExt cx="770461" cy="784121"/>
          </a:xfrm>
        </p:grpSpPr>
        <p:sp>
          <p:nvSpPr>
            <p:cNvPr id="101" name="SMARTInkShape-2884">
              <a:extLst>
                <a:ext uri="{FF2B5EF4-FFF2-40B4-BE49-F238E27FC236}">
                  <a16:creationId xmlns:a16="http://schemas.microsoft.com/office/drawing/2014/main" xmlns="" id="{A62BDB07-B8E5-4E5A-8A39-CB2456D2F878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957490" y="2892530"/>
              <a:ext cx="249761" cy="293160"/>
            </a:xfrm>
            <a:custGeom>
              <a:avLst/>
              <a:gdLst/>
              <a:ahLst/>
              <a:cxnLst/>
              <a:rect l="0" t="0" r="0" b="0"/>
              <a:pathLst>
                <a:path w="249761" h="293160">
                  <a:moveTo>
                    <a:pt x="249760" y="9420"/>
                  </a:moveTo>
                  <a:lnTo>
                    <a:pt x="249760" y="9420"/>
                  </a:lnTo>
                  <a:lnTo>
                    <a:pt x="249760" y="582"/>
                  </a:lnTo>
                  <a:lnTo>
                    <a:pt x="249054" y="0"/>
                  </a:lnTo>
                  <a:lnTo>
                    <a:pt x="247878" y="318"/>
                  </a:lnTo>
                  <a:lnTo>
                    <a:pt x="246389" y="1235"/>
                  </a:lnTo>
                  <a:lnTo>
                    <a:pt x="203620" y="15380"/>
                  </a:lnTo>
                  <a:lnTo>
                    <a:pt x="172810" y="29708"/>
                  </a:lnTo>
                  <a:lnTo>
                    <a:pt x="135596" y="47835"/>
                  </a:lnTo>
                  <a:lnTo>
                    <a:pt x="99302" y="67651"/>
                  </a:lnTo>
                  <a:lnTo>
                    <a:pt x="56543" y="94877"/>
                  </a:lnTo>
                  <a:lnTo>
                    <a:pt x="41119" y="108784"/>
                  </a:lnTo>
                  <a:lnTo>
                    <a:pt x="37994" y="114469"/>
                  </a:lnTo>
                  <a:lnTo>
                    <a:pt x="36616" y="119669"/>
                  </a:lnTo>
                  <a:lnTo>
                    <a:pt x="39225" y="124547"/>
                  </a:lnTo>
                  <a:lnTo>
                    <a:pt x="51532" y="133730"/>
                  </a:lnTo>
                  <a:lnTo>
                    <a:pt x="99021" y="151123"/>
                  </a:lnTo>
                  <a:lnTo>
                    <a:pt x="142851" y="163903"/>
                  </a:lnTo>
                  <a:lnTo>
                    <a:pt x="165085" y="172388"/>
                  </a:lnTo>
                  <a:lnTo>
                    <a:pt x="172143" y="177332"/>
                  </a:lnTo>
                  <a:lnTo>
                    <a:pt x="179986" y="188470"/>
                  </a:lnTo>
                  <a:lnTo>
                    <a:pt x="177138" y="195814"/>
                  </a:lnTo>
                  <a:lnTo>
                    <a:pt x="160803" y="213382"/>
                  </a:lnTo>
                  <a:lnTo>
                    <a:pt x="117099" y="236364"/>
                  </a:lnTo>
                  <a:lnTo>
                    <a:pt x="82143" y="249984"/>
                  </a:lnTo>
                  <a:lnTo>
                    <a:pt x="48264" y="263093"/>
                  </a:lnTo>
                  <a:lnTo>
                    <a:pt x="5294" y="284993"/>
                  </a:lnTo>
                  <a:lnTo>
                    <a:pt x="0" y="288385"/>
                  </a:lnTo>
                  <a:lnTo>
                    <a:pt x="4936" y="290647"/>
                  </a:lnTo>
                  <a:lnTo>
                    <a:pt x="33000" y="293159"/>
                  </a:lnTo>
                  <a:lnTo>
                    <a:pt x="79339" y="292395"/>
                  </a:lnTo>
                  <a:lnTo>
                    <a:pt x="106513" y="291203"/>
                  </a:lnTo>
                  <a:lnTo>
                    <a:pt x="133800" y="289703"/>
                  </a:lnTo>
                  <a:lnTo>
                    <a:pt x="161165" y="287998"/>
                  </a:lnTo>
                  <a:lnTo>
                    <a:pt x="206856" y="284927"/>
                  </a:lnTo>
                  <a:lnTo>
                    <a:pt x="243410" y="282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885">
              <a:extLst>
                <a:ext uri="{FF2B5EF4-FFF2-40B4-BE49-F238E27FC236}">
                  <a16:creationId xmlns:a16="http://schemas.microsoft.com/office/drawing/2014/main" xmlns="" id="{3089C828-7CB2-4DB5-86EA-9A70068D2357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346949" y="2931219"/>
              <a:ext cx="196852" cy="243782"/>
            </a:xfrm>
            <a:custGeom>
              <a:avLst/>
              <a:gdLst/>
              <a:ahLst/>
              <a:cxnLst/>
              <a:rect l="0" t="0" r="0" b="0"/>
              <a:pathLst>
                <a:path w="196852" h="243782">
                  <a:moveTo>
                    <a:pt x="1" y="15181"/>
                  </a:moveTo>
                  <a:lnTo>
                    <a:pt x="1" y="15181"/>
                  </a:lnTo>
                  <a:lnTo>
                    <a:pt x="0" y="876"/>
                  </a:lnTo>
                  <a:lnTo>
                    <a:pt x="706" y="0"/>
                  </a:lnTo>
                  <a:lnTo>
                    <a:pt x="1882" y="121"/>
                  </a:lnTo>
                  <a:lnTo>
                    <a:pt x="3371" y="908"/>
                  </a:lnTo>
                  <a:lnTo>
                    <a:pt x="39233" y="35548"/>
                  </a:lnTo>
                  <a:lnTo>
                    <a:pt x="74655" y="76484"/>
                  </a:lnTo>
                  <a:lnTo>
                    <a:pt x="97386" y="108043"/>
                  </a:lnTo>
                  <a:lnTo>
                    <a:pt x="121600" y="140884"/>
                  </a:lnTo>
                  <a:lnTo>
                    <a:pt x="155661" y="187736"/>
                  </a:lnTo>
                  <a:lnTo>
                    <a:pt x="196851" y="243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886">
              <a:extLst>
                <a:ext uri="{FF2B5EF4-FFF2-40B4-BE49-F238E27FC236}">
                  <a16:creationId xmlns:a16="http://schemas.microsoft.com/office/drawing/2014/main" xmlns="" id="{369F089B-9C1A-4B64-8257-A53E3FB9B17A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340861" y="3509397"/>
              <a:ext cx="166251" cy="167254"/>
            </a:xfrm>
            <a:custGeom>
              <a:avLst/>
              <a:gdLst/>
              <a:ahLst/>
              <a:cxnLst/>
              <a:rect l="0" t="0" r="0" b="0"/>
              <a:pathLst>
                <a:path w="166251" h="167254">
                  <a:moveTo>
                    <a:pt x="6089" y="65653"/>
                  </a:moveTo>
                  <a:lnTo>
                    <a:pt x="6089" y="65653"/>
                  </a:lnTo>
                  <a:lnTo>
                    <a:pt x="6088" y="107080"/>
                  </a:lnTo>
                  <a:lnTo>
                    <a:pt x="1725" y="150627"/>
                  </a:lnTo>
                  <a:lnTo>
                    <a:pt x="130" y="166765"/>
                  </a:lnTo>
                  <a:lnTo>
                    <a:pt x="0" y="166927"/>
                  </a:lnTo>
                  <a:lnTo>
                    <a:pt x="1201" y="145499"/>
                  </a:lnTo>
                  <a:lnTo>
                    <a:pt x="11304" y="111654"/>
                  </a:lnTo>
                  <a:lnTo>
                    <a:pt x="31545" y="64466"/>
                  </a:lnTo>
                  <a:lnTo>
                    <a:pt x="56122" y="25555"/>
                  </a:lnTo>
                  <a:lnTo>
                    <a:pt x="75363" y="9967"/>
                  </a:lnTo>
                  <a:lnTo>
                    <a:pt x="95673" y="2098"/>
                  </a:lnTo>
                  <a:lnTo>
                    <a:pt x="106029" y="0"/>
                  </a:lnTo>
                  <a:lnTo>
                    <a:pt x="115754" y="1423"/>
                  </a:lnTo>
                  <a:lnTo>
                    <a:pt x="134087" y="10530"/>
                  </a:lnTo>
                  <a:lnTo>
                    <a:pt x="156902" y="38267"/>
                  </a:lnTo>
                  <a:lnTo>
                    <a:pt x="164839" y="63124"/>
                  </a:lnTo>
                  <a:lnTo>
                    <a:pt x="166250" y="90634"/>
                  </a:lnTo>
                  <a:lnTo>
                    <a:pt x="155849" y="131067"/>
                  </a:lnTo>
                  <a:lnTo>
                    <a:pt x="139439" y="1672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887">
              <a:extLst>
                <a:ext uri="{FF2B5EF4-FFF2-40B4-BE49-F238E27FC236}">
                  <a16:creationId xmlns:a16="http://schemas.microsoft.com/office/drawing/2014/main" xmlns="" id="{8125D8F1-7B90-46B1-ACC0-E30D26CF22BB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092950" y="3371850"/>
              <a:ext cx="495301" cy="69851"/>
            </a:xfrm>
            <a:custGeom>
              <a:avLst/>
              <a:gdLst/>
              <a:ahLst/>
              <a:cxnLst/>
              <a:rect l="0" t="0" r="0" b="0"/>
              <a:pathLst>
                <a:path w="495301" h="69851">
                  <a:moveTo>
                    <a:pt x="0" y="69850"/>
                  </a:moveTo>
                  <a:lnTo>
                    <a:pt x="0" y="69850"/>
                  </a:lnTo>
                  <a:lnTo>
                    <a:pt x="3370" y="66479"/>
                  </a:lnTo>
                  <a:lnTo>
                    <a:pt x="46187" y="57608"/>
                  </a:lnTo>
                  <a:lnTo>
                    <a:pt x="91553" y="48181"/>
                  </a:lnTo>
                  <a:lnTo>
                    <a:pt x="119597" y="44115"/>
                  </a:lnTo>
                  <a:lnTo>
                    <a:pt x="150287" y="40699"/>
                  </a:lnTo>
                  <a:lnTo>
                    <a:pt x="182741" y="37716"/>
                  </a:lnTo>
                  <a:lnTo>
                    <a:pt x="217783" y="34317"/>
                  </a:lnTo>
                  <a:lnTo>
                    <a:pt x="254550" y="30639"/>
                  </a:lnTo>
                  <a:lnTo>
                    <a:pt x="292467" y="26776"/>
                  </a:lnTo>
                  <a:lnTo>
                    <a:pt x="326916" y="22789"/>
                  </a:lnTo>
                  <a:lnTo>
                    <a:pt x="359056" y="18721"/>
                  </a:lnTo>
                  <a:lnTo>
                    <a:pt x="389654" y="14597"/>
                  </a:lnTo>
                  <a:lnTo>
                    <a:pt x="436822" y="8134"/>
                  </a:lnTo>
                  <a:lnTo>
                    <a:pt x="495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888">
              <a:extLst>
                <a:ext uri="{FF2B5EF4-FFF2-40B4-BE49-F238E27FC236}">
                  <a16:creationId xmlns:a16="http://schemas.microsoft.com/office/drawing/2014/main" xmlns="" id="{826F3562-A049-4795-AB0F-0752E28C0D64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715250" y="3025292"/>
              <a:ext cx="12701" cy="16359"/>
            </a:xfrm>
            <a:custGeom>
              <a:avLst/>
              <a:gdLst/>
              <a:ahLst/>
              <a:cxnLst/>
              <a:rect l="0" t="0" r="0" b="0"/>
              <a:pathLst>
                <a:path w="12701" h="163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0" y="1562"/>
                  </a:lnTo>
                  <a:lnTo>
                    <a:pt x="12700" y="16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889">
              <a:extLst>
                <a:ext uri="{FF2B5EF4-FFF2-40B4-BE49-F238E27FC236}">
                  <a16:creationId xmlns:a16="http://schemas.microsoft.com/office/drawing/2014/main" xmlns="" id="{66378516-7D95-4813-B574-64CBC283E73D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645400" y="3145941"/>
              <a:ext cx="80369" cy="177666"/>
            </a:xfrm>
            <a:custGeom>
              <a:avLst/>
              <a:gdLst/>
              <a:ahLst/>
              <a:cxnLst/>
              <a:rect l="0" t="0" r="0" b="0"/>
              <a:pathLst>
                <a:path w="80369" h="177666">
                  <a:moveTo>
                    <a:pt x="50800" y="3659"/>
                  </a:moveTo>
                  <a:lnTo>
                    <a:pt x="50800" y="3659"/>
                  </a:lnTo>
                  <a:lnTo>
                    <a:pt x="50800" y="0"/>
                  </a:lnTo>
                  <a:lnTo>
                    <a:pt x="50800" y="1563"/>
                  </a:lnTo>
                  <a:lnTo>
                    <a:pt x="68097" y="46874"/>
                  </a:lnTo>
                  <a:lnTo>
                    <a:pt x="77640" y="82080"/>
                  </a:lnTo>
                  <a:lnTo>
                    <a:pt x="80368" y="109303"/>
                  </a:lnTo>
                  <a:lnTo>
                    <a:pt x="75936" y="134103"/>
                  </a:lnTo>
                  <a:lnTo>
                    <a:pt x="66910" y="154767"/>
                  </a:lnTo>
                  <a:lnTo>
                    <a:pt x="55844" y="168655"/>
                  </a:lnTo>
                  <a:lnTo>
                    <a:pt x="40106" y="175769"/>
                  </a:lnTo>
                  <a:lnTo>
                    <a:pt x="30971" y="177665"/>
                  </a:lnTo>
                  <a:lnTo>
                    <a:pt x="23469" y="175402"/>
                  </a:lnTo>
                  <a:lnTo>
                    <a:pt x="11371" y="163479"/>
                  </a:lnTo>
                  <a:lnTo>
                    <a:pt x="5054" y="144540"/>
                  </a:lnTo>
                  <a:lnTo>
                    <a:pt x="0" y="111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890">
              <a:extLst>
                <a:ext uri="{FF2B5EF4-FFF2-40B4-BE49-F238E27FC236}">
                  <a16:creationId xmlns:a16="http://schemas.microsoft.com/office/drawing/2014/main" xmlns="" id="{31BAF0E5-6FE7-4AF0-9EFE-6EA79E5C3504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353300" y="2932027"/>
              <a:ext cx="266701" cy="198524"/>
            </a:xfrm>
            <a:custGeom>
              <a:avLst/>
              <a:gdLst/>
              <a:ahLst/>
              <a:cxnLst/>
              <a:rect l="0" t="0" r="0" b="0"/>
              <a:pathLst>
                <a:path w="266701" h="198524">
                  <a:moveTo>
                    <a:pt x="266700" y="8023"/>
                  </a:moveTo>
                  <a:lnTo>
                    <a:pt x="266700" y="8023"/>
                  </a:lnTo>
                  <a:lnTo>
                    <a:pt x="259958" y="1281"/>
                  </a:lnTo>
                  <a:lnTo>
                    <a:pt x="255150" y="0"/>
                  </a:lnTo>
                  <a:lnTo>
                    <a:pt x="242281" y="459"/>
                  </a:lnTo>
                  <a:lnTo>
                    <a:pt x="195110" y="18053"/>
                  </a:lnTo>
                  <a:lnTo>
                    <a:pt x="148513" y="45645"/>
                  </a:lnTo>
                  <a:lnTo>
                    <a:pt x="115629" y="70840"/>
                  </a:lnTo>
                  <a:lnTo>
                    <a:pt x="82200" y="98501"/>
                  </a:lnTo>
                  <a:lnTo>
                    <a:pt x="39172" y="138077"/>
                  </a:lnTo>
                  <a:lnTo>
                    <a:pt x="14194" y="170265"/>
                  </a:lnTo>
                  <a:lnTo>
                    <a:pt x="0" y="198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570">
            <a:extLst>
              <a:ext uri="{FF2B5EF4-FFF2-40B4-BE49-F238E27FC236}">
                <a16:creationId xmlns:a16="http://schemas.microsoft.com/office/drawing/2014/main" xmlns="" id="{E48E534F-DB79-40E0-A030-CF373DD7275F}"/>
              </a:ext>
            </a:extLst>
          </p:cNvPr>
          <p:cNvGrpSpPr/>
          <p:nvPr/>
        </p:nvGrpSpPr>
        <p:grpSpPr>
          <a:xfrm>
            <a:off x="1521139" y="4055871"/>
            <a:ext cx="955362" cy="381897"/>
            <a:chOff x="1521139" y="4055871"/>
            <a:chExt cx="955362" cy="381897"/>
          </a:xfrm>
        </p:grpSpPr>
        <p:sp>
          <p:nvSpPr>
            <p:cNvPr id="109" name="SMARTInkShape-2891">
              <a:extLst>
                <a:ext uri="{FF2B5EF4-FFF2-40B4-BE49-F238E27FC236}">
                  <a16:creationId xmlns:a16="http://schemas.microsoft.com/office/drawing/2014/main" xmlns="" id="{CA2218FA-C148-4A92-9B65-4D6278366264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470150" y="42672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892">
              <a:extLst>
                <a:ext uri="{FF2B5EF4-FFF2-40B4-BE49-F238E27FC236}">
                  <a16:creationId xmlns:a16="http://schemas.microsoft.com/office/drawing/2014/main" xmlns="" id="{76915B20-397F-4FB5-8F80-636DA46EA478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451100" y="41402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893">
              <a:extLst>
                <a:ext uri="{FF2B5EF4-FFF2-40B4-BE49-F238E27FC236}">
                  <a16:creationId xmlns:a16="http://schemas.microsoft.com/office/drawing/2014/main" xmlns="" id="{101AF29D-FC55-4EF3-8547-3A36C0BD37D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889983" y="4362450"/>
              <a:ext cx="427768" cy="75318"/>
            </a:xfrm>
            <a:custGeom>
              <a:avLst/>
              <a:gdLst/>
              <a:ahLst/>
              <a:cxnLst/>
              <a:rect l="0" t="0" r="0" b="0"/>
              <a:pathLst>
                <a:path w="427768" h="75318">
                  <a:moveTo>
                    <a:pt x="21367" y="69850"/>
                  </a:moveTo>
                  <a:lnTo>
                    <a:pt x="21367" y="69850"/>
                  </a:lnTo>
                  <a:lnTo>
                    <a:pt x="958" y="74214"/>
                  </a:lnTo>
                  <a:lnTo>
                    <a:pt x="0" y="74876"/>
                  </a:lnTo>
                  <a:lnTo>
                    <a:pt x="772" y="75317"/>
                  </a:lnTo>
                  <a:lnTo>
                    <a:pt x="45390" y="70250"/>
                  </a:lnTo>
                  <a:lnTo>
                    <a:pt x="86372" y="63913"/>
                  </a:lnTo>
                  <a:lnTo>
                    <a:pt x="111976" y="59542"/>
                  </a:lnTo>
                  <a:lnTo>
                    <a:pt x="140334" y="54511"/>
                  </a:lnTo>
                  <a:lnTo>
                    <a:pt x="170528" y="49041"/>
                  </a:lnTo>
                  <a:lnTo>
                    <a:pt x="202652" y="43277"/>
                  </a:lnTo>
                  <a:lnTo>
                    <a:pt x="236063" y="37318"/>
                  </a:lnTo>
                  <a:lnTo>
                    <a:pt x="270331" y="31228"/>
                  </a:lnTo>
                  <a:lnTo>
                    <a:pt x="303054" y="25053"/>
                  </a:lnTo>
                  <a:lnTo>
                    <a:pt x="334747" y="18819"/>
                  </a:lnTo>
                  <a:lnTo>
                    <a:pt x="365754" y="12546"/>
                  </a:lnTo>
                  <a:lnTo>
                    <a:pt x="427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894">
              <a:extLst>
                <a:ext uri="{FF2B5EF4-FFF2-40B4-BE49-F238E27FC236}">
                  <a16:creationId xmlns:a16="http://schemas.microsoft.com/office/drawing/2014/main" xmlns="" id="{3466615F-FA07-4067-B78A-52D25873D0AA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611079" y="4362450"/>
              <a:ext cx="655872" cy="50801"/>
            </a:xfrm>
            <a:custGeom>
              <a:avLst/>
              <a:gdLst/>
              <a:ahLst/>
              <a:cxnLst/>
              <a:rect l="0" t="0" r="0" b="0"/>
              <a:pathLst>
                <a:path w="655872" h="50801">
                  <a:moveTo>
                    <a:pt x="8171" y="50800"/>
                  </a:moveTo>
                  <a:lnTo>
                    <a:pt x="8171" y="50800"/>
                  </a:lnTo>
                  <a:lnTo>
                    <a:pt x="0" y="50800"/>
                  </a:lnTo>
                  <a:lnTo>
                    <a:pt x="607" y="50800"/>
                  </a:lnTo>
                  <a:lnTo>
                    <a:pt x="4832" y="47429"/>
                  </a:lnTo>
                  <a:lnTo>
                    <a:pt x="45820" y="43627"/>
                  </a:lnTo>
                  <a:lnTo>
                    <a:pt x="83230" y="37969"/>
                  </a:lnTo>
                  <a:lnTo>
                    <a:pt x="108305" y="35190"/>
                  </a:lnTo>
                  <a:lnTo>
                    <a:pt x="137016" y="32633"/>
                  </a:lnTo>
                  <a:lnTo>
                    <a:pt x="168151" y="30221"/>
                  </a:lnTo>
                  <a:lnTo>
                    <a:pt x="200902" y="27203"/>
                  </a:lnTo>
                  <a:lnTo>
                    <a:pt x="234730" y="23780"/>
                  </a:lnTo>
                  <a:lnTo>
                    <a:pt x="269277" y="20086"/>
                  </a:lnTo>
                  <a:lnTo>
                    <a:pt x="306420" y="16919"/>
                  </a:lnTo>
                  <a:lnTo>
                    <a:pt x="345292" y="14101"/>
                  </a:lnTo>
                  <a:lnTo>
                    <a:pt x="385319" y="11518"/>
                  </a:lnTo>
                  <a:lnTo>
                    <a:pt x="424703" y="9089"/>
                  </a:lnTo>
                  <a:lnTo>
                    <a:pt x="463659" y="6765"/>
                  </a:lnTo>
                  <a:lnTo>
                    <a:pt x="502330" y="4510"/>
                  </a:lnTo>
                  <a:lnTo>
                    <a:pt x="536577" y="3007"/>
                  </a:lnTo>
                  <a:lnTo>
                    <a:pt x="567875" y="2005"/>
                  </a:lnTo>
                  <a:lnTo>
                    <a:pt x="597207" y="1336"/>
                  </a:lnTo>
                  <a:lnTo>
                    <a:pt x="655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895">
              <a:extLst>
                <a:ext uri="{FF2B5EF4-FFF2-40B4-BE49-F238E27FC236}">
                  <a16:creationId xmlns:a16="http://schemas.microsoft.com/office/drawing/2014/main" xmlns="" id="{217DB2B5-469A-4B20-9B66-1D1D57A650AC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178050" y="4093506"/>
              <a:ext cx="190501" cy="159211"/>
            </a:xfrm>
            <a:custGeom>
              <a:avLst/>
              <a:gdLst/>
              <a:ahLst/>
              <a:cxnLst/>
              <a:rect l="0" t="0" r="0" b="0"/>
              <a:pathLst>
                <a:path w="190501" h="159211">
                  <a:moveTo>
                    <a:pt x="0" y="21294"/>
                  </a:moveTo>
                  <a:lnTo>
                    <a:pt x="0" y="21294"/>
                  </a:lnTo>
                  <a:lnTo>
                    <a:pt x="13815" y="12505"/>
                  </a:lnTo>
                  <a:lnTo>
                    <a:pt x="17676" y="9084"/>
                  </a:lnTo>
                  <a:lnTo>
                    <a:pt x="39966" y="900"/>
                  </a:lnTo>
                  <a:lnTo>
                    <a:pt x="55157" y="0"/>
                  </a:lnTo>
                  <a:lnTo>
                    <a:pt x="62171" y="748"/>
                  </a:lnTo>
                  <a:lnTo>
                    <a:pt x="68259" y="4069"/>
                  </a:lnTo>
                  <a:lnTo>
                    <a:pt x="78785" y="15285"/>
                  </a:lnTo>
                  <a:lnTo>
                    <a:pt x="89274" y="40837"/>
                  </a:lnTo>
                  <a:lnTo>
                    <a:pt x="86950" y="62435"/>
                  </a:lnTo>
                  <a:lnTo>
                    <a:pt x="73741" y="94632"/>
                  </a:lnTo>
                  <a:lnTo>
                    <a:pt x="41647" y="139253"/>
                  </a:lnTo>
                  <a:lnTo>
                    <a:pt x="38348" y="144384"/>
                  </a:lnTo>
                  <a:lnTo>
                    <a:pt x="36854" y="148509"/>
                  </a:lnTo>
                  <a:lnTo>
                    <a:pt x="36564" y="151965"/>
                  </a:lnTo>
                  <a:lnTo>
                    <a:pt x="37076" y="154975"/>
                  </a:lnTo>
                  <a:lnTo>
                    <a:pt x="39534" y="156981"/>
                  </a:lnTo>
                  <a:lnTo>
                    <a:pt x="47909" y="159210"/>
                  </a:lnTo>
                  <a:lnTo>
                    <a:pt x="81380" y="157095"/>
                  </a:lnTo>
                  <a:lnTo>
                    <a:pt x="127045" y="155370"/>
                  </a:lnTo>
                  <a:lnTo>
                    <a:pt x="174307" y="154787"/>
                  </a:lnTo>
                  <a:lnTo>
                    <a:pt x="190500" y="154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896">
              <a:extLst>
                <a:ext uri="{FF2B5EF4-FFF2-40B4-BE49-F238E27FC236}">
                  <a16:creationId xmlns:a16="http://schemas.microsoft.com/office/drawing/2014/main" xmlns="" id="{D84F5252-5A8B-420A-8FA1-0FEACA032AAD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962850" y="4125665"/>
              <a:ext cx="102263" cy="250899"/>
            </a:xfrm>
            <a:custGeom>
              <a:avLst/>
              <a:gdLst/>
              <a:ahLst/>
              <a:cxnLst/>
              <a:rect l="0" t="0" r="0" b="0"/>
              <a:pathLst>
                <a:path w="102263" h="250899">
                  <a:moveTo>
                    <a:pt x="37400" y="71685"/>
                  </a:moveTo>
                  <a:lnTo>
                    <a:pt x="37400" y="71685"/>
                  </a:lnTo>
                  <a:lnTo>
                    <a:pt x="31933" y="66218"/>
                  </a:lnTo>
                  <a:lnTo>
                    <a:pt x="27940" y="75710"/>
                  </a:lnTo>
                  <a:lnTo>
                    <a:pt x="30153" y="119662"/>
                  </a:lnTo>
                  <a:lnTo>
                    <a:pt x="28903" y="157161"/>
                  </a:lnTo>
                  <a:lnTo>
                    <a:pt x="22182" y="197671"/>
                  </a:lnTo>
                  <a:lnTo>
                    <a:pt x="4613" y="244726"/>
                  </a:lnTo>
                  <a:lnTo>
                    <a:pt x="1661" y="250898"/>
                  </a:lnTo>
                  <a:lnTo>
                    <a:pt x="874" y="250426"/>
                  </a:lnTo>
                  <a:lnTo>
                    <a:pt x="0" y="244259"/>
                  </a:lnTo>
                  <a:lnTo>
                    <a:pt x="5213" y="199247"/>
                  </a:lnTo>
                  <a:lnTo>
                    <a:pt x="11571" y="158718"/>
                  </a:lnTo>
                  <a:lnTo>
                    <a:pt x="20981" y="114364"/>
                  </a:lnTo>
                  <a:lnTo>
                    <a:pt x="32220" y="72309"/>
                  </a:lnTo>
                  <a:lnTo>
                    <a:pt x="51152" y="27655"/>
                  </a:lnTo>
                  <a:lnTo>
                    <a:pt x="66325" y="10724"/>
                  </a:lnTo>
                  <a:lnTo>
                    <a:pt x="80594" y="2257"/>
                  </a:lnTo>
                  <a:lnTo>
                    <a:pt x="87363" y="0"/>
                  </a:lnTo>
                  <a:lnTo>
                    <a:pt x="92581" y="611"/>
                  </a:lnTo>
                  <a:lnTo>
                    <a:pt x="96765" y="3136"/>
                  </a:lnTo>
                  <a:lnTo>
                    <a:pt x="100260" y="6936"/>
                  </a:lnTo>
                  <a:lnTo>
                    <a:pt x="102262" y="20564"/>
                  </a:lnTo>
                  <a:lnTo>
                    <a:pt x="100094" y="37676"/>
                  </a:lnTo>
                  <a:lnTo>
                    <a:pt x="83655" y="82830"/>
                  </a:lnTo>
                  <a:lnTo>
                    <a:pt x="76537" y="93337"/>
                  </a:lnTo>
                  <a:lnTo>
                    <a:pt x="64907" y="100828"/>
                  </a:lnTo>
                  <a:lnTo>
                    <a:pt x="43750" y="109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897">
              <a:extLst>
                <a:ext uri="{FF2B5EF4-FFF2-40B4-BE49-F238E27FC236}">
                  <a16:creationId xmlns:a16="http://schemas.microsoft.com/office/drawing/2014/main" xmlns="" id="{A37AB1F8-B14F-46A2-88E6-A4B7E791A9C4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857313" y="4148110"/>
              <a:ext cx="46184" cy="125441"/>
            </a:xfrm>
            <a:custGeom>
              <a:avLst/>
              <a:gdLst/>
              <a:ahLst/>
              <a:cxnLst/>
              <a:rect l="0" t="0" r="0" b="0"/>
              <a:pathLst>
                <a:path w="46184" h="125441">
                  <a:moveTo>
                    <a:pt x="22287" y="23840"/>
                  </a:moveTo>
                  <a:lnTo>
                    <a:pt x="22287" y="23840"/>
                  </a:lnTo>
                  <a:lnTo>
                    <a:pt x="16820" y="29307"/>
                  </a:lnTo>
                  <a:lnTo>
                    <a:pt x="17231" y="29601"/>
                  </a:lnTo>
                  <a:lnTo>
                    <a:pt x="24853" y="30112"/>
                  </a:lnTo>
                  <a:lnTo>
                    <a:pt x="34258" y="23425"/>
                  </a:lnTo>
                  <a:lnTo>
                    <a:pt x="42610" y="12507"/>
                  </a:lnTo>
                  <a:lnTo>
                    <a:pt x="46183" y="3705"/>
                  </a:lnTo>
                  <a:lnTo>
                    <a:pt x="44567" y="1950"/>
                  </a:lnTo>
                  <a:lnTo>
                    <a:pt x="37128" y="0"/>
                  </a:lnTo>
                  <a:lnTo>
                    <a:pt x="26767" y="2896"/>
                  </a:lnTo>
                  <a:lnTo>
                    <a:pt x="15811" y="9593"/>
                  </a:lnTo>
                  <a:lnTo>
                    <a:pt x="6238" y="19624"/>
                  </a:lnTo>
                  <a:lnTo>
                    <a:pt x="1043" y="34901"/>
                  </a:lnTo>
                  <a:lnTo>
                    <a:pt x="0" y="61454"/>
                  </a:lnTo>
                  <a:lnTo>
                    <a:pt x="5969" y="95711"/>
                  </a:lnTo>
                  <a:lnTo>
                    <a:pt x="13623" y="108934"/>
                  </a:lnTo>
                  <a:lnTo>
                    <a:pt x="28637" y="125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898">
              <a:extLst>
                <a:ext uri="{FF2B5EF4-FFF2-40B4-BE49-F238E27FC236}">
                  <a16:creationId xmlns:a16="http://schemas.microsoft.com/office/drawing/2014/main" xmlns="" id="{BABDD520-C407-40BA-B48B-9FB4BD20EC6C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715023" y="4191000"/>
              <a:ext cx="75678" cy="12701"/>
            </a:xfrm>
            <a:custGeom>
              <a:avLst/>
              <a:gdLst/>
              <a:ahLst/>
              <a:cxnLst/>
              <a:rect l="0" t="0" r="0" b="0"/>
              <a:pathLst>
                <a:path w="75678" h="12701">
                  <a:moveTo>
                    <a:pt x="12177" y="12700"/>
                  </a:moveTo>
                  <a:lnTo>
                    <a:pt x="12177" y="12700"/>
                  </a:lnTo>
                  <a:lnTo>
                    <a:pt x="0" y="6611"/>
                  </a:lnTo>
                  <a:lnTo>
                    <a:pt x="37846" y="4503"/>
                  </a:lnTo>
                  <a:lnTo>
                    <a:pt x="756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899">
              <a:extLst>
                <a:ext uri="{FF2B5EF4-FFF2-40B4-BE49-F238E27FC236}">
                  <a16:creationId xmlns:a16="http://schemas.microsoft.com/office/drawing/2014/main" xmlns="" id="{3E036F3C-D383-4E4F-921A-FAFD21219402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727539" y="4055871"/>
              <a:ext cx="44112" cy="237730"/>
            </a:xfrm>
            <a:custGeom>
              <a:avLst/>
              <a:gdLst/>
              <a:ahLst/>
              <a:cxnLst/>
              <a:rect l="0" t="0" r="0" b="0"/>
              <a:pathLst>
                <a:path w="44112" h="237730">
                  <a:moveTo>
                    <a:pt x="12361" y="46229"/>
                  </a:moveTo>
                  <a:lnTo>
                    <a:pt x="12361" y="46229"/>
                  </a:lnTo>
                  <a:lnTo>
                    <a:pt x="424" y="169"/>
                  </a:lnTo>
                  <a:lnTo>
                    <a:pt x="169" y="0"/>
                  </a:lnTo>
                  <a:lnTo>
                    <a:pt x="0" y="593"/>
                  </a:lnTo>
                  <a:lnTo>
                    <a:pt x="1587" y="41804"/>
                  </a:lnTo>
                  <a:lnTo>
                    <a:pt x="6582" y="86781"/>
                  </a:lnTo>
                  <a:lnTo>
                    <a:pt x="10498" y="119285"/>
                  </a:lnTo>
                  <a:lnTo>
                    <a:pt x="14590" y="152547"/>
                  </a:lnTo>
                  <a:lnTo>
                    <a:pt x="17490" y="192893"/>
                  </a:lnTo>
                  <a:lnTo>
                    <a:pt x="23539" y="226580"/>
                  </a:lnTo>
                  <a:lnTo>
                    <a:pt x="27442" y="235276"/>
                  </a:lnTo>
                  <a:lnTo>
                    <a:pt x="29471" y="237171"/>
                  </a:lnTo>
                  <a:lnTo>
                    <a:pt x="31529" y="237729"/>
                  </a:lnTo>
                  <a:lnTo>
                    <a:pt x="33606" y="237396"/>
                  </a:lnTo>
                  <a:lnTo>
                    <a:pt x="37796" y="231381"/>
                  </a:lnTo>
                  <a:lnTo>
                    <a:pt x="44111" y="2176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900">
              <a:extLst>
                <a:ext uri="{FF2B5EF4-FFF2-40B4-BE49-F238E27FC236}">
                  <a16:creationId xmlns:a16="http://schemas.microsoft.com/office/drawing/2014/main" xmlns="" id="{07E62F04-E475-48FF-9446-9DC5527458B2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521139" y="4182554"/>
              <a:ext cx="110816" cy="144057"/>
            </a:xfrm>
            <a:custGeom>
              <a:avLst/>
              <a:gdLst/>
              <a:ahLst/>
              <a:cxnLst/>
              <a:rect l="0" t="0" r="0" b="0"/>
              <a:pathLst>
                <a:path w="110816" h="144057">
                  <a:moveTo>
                    <a:pt x="104461" y="2096"/>
                  </a:moveTo>
                  <a:lnTo>
                    <a:pt x="104461" y="2096"/>
                  </a:lnTo>
                  <a:lnTo>
                    <a:pt x="56931" y="0"/>
                  </a:lnTo>
                  <a:lnTo>
                    <a:pt x="20884" y="11821"/>
                  </a:lnTo>
                  <a:lnTo>
                    <a:pt x="4360" y="22930"/>
                  </a:lnTo>
                  <a:lnTo>
                    <a:pt x="0" y="28524"/>
                  </a:lnTo>
                  <a:lnTo>
                    <a:pt x="248" y="32414"/>
                  </a:lnTo>
                  <a:lnTo>
                    <a:pt x="4287" y="42382"/>
                  </a:lnTo>
                  <a:lnTo>
                    <a:pt x="17865" y="56523"/>
                  </a:lnTo>
                  <a:lnTo>
                    <a:pt x="61430" y="80097"/>
                  </a:lnTo>
                  <a:lnTo>
                    <a:pt x="95882" y="104052"/>
                  </a:lnTo>
                  <a:lnTo>
                    <a:pt x="109759" y="122851"/>
                  </a:lnTo>
                  <a:lnTo>
                    <a:pt x="110815" y="127755"/>
                  </a:lnTo>
                  <a:lnTo>
                    <a:pt x="110108" y="131730"/>
                  </a:lnTo>
                  <a:lnTo>
                    <a:pt x="108226" y="135085"/>
                  </a:lnTo>
                  <a:lnTo>
                    <a:pt x="98835" y="143178"/>
                  </a:lnTo>
                  <a:lnTo>
                    <a:pt x="87379" y="144056"/>
                  </a:lnTo>
                  <a:lnTo>
                    <a:pt x="60400" y="138871"/>
                  </a:lnTo>
                  <a:lnTo>
                    <a:pt x="56037" y="136318"/>
                  </a:lnTo>
                  <a:lnTo>
                    <a:pt x="53128" y="133205"/>
                  </a:lnTo>
                  <a:lnTo>
                    <a:pt x="51189" y="129719"/>
                  </a:lnTo>
                  <a:lnTo>
                    <a:pt x="51307" y="125278"/>
                  </a:lnTo>
                  <a:lnTo>
                    <a:pt x="60011" y="103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571">
            <a:extLst>
              <a:ext uri="{FF2B5EF4-FFF2-40B4-BE49-F238E27FC236}">
                <a16:creationId xmlns:a16="http://schemas.microsoft.com/office/drawing/2014/main" xmlns="" id="{2EC8C75E-BA67-40BF-AA3D-3B8AC927411B}"/>
              </a:ext>
            </a:extLst>
          </p:cNvPr>
          <p:cNvGrpSpPr/>
          <p:nvPr/>
        </p:nvGrpSpPr>
        <p:grpSpPr>
          <a:xfrm>
            <a:off x="3001322" y="4178823"/>
            <a:ext cx="882450" cy="414709"/>
            <a:chOff x="3001322" y="4178823"/>
            <a:chExt cx="882450" cy="414709"/>
          </a:xfrm>
        </p:grpSpPr>
        <p:sp>
          <p:nvSpPr>
            <p:cNvPr id="120" name="SMARTInkShape-2901">
              <a:extLst>
                <a:ext uri="{FF2B5EF4-FFF2-40B4-BE49-F238E27FC236}">
                  <a16:creationId xmlns:a16="http://schemas.microsoft.com/office/drawing/2014/main" xmlns="" id="{83F89908-7499-4FBA-BC18-6F8CFC8F6789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797300" y="4187629"/>
              <a:ext cx="86472" cy="289122"/>
            </a:xfrm>
            <a:custGeom>
              <a:avLst/>
              <a:gdLst/>
              <a:ahLst/>
              <a:cxnLst/>
              <a:rect l="0" t="0" r="0" b="0"/>
              <a:pathLst>
                <a:path w="86472" h="28912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10670" y="227"/>
                  </a:lnTo>
                  <a:lnTo>
                    <a:pt x="15580" y="1275"/>
                  </a:lnTo>
                  <a:lnTo>
                    <a:pt x="39345" y="16234"/>
                  </a:lnTo>
                  <a:lnTo>
                    <a:pt x="65358" y="52024"/>
                  </a:lnTo>
                  <a:lnTo>
                    <a:pt x="78672" y="86143"/>
                  </a:lnTo>
                  <a:lnTo>
                    <a:pt x="86471" y="124119"/>
                  </a:lnTo>
                  <a:lnTo>
                    <a:pt x="85233" y="162165"/>
                  </a:lnTo>
                  <a:lnTo>
                    <a:pt x="74335" y="198359"/>
                  </a:lnTo>
                  <a:lnTo>
                    <a:pt x="57027" y="231849"/>
                  </a:lnTo>
                  <a:lnTo>
                    <a:pt x="12700" y="28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902">
              <a:extLst>
                <a:ext uri="{FF2B5EF4-FFF2-40B4-BE49-F238E27FC236}">
                  <a16:creationId xmlns:a16="http://schemas.microsoft.com/office/drawing/2014/main" xmlns="" id="{7C3C33B0-C124-410F-BB62-57C37BA7D4A7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644900" y="4280275"/>
              <a:ext cx="110893" cy="313257"/>
            </a:xfrm>
            <a:custGeom>
              <a:avLst/>
              <a:gdLst/>
              <a:ahLst/>
              <a:cxnLst/>
              <a:rect l="0" t="0" r="0" b="0"/>
              <a:pathLst>
                <a:path w="110893" h="313257">
                  <a:moveTo>
                    <a:pt x="0" y="44075"/>
                  </a:moveTo>
                  <a:lnTo>
                    <a:pt x="0" y="44075"/>
                  </a:lnTo>
                  <a:lnTo>
                    <a:pt x="3371" y="71864"/>
                  </a:lnTo>
                  <a:lnTo>
                    <a:pt x="15195" y="117062"/>
                  </a:lnTo>
                  <a:lnTo>
                    <a:pt x="22768" y="162675"/>
                  </a:lnTo>
                  <a:lnTo>
                    <a:pt x="27287" y="195329"/>
                  </a:lnTo>
                  <a:lnTo>
                    <a:pt x="33799" y="242075"/>
                  </a:lnTo>
                  <a:lnTo>
                    <a:pt x="33455" y="280463"/>
                  </a:lnTo>
                  <a:lnTo>
                    <a:pt x="28884" y="304067"/>
                  </a:lnTo>
                  <a:lnTo>
                    <a:pt x="25067" y="311321"/>
                  </a:lnTo>
                  <a:lnTo>
                    <a:pt x="23061" y="313256"/>
                  </a:lnTo>
                  <a:lnTo>
                    <a:pt x="21018" y="311723"/>
                  </a:lnTo>
                  <a:lnTo>
                    <a:pt x="16867" y="302494"/>
                  </a:lnTo>
                  <a:lnTo>
                    <a:pt x="10564" y="267948"/>
                  </a:lnTo>
                  <a:lnTo>
                    <a:pt x="8223" y="234120"/>
                  </a:lnTo>
                  <a:lnTo>
                    <a:pt x="7182" y="194862"/>
                  </a:lnTo>
                  <a:lnTo>
                    <a:pt x="6720" y="151543"/>
                  </a:lnTo>
                  <a:lnTo>
                    <a:pt x="6514" y="110183"/>
                  </a:lnTo>
                  <a:lnTo>
                    <a:pt x="7834" y="73457"/>
                  </a:lnTo>
                  <a:lnTo>
                    <a:pt x="15805" y="34358"/>
                  </a:lnTo>
                  <a:lnTo>
                    <a:pt x="20665" y="16473"/>
                  </a:lnTo>
                  <a:lnTo>
                    <a:pt x="25066" y="10151"/>
                  </a:lnTo>
                  <a:lnTo>
                    <a:pt x="37481" y="1246"/>
                  </a:lnTo>
                  <a:lnTo>
                    <a:pt x="44038" y="0"/>
                  </a:lnTo>
                  <a:lnTo>
                    <a:pt x="56967" y="2379"/>
                  </a:lnTo>
                  <a:lnTo>
                    <a:pt x="82888" y="18393"/>
                  </a:lnTo>
                  <a:lnTo>
                    <a:pt x="102797" y="44384"/>
                  </a:lnTo>
                  <a:lnTo>
                    <a:pt x="110892" y="74427"/>
                  </a:lnTo>
                  <a:lnTo>
                    <a:pt x="109919" y="102300"/>
                  </a:lnTo>
                  <a:lnTo>
                    <a:pt x="99418" y="117930"/>
                  </a:lnTo>
                  <a:lnTo>
                    <a:pt x="67302" y="141841"/>
                  </a:lnTo>
                  <a:lnTo>
                    <a:pt x="42205" y="152378"/>
                  </a:lnTo>
                  <a:lnTo>
                    <a:pt x="30987" y="153828"/>
                  </a:lnTo>
                  <a:lnTo>
                    <a:pt x="19050" y="152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903">
              <a:extLst>
                <a:ext uri="{FF2B5EF4-FFF2-40B4-BE49-F238E27FC236}">
                  <a16:creationId xmlns:a16="http://schemas.microsoft.com/office/drawing/2014/main" xmlns="" id="{D74CAF8A-FC38-4DF8-A062-089956C78F8E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453169" y="4178823"/>
              <a:ext cx="115532" cy="300646"/>
            </a:xfrm>
            <a:custGeom>
              <a:avLst/>
              <a:gdLst/>
              <a:ahLst/>
              <a:cxnLst/>
              <a:rect l="0" t="0" r="0" b="0"/>
              <a:pathLst>
                <a:path w="115532" h="300646">
                  <a:moveTo>
                    <a:pt x="83781" y="12177"/>
                  </a:moveTo>
                  <a:lnTo>
                    <a:pt x="83781" y="12177"/>
                  </a:lnTo>
                  <a:lnTo>
                    <a:pt x="72846" y="1242"/>
                  </a:lnTo>
                  <a:lnTo>
                    <a:pt x="69984" y="261"/>
                  </a:lnTo>
                  <a:lnTo>
                    <a:pt x="68233" y="0"/>
                  </a:lnTo>
                  <a:lnTo>
                    <a:pt x="62525" y="5354"/>
                  </a:lnTo>
                  <a:lnTo>
                    <a:pt x="51377" y="24031"/>
                  </a:lnTo>
                  <a:lnTo>
                    <a:pt x="37256" y="57552"/>
                  </a:lnTo>
                  <a:lnTo>
                    <a:pt x="25709" y="89494"/>
                  </a:lnTo>
                  <a:lnTo>
                    <a:pt x="13521" y="129560"/>
                  </a:lnTo>
                  <a:lnTo>
                    <a:pt x="4812" y="167594"/>
                  </a:lnTo>
                  <a:lnTo>
                    <a:pt x="0" y="202606"/>
                  </a:lnTo>
                  <a:lnTo>
                    <a:pt x="1964" y="247968"/>
                  </a:lnTo>
                  <a:lnTo>
                    <a:pt x="7671" y="270314"/>
                  </a:lnTo>
                  <a:lnTo>
                    <a:pt x="16793" y="285889"/>
                  </a:lnTo>
                  <a:lnTo>
                    <a:pt x="22189" y="292018"/>
                  </a:lnTo>
                  <a:lnTo>
                    <a:pt x="39474" y="298828"/>
                  </a:lnTo>
                  <a:lnTo>
                    <a:pt x="50009" y="300645"/>
                  </a:lnTo>
                  <a:lnTo>
                    <a:pt x="97467" y="290467"/>
                  </a:lnTo>
                  <a:lnTo>
                    <a:pt x="115531" y="285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904">
              <a:extLst>
                <a:ext uri="{FF2B5EF4-FFF2-40B4-BE49-F238E27FC236}">
                  <a16:creationId xmlns:a16="http://schemas.microsoft.com/office/drawing/2014/main" xmlns="" id="{78553143-E78E-40EB-B937-1607E6F2862B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333750" y="4388733"/>
              <a:ext cx="17829" cy="126118"/>
            </a:xfrm>
            <a:custGeom>
              <a:avLst/>
              <a:gdLst/>
              <a:ahLst/>
              <a:cxnLst/>
              <a:rect l="0" t="0" r="0" b="0"/>
              <a:pathLst>
                <a:path w="17829" h="1261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5069" y="1116"/>
                  </a:lnTo>
                  <a:lnTo>
                    <a:pt x="8838" y="6120"/>
                  </a:lnTo>
                  <a:lnTo>
                    <a:pt x="14927" y="23613"/>
                  </a:lnTo>
                  <a:lnTo>
                    <a:pt x="17828" y="53412"/>
                  </a:lnTo>
                  <a:lnTo>
                    <a:pt x="10081" y="94926"/>
                  </a:lnTo>
                  <a:lnTo>
                    <a:pt x="6350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905">
              <a:extLst>
                <a:ext uri="{FF2B5EF4-FFF2-40B4-BE49-F238E27FC236}">
                  <a16:creationId xmlns:a16="http://schemas.microsoft.com/office/drawing/2014/main" xmlns="" id="{C1724447-5E74-42C2-85DC-5294F2CA8AA4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001322" y="4197350"/>
              <a:ext cx="275279" cy="222251"/>
            </a:xfrm>
            <a:custGeom>
              <a:avLst/>
              <a:gdLst/>
              <a:ahLst/>
              <a:cxnLst/>
              <a:rect l="0" t="0" r="0" b="0"/>
              <a:pathLst>
                <a:path w="275279" h="222251">
                  <a:moveTo>
                    <a:pt x="275278" y="0"/>
                  </a:moveTo>
                  <a:lnTo>
                    <a:pt x="275278" y="0"/>
                  </a:lnTo>
                  <a:lnTo>
                    <a:pt x="271907" y="3371"/>
                  </a:lnTo>
                  <a:lnTo>
                    <a:pt x="261794" y="37350"/>
                  </a:lnTo>
                  <a:lnTo>
                    <a:pt x="233652" y="80285"/>
                  </a:lnTo>
                  <a:lnTo>
                    <a:pt x="194436" y="121326"/>
                  </a:lnTo>
                  <a:lnTo>
                    <a:pt x="154036" y="143663"/>
                  </a:lnTo>
                  <a:lnTo>
                    <a:pt x="107337" y="158121"/>
                  </a:lnTo>
                  <a:lnTo>
                    <a:pt x="62613" y="161621"/>
                  </a:lnTo>
                  <a:lnTo>
                    <a:pt x="35416" y="157439"/>
                  </a:lnTo>
                  <a:lnTo>
                    <a:pt x="16743" y="148995"/>
                  </a:lnTo>
                  <a:lnTo>
                    <a:pt x="9788" y="143780"/>
                  </a:lnTo>
                  <a:lnTo>
                    <a:pt x="2060" y="130459"/>
                  </a:lnTo>
                  <a:lnTo>
                    <a:pt x="0" y="122956"/>
                  </a:lnTo>
                  <a:lnTo>
                    <a:pt x="37" y="116543"/>
                  </a:lnTo>
                  <a:lnTo>
                    <a:pt x="3841" y="105654"/>
                  </a:lnTo>
                  <a:lnTo>
                    <a:pt x="13999" y="96111"/>
                  </a:lnTo>
                  <a:lnTo>
                    <a:pt x="35584" y="84686"/>
                  </a:lnTo>
                  <a:lnTo>
                    <a:pt x="78012" y="71918"/>
                  </a:lnTo>
                  <a:lnTo>
                    <a:pt x="84500" y="71229"/>
                  </a:lnTo>
                  <a:lnTo>
                    <a:pt x="97355" y="76107"/>
                  </a:lnTo>
                  <a:lnTo>
                    <a:pt x="116491" y="92635"/>
                  </a:lnTo>
                  <a:lnTo>
                    <a:pt x="153343" y="136089"/>
                  </a:lnTo>
                  <a:lnTo>
                    <a:pt x="194954" y="179720"/>
                  </a:lnTo>
                  <a:lnTo>
                    <a:pt x="227978" y="215119"/>
                  </a:lnTo>
                  <a:lnTo>
                    <a:pt x="243528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572">
            <a:extLst>
              <a:ext uri="{FF2B5EF4-FFF2-40B4-BE49-F238E27FC236}">
                <a16:creationId xmlns:a16="http://schemas.microsoft.com/office/drawing/2014/main" xmlns="" id="{016706F7-4161-453D-8817-8146A040B39C}"/>
              </a:ext>
            </a:extLst>
          </p:cNvPr>
          <p:cNvGrpSpPr/>
          <p:nvPr/>
        </p:nvGrpSpPr>
        <p:grpSpPr>
          <a:xfrm>
            <a:off x="4273550" y="4337050"/>
            <a:ext cx="127001" cy="114301"/>
            <a:chOff x="4273550" y="4337050"/>
            <a:chExt cx="127001" cy="114301"/>
          </a:xfrm>
        </p:grpSpPr>
        <p:sp>
          <p:nvSpPr>
            <p:cNvPr id="126" name="SMARTInkShape-2906">
              <a:extLst>
                <a:ext uri="{FF2B5EF4-FFF2-40B4-BE49-F238E27FC236}">
                  <a16:creationId xmlns:a16="http://schemas.microsoft.com/office/drawing/2014/main" xmlns="" id="{CDFB8ADE-2EC6-419C-9E92-1640B494D134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290632" y="4425950"/>
              <a:ext cx="103569" cy="25401"/>
            </a:xfrm>
            <a:custGeom>
              <a:avLst/>
              <a:gdLst/>
              <a:ahLst/>
              <a:cxnLst/>
              <a:rect l="0" t="0" r="0" b="0"/>
              <a:pathLst>
                <a:path w="103569" h="25401">
                  <a:moveTo>
                    <a:pt x="21018" y="0"/>
                  </a:moveTo>
                  <a:lnTo>
                    <a:pt x="21018" y="0"/>
                  </a:lnTo>
                  <a:lnTo>
                    <a:pt x="10905" y="3371"/>
                  </a:lnTo>
                  <a:lnTo>
                    <a:pt x="4058" y="8789"/>
                  </a:lnTo>
                  <a:lnTo>
                    <a:pt x="75" y="14489"/>
                  </a:lnTo>
                  <a:lnTo>
                    <a:pt x="0" y="16010"/>
                  </a:lnTo>
                  <a:lnTo>
                    <a:pt x="656" y="17023"/>
                  </a:lnTo>
                  <a:lnTo>
                    <a:pt x="15063" y="21820"/>
                  </a:lnTo>
                  <a:lnTo>
                    <a:pt x="55355" y="24692"/>
                  </a:lnTo>
                  <a:lnTo>
                    <a:pt x="103568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907">
              <a:extLst>
                <a:ext uri="{FF2B5EF4-FFF2-40B4-BE49-F238E27FC236}">
                  <a16:creationId xmlns:a16="http://schemas.microsoft.com/office/drawing/2014/main" xmlns="" id="{AD8C586C-D556-4126-B1AB-E1C3DFE78CA1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273550" y="433705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0" y="12700"/>
                  </a:lnTo>
                  <a:lnTo>
                    <a:pt x="22381" y="11289"/>
                  </a:lnTo>
                  <a:lnTo>
                    <a:pt x="60526" y="2648"/>
                  </a:lnTo>
                  <a:lnTo>
                    <a:pt x="105246" y="523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573">
            <a:extLst>
              <a:ext uri="{FF2B5EF4-FFF2-40B4-BE49-F238E27FC236}">
                <a16:creationId xmlns:a16="http://schemas.microsoft.com/office/drawing/2014/main" xmlns="" id="{D21B30B9-7941-40EA-A28E-4216E964DE04}"/>
              </a:ext>
            </a:extLst>
          </p:cNvPr>
          <p:cNvGrpSpPr/>
          <p:nvPr/>
        </p:nvGrpSpPr>
        <p:grpSpPr>
          <a:xfrm>
            <a:off x="4806983" y="4048201"/>
            <a:ext cx="2245171" cy="593658"/>
            <a:chOff x="4806983" y="4048201"/>
            <a:chExt cx="2245171" cy="593658"/>
          </a:xfrm>
        </p:grpSpPr>
        <p:sp>
          <p:nvSpPr>
            <p:cNvPr id="129" name="SMARTInkShape-2908">
              <a:extLst>
                <a:ext uri="{FF2B5EF4-FFF2-40B4-BE49-F238E27FC236}">
                  <a16:creationId xmlns:a16="http://schemas.microsoft.com/office/drawing/2014/main" xmlns="" id="{F2D4A005-05A7-49C8-BFC9-92E92D524C33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890498" y="4357417"/>
              <a:ext cx="14177" cy="83029"/>
            </a:xfrm>
            <a:custGeom>
              <a:avLst/>
              <a:gdLst/>
              <a:ahLst/>
              <a:cxnLst/>
              <a:rect l="0" t="0" r="0" b="0"/>
              <a:pathLst>
                <a:path w="14177" h="83029">
                  <a:moveTo>
                    <a:pt x="0" y="0"/>
                  </a:moveTo>
                  <a:lnTo>
                    <a:pt x="0" y="0"/>
                  </a:lnTo>
                  <a:lnTo>
                    <a:pt x="9021" y="21878"/>
                  </a:lnTo>
                  <a:lnTo>
                    <a:pt x="13821" y="63707"/>
                  </a:lnTo>
                  <a:lnTo>
                    <a:pt x="13771" y="76972"/>
                  </a:lnTo>
                  <a:lnTo>
                    <a:pt x="12770" y="80509"/>
                  </a:lnTo>
                  <a:lnTo>
                    <a:pt x="11397" y="82867"/>
                  </a:lnTo>
                  <a:lnTo>
                    <a:pt x="9776" y="83028"/>
                  </a:lnTo>
                  <a:lnTo>
                    <a:pt x="7990" y="81724"/>
                  </a:lnTo>
                  <a:lnTo>
                    <a:pt x="6094" y="79444"/>
                  </a:lnTo>
                  <a:lnTo>
                    <a:pt x="3987" y="71265"/>
                  </a:lnTo>
                  <a:lnTo>
                    <a:pt x="4683" y="50998"/>
                  </a:lnTo>
                  <a:lnTo>
                    <a:pt x="11239" y="17006"/>
                  </a:lnTo>
                  <a:lnTo>
                    <a:pt x="14176" y="8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909">
              <a:extLst>
                <a:ext uri="{FF2B5EF4-FFF2-40B4-BE49-F238E27FC236}">
                  <a16:creationId xmlns:a16="http://schemas.microsoft.com/office/drawing/2014/main" xmlns="" id="{A6304137-9C3E-4520-B762-EF131338E43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838950" y="4048201"/>
              <a:ext cx="213204" cy="549200"/>
            </a:xfrm>
            <a:custGeom>
              <a:avLst/>
              <a:gdLst/>
              <a:ahLst/>
              <a:cxnLst/>
              <a:rect l="0" t="0" r="0" b="0"/>
              <a:pathLst>
                <a:path w="213204" h="549200">
                  <a:moveTo>
                    <a:pt x="63500" y="22149"/>
                  </a:moveTo>
                  <a:lnTo>
                    <a:pt x="63500" y="22149"/>
                  </a:lnTo>
                  <a:lnTo>
                    <a:pt x="60129" y="18778"/>
                  </a:lnTo>
                  <a:lnTo>
                    <a:pt x="56592" y="17123"/>
                  </a:lnTo>
                  <a:lnTo>
                    <a:pt x="54661" y="16682"/>
                  </a:lnTo>
                  <a:lnTo>
                    <a:pt x="54785" y="15682"/>
                  </a:lnTo>
                  <a:lnTo>
                    <a:pt x="58686" y="12689"/>
                  </a:lnTo>
                  <a:lnTo>
                    <a:pt x="83533" y="5725"/>
                  </a:lnTo>
                  <a:lnTo>
                    <a:pt x="128549" y="3445"/>
                  </a:lnTo>
                  <a:lnTo>
                    <a:pt x="167612" y="0"/>
                  </a:lnTo>
                  <a:lnTo>
                    <a:pt x="177505" y="2427"/>
                  </a:lnTo>
                  <a:lnTo>
                    <a:pt x="184254" y="5858"/>
                  </a:lnTo>
                  <a:lnTo>
                    <a:pt x="192021" y="15127"/>
                  </a:lnTo>
                  <a:lnTo>
                    <a:pt x="198790" y="33552"/>
                  </a:lnTo>
                  <a:lnTo>
                    <a:pt x="204501" y="80243"/>
                  </a:lnTo>
                  <a:lnTo>
                    <a:pt x="208552" y="125190"/>
                  </a:lnTo>
                  <a:lnTo>
                    <a:pt x="209255" y="162276"/>
                  </a:lnTo>
                  <a:lnTo>
                    <a:pt x="209462" y="206817"/>
                  </a:lnTo>
                  <a:lnTo>
                    <a:pt x="209510" y="239220"/>
                  </a:lnTo>
                  <a:lnTo>
                    <a:pt x="210238" y="271731"/>
                  </a:lnTo>
                  <a:lnTo>
                    <a:pt x="213203" y="317800"/>
                  </a:lnTo>
                  <a:lnTo>
                    <a:pt x="210945" y="362024"/>
                  </a:lnTo>
                  <a:lnTo>
                    <a:pt x="209963" y="401547"/>
                  </a:lnTo>
                  <a:lnTo>
                    <a:pt x="209631" y="444983"/>
                  </a:lnTo>
                  <a:lnTo>
                    <a:pt x="204532" y="489380"/>
                  </a:lnTo>
                  <a:lnTo>
                    <a:pt x="203085" y="497918"/>
                  </a:lnTo>
                  <a:lnTo>
                    <a:pt x="201712" y="500195"/>
                  </a:lnTo>
                  <a:lnTo>
                    <a:pt x="200092" y="501713"/>
                  </a:lnTo>
                  <a:lnTo>
                    <a:pt x="198290" y="505281"/>
                  </a:lnTo>
                  <a:lnTo>
                    <a:pt x="196874" y="510998"/>
                  </a:lnTo>
                  <a:lnTo>
                    <a:pt x="159500" y="514858"/>
                  </a:lnTo>
                  <a:lnTo>
                    <a:pt x="123459" y="524912"/>
                  </a:lnTo>
                  <a:lnTo>
                    <a:pt x="79619" y="536829"/>
                  </a:lnTo>
                  <a:lnTo>
                    <a:pt x="36526" y="545534"/>
                  </a:lnTo>
                  <a:lnTo>
                    <a:pt x="0" y="549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910">
              <a:extLst>
                <a:ext uri="{FF2B5EF4-FFF2-40B4-BE49-F238E27FC236}">
                  <a16:creationId xmlns:a16="http://schemas.microsoft.com/office/drawing/2014/main" xmlns="" id="{5048B179-AE53-41A9-943A-92A0BD67ED2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762750" y="4147073"/>
              <a:ext cx="81290" cy="310628"/>
            </a:xfrm>
            <a:custGeom>
              <a:avLst/>
              <a:gdLst/>
              <a:ahLst/>
              <a:cxnLst/>
              <a:rect l="0" t="0" r="0" b="0"/>
              <a:pathLst>
                <a:path w="81290" h="310628">
                  <a:moveTo>
                    <a:pt x="0" y="12177"/>
                  </a:moveTo>
                  <a:lnTo>
                    <a:pt x="0" y="12177"/>
                  </a:lnTo>
                  <a:lnTo>
                    <a:pt x="3370" y="5435"/>
                  </a:lnTo>
                  <a:lnTo>
                    <a:pt x="5069" y="3449"/>
                  </a:lnTo>
                  <a:lnTo>
                    <a:pt x="8839" y="1242"/>
                  </a:lnTo>
                  <a:lnTo>
                    <a:pt x="14927" y="0"/>
                  </a:lnTo>
                  <a:lnTo>
                    <a:pt x="20980" y="3472"/>
                  </a:lnTo>
                  <a:lnTo>
                    <a:pt x="39736" y="23941"/>
                  </a:lnTo>
                  <a:lnTo>
                    <a:pt x="57634" y="57134"/>
                  </a:lnTo>
                  <a:lnTo>
                    <a:pt x="68184" y="91660"/>
                  </a:lnTo>
                  <a:lnTo>
                    <a:pt x="76165" y="132169"/>
                  </a:lnTo>
                  <a:lnTo>
                    <a:pt x="79712" y="173692"/>
                  </a:lnTo>
                  <a:lnTo>
                    <a:pt x="81289" y="213784"/>
                  </a:lnTo>
                  <a:lnTo>
                    <a:pt x="81283" y="250652"/>
                  </a:lnTo>
                  <a:lnTo>
                    <a:pt x="76200" y="310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911">
              <a:extLst>
                <a:ext uri="{FF2B5EF4-FFF2-40B4-BE49-F238E27FC236}">
                  <a16:creationId xmlns:a16="http://schemas.microsoft.com/office/drawing/2014/main" xmlns="" id="{4F955494-3327-45C8-81B0-BC877FFDF94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587641" y="4272761"/>
              <a:ext cx="142845" cy="369098"/>
            </a:xfrm>
            <a:custGeom>
              <a:avLst/>
              <a:gdLst/>
              <a:ahLst/>
              <a:cxnLst/>
              <a:rect l="0" t="0" r="0" b="0"/>
              <a:pathLst>
                <a:path w="142845" h="369098">
                  <a:moveTo>
                    <a:pt x="3659" y="64289"/>
                  </a:moveTo>
                  <a:lnTo>
                    <a:pt x="3659" y="64289"/>
                  </a:lnTo>
                  <a:lnTo>
                    <a:pt x="288" y="64289"/>
                  </a:lnTo>
                  <a:lnTo>
                    <a:pt x="0" y="64994"/>
                  </a:lnTo>
                  <a:lnTo>
                    <a:pt x="2261" y="70064"/>
                  </a:lnTo>
                  <a:lnTo>
                    <a:pt x="7900" y="108746"/>
                  </a:lnTo>
                  <a:lnTo>
                    <a:pt x="8678" y="147939"/>
                  </a:lnTo>
                  <a:lnTo>
                    <a:pt x="6360" y="178842"/>
                  </a:lnTo>
                  <a:lnTo>
                    <a:pt x="6740" y="213273"/>
                  </a:lnTo>
                  <a:lnTo>
                    <a:pt x="9262" y="248332"/>
                  </a:lnTo>
                  <a:lnTo>
                    <a:pt x="13942" y="295836"/>
                  </a:lnTo>
                  <a:lnTo>
                    <a:pt x="14937" y="337663"/>
                  </a:lnTo>
                  <a:lnTo>
                    <a:pt x="10535" y="369097"/>
                  </a:lnTo>
                  <a:lnTo>
                    <a:pt x="10242" y="366505"/>
                  </a:lnTo>
                  <a:lnTo>
                    <a:pt x="10055" y="331654"/>
                  </a:lnTo>
                  <a:lnTo>
                    <a:pt x="10022" y="284305"/>
                  </a:lnTo>
                  <a:lnTo>
                    <a:pt x="10014" y="238744"/>
                  </a:lnTo>
                  <a:lnTo>
                    <a:pt x="10718" y="214459"/>
                  </a:lnTo>
                  <a:lnTo>
                    <a:pt x="11893" y="189803"/>
                  </a:lnTo>
                  <a:lnTo>
                    <a:pt x="13382" y="164898"/>
                  </a:lnTo>
                  <a:lnTo>
                    <a:pt x="15036" y="120293"/>
                  </a:lnTo>
                  <a:lnTo>
                    <a:pt x="17181" y="81419"/>
                  </a:lnTo>
                  <a:lnTo>
                    <a:pt x="22839" y="50030"/>
                  </a:lnTo>
                  <a:lnTo>
                    <a:pt x="33821" y="27613"/>
                  </a:lnTo>
                  <a:lnTo>
                    <a:pt x="48109" y="12005"/>
                  </a:lnTo>
                  <a:lnTo>
                    <a:pt x="63867" y="2717"/>
                  </a:lnTo>
                  <a:lnTo>
                    <a:pt x="82159" y="0"/>
                  </a:lnTo>
                  <a:lnTo>
                    <a:pt x="91975" y="262"/>
                  </a:lnTo>
                  <a:lnTo>
                    <a:pt x="110408" y="8081"/>
                  </a:lnTo>
                  <a:lnTo>
                    <a:pt x="126597" y="20963"/>
                  </a:lnTo>
                  <a:lnTo>
                    <a:pt x="138497" y="36096"/>
                  </a:lnTo>
                  <a:lnTo>
                    <a:pt x="142844" y="54111"/>
                  </a:lnTo>
                  <a:lnTo>
                    <a:pt x="141013" y="73876"/>
                  </a:lnTo>
                  <a:lnTo>
                    <a:pt x="133144" y="94420"/>
                  </a:lnTo>
                  <a:lnTo>
                    <a:pt x="118829" y="109666"/>
                  </a:lnTo>
                  <a:lnTo>
                    <a:pt x="77522" y="130951"/>
                  </a:lnTo>
                  <a:lnTo>
                    <a:pt x="29059" y="146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912">
              <a:extLst>
                <a:ext uri="{FF2B5EF4-FFF2-40B4-BE49-F238E27FC236}">
                  <a16:creationId xmlns:a16="http://schemas.microsoft.com/office/drawing/2014/main" xmlns="" id="{3A998AFE-18DE-4238-BAD0-C13122C378F8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332083" y="4146705"/>
              <a:ext cx="100468" cy="285596"/>
            </a:xfrm>
            <a:custGeom>
              <a:avLst/>
              <a:gdLst/>
              <a:ahLst/>
              <a:cxnLst/>
              <a:rect l="0" t="0" r="0" b="0"/>
              <a:pathLst>
                <a:path w="100468" h="285596">
                  <a:moveTo>
                    <a:pt x="94117" y="12545"/>
                  </a:moveTo>
                  <a:lnTo>
                    <a:pt x="94117" y="12545"/>
                  </a:lnTo>
                  <a:lnTo>
                    <a:pt x="94117" y="0"/>
                  </a:lnTo>
                  <a:lnTo>
                    <a:pt x="87375" y="3261"/>
                  </a:lnTo>
                  <a:lnTo>
                    <a:pt x="52053" y="44661"/>
                  </a:lnTo>
                  <a:lnTo>
                    <a:pt x="31324" y="81406"/>
                  </a:lnTo>
                  <a:lnTo>
                    <a:pt x="18231" y="113000"/>
                  </a:lnTo>
                  <a:lnTo>
                    <a:pt x="7473" y="147503"/>
                  </a:lnTo>
                  <a:lnTo>
                    <a:pt x="2692" y="181652"/>
                  </a:lnTo>
                  <a:lnTo>
                    <a:pt x="0" y="225869"/>
                  </a:lnTo>
                  <a:lnTo>
                    <a:pt x="5015" y="248937"/>
                  </a:lnTo>
                  <a:lnTo>
                    <a:pt x="9315" y="259040"/>
                  </a:lnTo>
                  <a:lnTo>
                    <a:pt x="25382" y="274028"/>
                  </a:lnTo>
                  <a:lnTo>
                    <a:pt x="35595" y="280000"/>
                  </a:lnTo>
                  <a:lnTo>
                    <a:pt x="60111" y="284755"/>
                  </a:lnTo>
                  <a:lnTo>
                    <a:pt x="100467" y="285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913">
              <a:extLst>
                <a:ext uri="{FF2B5EF4-FFF2-40B4-BE49-F238E27FC236}">
                  <a16:creationId xmlns:a16="http://schemas.microsoft.com/office/drawing/2014/main" xmlns="" id="{92E9196D-2692-47C8-9C7F-F457EAF3C9A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014685" y="4390517"/>
              <a:ext cx="13668" cy="31819"/>
            </a:xfrm>
            <a:custGeom>
              <a:avLst/>
              <a:gdLst/>
              <a:ahLst/>
              <a:cxnLst/>
              <a:rect l="0" t="0" r="0" b="0"/>
              <a:pathLst>
                <a:path w="13668" h="31819">
                  <a:moveTo>
                    <a:pt x="13667" y="0"/>
                  </a:moveTo>
                  <a:lnTo>
                    <a:pt x="13667" y="0"/>
                  </a:lnTo>
                  <a:lnTo>
                    <a:pt x="11137" y="13343"/>
                  </a:lnTo>
                  <a:lnTo>
                    <a:pt x="7085" y="25615"/>
                  </a:lnTo>
                  <a:lnTo>
                    <a:pt x="2934" y="31069"/>
                  </a:lnTo>
                  <a:lnTo>
                    <a:pt x="1545" y="31818"/>
                  </a:lnTo>
                  <a:lnTo>
                    <a:pt x="618" y="31612"/>
                  </a:lnTo>
                  <a:lnTo>
                    <a:pt x="0" y="30769"/>
                  </a:lnTo>
                  <a:lnTo>
                    <a:pt x="4784" y="8432"/>
                  </a:lnTo>
                  <a:lnTo>
                    <a:pt x="7857" y="3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914">
              <a:extLst>
                <a:ext uri="{FF2B5EF4-FFF2-40B4-BE49-F238E27FC236}">
                  <a16:creationId xmlns:a16="http://schemas.microsoft.com/office/drawing/2014/main" xmlns="" id="{0CD08D38-197A-4601-81EF-288D04F01745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829300" y="4313981"/>
              <a:ext cx="11004" cy="35770"/>
            </a:xfrm>
            <a:custGeom>
              <a:avLst/>
              <a:gdLst/>
              <a:ahLst/>
              <a:cxnLst/>
              <a:rect l="0" t="0" r="0" b="0"/>
              <a:pathLst>
                <a:path w="11004" h="35770">
                  <a:moveTo>
                    <a:pt x="0" y="35769"/>
                  </a:moveTo>
                  <a:lnTo>
                    <a:pt x="0" y="35769"/>
                  </a:lnTo>
                  <a:lnTo>
                    <a:pt x="0" y="6569"/>
                  </a:lnTo>
                  <a:lnTo>
                    <a:pt x="3763" y="3271"/>
                  </a:lnTo>
                  <a:lnTo>
                    <a:pt x="10139" y="158"/>
                  </a:lnTo>
                  <a:lnTo>
                    <a:pt x="110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915">
              <a:extLst>
                <a:ext uri="{FF2B5EF4-FFF2-40B4-BE49-F238E27FC236}">
                  <a16:creationId xmlns:a16="http://schemas.microsoft.com/office/drawing/2014/main" xmlns="" id="{2233C1B1-AB3D-4429-A62B-124798D66B2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137159" y="4352753"/>
              <a:ext cx="9642" cy="36501"/>
            </a:xfrm>
            <a:custGeom>
              <a:avLst/>
              <a:gdLst/>
              <a:ahLst/>
              <a:cxnLst/>
              <a:rect l="0" t="0" r="0" b="0"/>
              <a:pathLst>
                <a:path w="9642" h="36501">
                  <a:moveTo>
                    <a:pt x="0" y="0"/>
                  </a:moveTo>
                  <a:lnTo>
                    <a:pt x="0" y="0"/>
                  </a:lnTo>
                  <a:lnTo>
                    <a:pt x="2762" y="21879"/>
                  </a:lnTo>
                  <a:lnTo>
                    <a:pt x="4938" y="31104"/>
                  </a:lnTo>
                  <a:lnTo>
                    <a:pt x="7550" y="36144"/>
                  </a:lnTo>
                  <a:lnTo>
                    <a:pt x="8247" y="36500"/>
                  </a:lnTo>
                  <a:lnTo>
                    <a:pt x="9641" y="35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916">
              <a:extLst>
                <a:ext uri="{FF2B5EF4-FFF2-40B4-BE49-F238E27FC236}">
                  <a16:creationId xmlns:a16="http://schemas.microsoft.com/office/drawing/2014/main" xmlns="" id="{C8D1C541-F23E-4B91-89DE-A5F66CE5626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685020" y="4309601"/>
              <a:ext cx="118881" cy="122935"/>
            </a:xfrm>
            <a:custGeom>
              <a:avLst/>
              <a:gdLst/>
              <a:ahLst/>
              <a:cxnLst/>
              <a:rect l="0" t="0" r="0" b="0"/>
              <a:pathLst>
                <a:path w="118881" h="122935">
                  <a:moveTo>
                    <a:pt x="17280" y="46499"/>
                  </a:moveTo>
                  <a:lnTo>
                    <a:pt x="17280" y="46499"/>
                  </a:lnTo>
                  <a:lnTo>
                    <a:pt x="13622" y="46499"/>
                  </a:lnTo>
                  <a:lnTo>
                    <a:pt x="15184" y="46499"/>
                  </a:lnTo>
                  <a:lnTo>
                    <a:pt x="54861" y="26726"/>
                  </a:lnTo>
                  <a:lnTo>
                    <a:pt x="77307" y="10373"/>
                  </a:lnTo>
                  <a:lnTo>
                    <a:pt x="79876" y="6892"/>
                  </a:lnTo>
                  <a:lnTo>
                    <a:pt x="80883" y="3867"/>
                  </a:lnTo>
                  <a:lnTo>
                    <a:pt x="80848" y="1144"/>
                  </a:lnTo>
                  <a:lnTo>
                    <a:pt x="79415" y="35"/>
                  </a:lnTo>
                  <a:lnTo>
                    <a:pt x="77047" y="0"/>
                  </a:lnTo>
                  <a:lnTo>
                    <a:pt x="52996" y="8387"/>
                  </a:lnTo>
                  <a:lnTo>
                    <a:pt x="31155" y="26348"/>
                  </a:lnTo>
                  <a:lnTo>
                    <a:pt x="7907" y="52914"/>
                  </a:lnTo>
                  <a:lnTo>
                    <a:pt x="884" y="72869"/>
                  </a:lnTo>
                  <a:lnTo>
                    <a:pt x="0" y="83129"/>
                  </a:lnTo>
                  <a:lnTo>
                    <a:pt x="1526" y="91380"/>
                  </a:lnTo>
                  <a:lnTo>
                    <a:pt x="8867" y="104311"/>
                  </a:lnTo>
                  <a:lnTo>
                    <a:pt x="31642" y="119524"/>
                  </a:lnTo>
                  <a:lnTo>
                    <a:pt x="52591" y="122934"/>
                  </a:lnTo>
                  <a:lnTo>
                    <a:pt x="86304" y="119005"/>
                  </a:lnTo>
                  <a:lnTo>
                    <a:pt x="118880" y="109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917">
              <a:extLst>
                <a:ext uri="{FF2B5EF4-FFF2-40B4-BE49-F238E27FC236}">
                  <a16:creationId xmlns:a16="http://schemas.microsoft.com/office/drawing/2014/main" xmlns="" id="{9EE4DB18-F54F-4901-A270-C9C5C73AF5E0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512974" y="4165755"/>
              <a:ext cx="120659" cy="267091"/>
            </a:xfrm>
            <a:custGeom>
              <a:avLst/>
              <a:gdLst/>
              <a:ahLst/>
              <a:cxnLst/>
              <a:rect l="0" t="0" r="0" b="0"/>
              <a:pathLst>
                <a:path w="120659" h="267091">
                  <a:moveTo>
                    <a:pt x="30576" y="50645"/>
                  </a:moveTo>
                  <a:lnTo>
                    <a:pt x="30576" y="50645"/>
                  </a:lnTo>
                  <a:lnTo>
                    <a:pt x="27205" y="50645"/>
                  </a:lnTo>
                  <a:lnTo>
                    <a:pt x="26917" y="51350"/>
                  </a:lnTo>
                  <a:lnTo>
                    <a:pt x="28480" y="54016"/>
                  </a:lnTo>
                  <a:lnTo>
                    <a:pt x="27763" y="61315"/>
                  </a:lnTo>
                  <a:lnTo>
                    <a:pt x="26584" y="66225"/>
                  </a:lnTo>
                  <a:lnTo>
                    <a:pt x="29056" y="105228"/>
                  </a:lnTo>
                  <a:lnTo>
                    <a:pt x="29420" y="145526"/>
                  </a:lnTo>
                  <a:lnTo>
                    <a:pt x="26079" y="188041"/>
                  </a:lnTo>
                  <a:lnTo>
                    <a:pt x="24069" y="226351"/>
                  </a:lnTo>
                  <a:lnTo>
                    <a:pt x="17427" y="259650"/>
                  </a:lnTo>
                  <a:lnTo>
                    <a:pt x="14149" y="266303"/>
                  </a:lnTo>
                  <a:lnTo>
                    <a:pt x="13275" y="267090"/>
                  </a:lnTo>
                  <a:lnTo>
                    <a:pt x="12691" y="266908"/>
                  </a:lnTo>
                  <a:lnTo>
                    <a:pt x="2790" y="224481"/>
                  </a:lnTo>
                  <a:lnTo>
                    <a:pt x="0" y="179058"/>
                  </a:lnTo>
                  <a:lnTo>
                    <a:pt x="1229" y="139937"/>
                  </a:lnTo>
                  <a:lnTo>
                    <a:pt x="4833" y="100208"/>
                  </a:lnTo>
                  <a:lnTo>
                    <a:pt x="16206" y="55452"/>
                  </a:lnTo>
                  <a:lnTo>
                    <a:pt x="29364" y="33497"/>
                  </a:lnTo>
                  <a:lnTo>
                    <a:pt x="52637" y="12011"/>
                  </a:lnTo>
                  <a:lnTo>
                    <a:pt x="80779" y="78"/>
                  </a:lnTo>
                  <a:lnTo>
                    <a:pt x="89445" y="0"/>
                  </a:lnTo>
                  <a:lnTo>
                    <a:pt x="104717" y="5559"/>
                  </a:lnTo>
                  <a:lnTo>
                    <a:pt x="109637" y="10709"/>
                  </a:lnTo>
                  <a:lnTo>
                    <a:pt x="115103" y="23959"/>
                  </a:lnTo>
                  <a:lnTo>
                    <a:pt x="114810" y="54027"/>
                  </a:lnTo>
                  <a:lnTo>
                    <a:pt x="100141" y="86376"/>
                  </a:lnTo>
                  <a:lnTo>
                    <a:pt x="65672" y="129058"/>
                  </a:lnTo>
                  <a:lnTo>
                    <a:pt x="58404" y="134884"/>
                  </a:lnTo>
                  <a:lnTo>
                    <a:pt x="51360" y="138624"/>
                  </a:lnTo>
                  <a:lnTo>
                    <a:pt x="56882" y="135901"/>
                  </a:lnTo>
                  <a:lnTo>
                    <a:pt x="65551" y="136279"/>
                  </a:lnTo>
                  <a:lnTo>
                    <a:pt x="77164" y="140210"/>
                  </a:lnTo>
                  <a:lnTo>
                    <a:pt x="91734" y="149013"/>
                  </a:lnTo>
                  <a:lnTo>
                    <a:pt x="103853" y="163744"/>
                  </a:lnTo>
                  <a:lnTo>
                    <a:pt x="119760" y="198574"/>
                  </a:lnTo>
                  <a:lnTo>
                    <a:pt x="120658" y="224141"/>
                  </a:lnTo>
                  <a:lnTo>
                    <a:pt x="112476" y="239232"/>
                  </a:lnTo>
                  <a:lnTo>
                    <a:pt x="99431" y="251584"/>
                  </a:lnTo>
                  <a:lnTo>
                    <a:pt x="84226" y="259425"/>
                  </a:lnTo>
                  <a:lnTo>
                    <a:pt x="44975" y="265607"/>
                  </a:lnTo>
                  <a:lnTo>
                    <a:pt x="32742" y="265422"/>
                  </a:lnTo>
                  <a:lnTo>
                    <a:pt x="24953" y="262989"/>
                  </a:lnTo>
                  <a:lnTo>
                    <a:pt x="24005" y="260646"/>
                  </a:lnTo>
                  <a:lnTo>
                    <a:pt x="24784" y="257674"/>
                  </a:lnTo>
                  <a:lnTo>
                    <a:pt x="30576" y="2474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918">
              <a:extLst>
                <a:ext uri="{FF2B5EF4-FFF2-40B4-BE49-F238E27FC236}">
                  <a16:creationId xmlns:a16="http://schemas.microsoft.com/office/drawing/2014/main" xmlns="" id="{230D5E0E-1221-422F-BCC1-57FEE008A1B6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159137" y="4115783"/>
              <a:ext cx="174864" cy="384321"/>
            </a:xfrm>
            <a:custGeom>
              <a:avLst/>
              <a:gdLst/>
              <a:ahLst/>
              <a:cxnLst/>
              <a:rect l="0" t="0" r="0" b="0"/>
              <a:pathLst>
                <a:path w="174864" h="384321">
                  <a:moveTo>
                    <a:pt x="174863" y="18067"/>
                  </a:moveTo>
                  <a:lnTo>
                    <a:pt x="174863" y="18067"/>
                  </a:lnTo>
                  <a:lnTo>
                    <a:pt x="174863" y="11325"/>
                  </a:lnTo>
                  <a:lnTo>
                    <a:pt x="172982" y="6134"/>
                  </a:lnTo>
                  <a:lnTo>
                    <a:pt x="171492" y="3761"/>
                  </a:lnTo>
                  <a:lnTo>
                    <a:pt x="169794" y="2180"/>
                  </a:lnTo>
                  <a:lnTo>
                    <a:pt x="166024" y="423"/>
                  </a:lnTo>
                  <a:lnTo>
                    <a:pt x="143353" y="0"/>
                  </a:lnTo>
                  <a:lnTo>
                    <a:pt x="104652" y="7892"/>
                  </a:lnTo>
                  <a:lnTo>
                    <a:pt x="62676" y="23147"/>
                  </a:lnTo>
                  <a:lnTo>
                    <a:pt x="44020" y="32272"/>
                  </a:lnTo>
                  <a:lnTo>
                    <a:pt x="34866" y="39902"/>
                  </a:lnTo>
                  <a:lnTo>
                    <a:pt x="28446" y="47998"/>
                  </a:lnTo>
                  <a:lnTo>
                    <a:pt x="27157" y="52837"/>
                  </a:lnTo>
                  <a:lnTo>
                    <a:pt x="28575" y="99027"/>
                  </a:lnTo>
                  <a:lnTo>
                    <a:pt x="28036" y="134483"/>
                  </a:lnTo>
                  <a:lnTo>
                    <a:pt x="23723" y="176660"/>
                  </a:lnTo>
                  <a:lnTo>
                    <a:pt x="17975" y="223886"/>
                  </a:lnTo>
                  <a:lnTo>
                    <a:pt x="11804" y="270177"/>
                  </a:lnTo>
                  <a:lnTo>
                    <a:pt x="6213" y="317212"/>
                  </a:lnTo>
                  <a:lnTo>
                    <a:pt x="2084" y="360137"/>
                  </a:lnTo>
                  <a:lnTo>
                    <a:pt x="0" y="371887"/>
                  </a:lnTo>
                  <a:lnTo>
                    <a:pt x="1426" y="379461"/>
                  </a:lnTo>
                  <a:lnTo>
                    <a:pt x="2794" y="381763"/>
                  </a:lnTo>
                  <a:lnTo>
                    <a:pt x="4411" y="383297"/>
                  </a:lnTo>
                  <a:lnTo>
                    <a:pt x="6195" y="384320"/>
                  </a:lnTo>
                  <a:lnTo>
                    <a:pt x="11940" y="383576"/>
                  </a:lnTo>
                  <a:lnTo>
                    <a:pt x="49636" y="371387"/>
                  </a:lnTo>
                  <a:lnTo>
                    <a:pt x="93918" y="363757"/>
                  </a:lnTo>
                  <a:lnTo>
                    <a:pt x="139667" y="361518"/>
                  </a:lnTo>
                  <a:lnTo>
                    <a:pt x="168513" y="360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919">
              <a:extLst>
                <a:ext uri="{FF2B5EF4-FFF2-40B4-BE49-F238E27FC236}">
                  <a16:creationId xmlns:a16="http://schemas.microsoft.com/office/drawing/2014/main" xmlns="" id="{1093E5FF-41F8-4AE8-90DE-DEDFDC1DFF31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835042" y="4343400"/>
              <a:ext cx="162409" cy="19051"/>
            </a:xfrm>
            <a:custGeom>
              <a:avLst/>
              <a:gdLst/>
              <a:ahLst/>
              <a:cxnLst/>
              <a:rect l="0" t="0" r="0" b="0"/>
              <a:pathLst>
                <a:path w="162409" h="19051">
                  <a:moveTo>
                    <a:pt x="3658" y="19050"/>
                  </a:moveTo>
                  <a:lnTo>
                    <a:pt x="3658" y="19050"/>
                  </a:lnTo>
                  <a:lnTo>
                    <a:pt x="287" y="19050"/>
                  </a:lnTo>
                  <a:lnTo>
                    <a:pt x="0" y="18344"/>
                  </a:lnTo>
                  <a:lnTo>
                    <a:pt x="1562" y="15679"/>
                  </a:lnTo>
                  <a:lnTo>
                    <a:pt x="6489" y="14024"/>
                  </a:lnTo>
                  <a:lnTo>
                    <a:pt x="46884" y="10935"/>
                  </a:lnTo>
                  <a:lnTo>
                    <a:pt x="93570" y="7255"/>
                  </a:lnTo>
                  <a:lnTo>
                    <a:pt x="134329" y="3247"/>
                  </a:lnTo>
                  <a:lnTo>
                    <a:pt x="1624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920">
              <a:extLst>
                <a:ext uri="{FF2B5EF4-FFF2-40B4-BE49-F238E27FC236}">
                  <a16:creationId xmlns:a16="http://schemas.microsoft.com/office/drawing/2014/main" xmlns="" id="{B705D7E0-2A05-408A-B92D-13A7485B126B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806983" y="4168579"/>
              <a:ext cx="196818" cy="333030"/>
            </a:xfrm>
            <a:custGeom>
              <a:avLst/>
              <a:gdLst/>
              <a:ahLst/>
              <a:cxnLst/>
              <a:rect l="0" t="0" r="0" b="0"/>
              <a:pathLst>
                <a:path w="196818" h="333030">
                  <a:moveTo>
                    <a:pt x="190467" y="3371"/>
                  </a:moveTo>
                  <a:lnTo>
                    <a:pt x="190467" y="3371"/>
                  </a:lnTo>
                  <a:lnTo>
                    <a:pt x="187096" y="3371"/>
                  </a:lnTo>
                  <a:lnTo>
                    <a:pt x="183559" y="1489"/>
                  </a:lnTo>
                  <a:lnTo>
                    <a:pt x="181629" y="0"/>
                  </a:lnTo>
                  <a:lnTo>
                    <a:pt x="173839" y="227"/>
                  </a:lnTo>
                  <a:lnTo>
                    <a:pt x="129716" y="6558"/>
                  </a:lnTo>
                  <a:lnTo>
                    <a:pt x="82678" y="16709"/>
                  </a:lnTo>
                  <a:lnTo>
                    <a:pt x="69888" y="22469"/>
                  </a:lnTo>
                  <a:lnTo>
                    <a:pt x="60912" y="29733"/>
                  </a:lnTo>
                  <a:lnTo>
                    <a:pt x="54570" y="39076"/>
                  </a:lnTo>
                  <a:lnTo>
                    <a:pt x="42522" y="79508"/>
                  </a:lnTo>
                  <a:lnTo>
                    <a:pt x="33877" y="125969"/>
                  </a:lnTo>
                  <a:lnTo>
                    <a:pt x="27496" y="167559"/>
                  </a:lnTo>
                  <a:lnTo>
                    <a:pt x="21137" y="209750"/>
                  </a:lnTo>
                  <a:lnTo>
                    <a:pt x="14784" y="245927"/>
                  </a:lnTo>
                  <a:lnTo>
                    <a:pt x="6317" y="290074"/>
                  </a:lnTo>
                  <a:lnTo>
                    <a:pt x="0" y="333029"/>
                  </a:lnTo>
                  <a:lnTo>
                    <a:pt x="11524" y="324030"/>
                  </a:lnTo>
                  <a:lnTo>
                    <a:pt x="50869" y="312541"/>
                  </a:lnTo>
                  <a:lnTo>
                    <a:pt x="97902" y="304670"/>
                  </a:lnTo>
                  <a:lnTo>
                    <a:pt x="141011" y="301960"/>
                  </a:lnTo>
                  <a:lnTo>
                    <a:pt x="184624" y="293094"/>
                  </a:lnTo>
                  <a:lnTo>
                    <a:pt x="196817" y="28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574">
            <a:extLst>
              <a:ext uri="{FF2B5EF4-FFF2-40B4-BE49-F238E27FC236}">
                <a16:creationId xmlns:a16="http://schemas.microsoft.com/office/drawing/2014/main" xmlns="" id="{AF64B12F-2A13-4C62-9966-CDDD53852BF2}"/>
              </a:ext>
            </a:extLst>
          </p:cNvPr>
          <p:cNvGrpSpPr/>
          <p:nvPr/>
        </p:nvGrpSpPr>
        <p:grpSpPr>
          <a:xfrm>
            <a:off x="5829562" y="4267200"/>
            <a:ext cx="310889" cy="176732"/>
            <a:chOff x="5829562" y="4267200"/>
            <a:chExt cx="310889" cy="176732"/>
          </a:xfrm>
        </p:grpSpPr>
        <p:sp>
          <p:nvSpPr>
            <p:cNvPr id="143" name="SMARTInkShape-2921">
              <a:extLst>
                <a:ext uri="{FF2B5EF4-FFF2-40B4-BE49-F238E27FC236}">
                  <a16:creationId xmlns:a16="http://schemas.microsoft.com/office/drawing/2014/main" xmlns="" id="{8F342846-49C3-4F38-920D-1D21068B7C76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829562" y="4267200"/>
              <a:ext cx="158489" cy="172196"/>
            </a:xfrm>
            <a:custGeom>
              <a:avLst/>
              <a:gdLst/>
              <a:ahLst/>
              <a:cxnLst/>
              <a:rect l="0" t="0" r="0" b="0"/>
              <a:pathLst>
                <a:path w="158489" h="172196">
                  <a:moveTo>
                    <a:pt x="6088" y="31750"/>
                  </a:moveTo>
                  <a:lnTo>
                    <a:pt x="6088" y="31750"/>
                  </a:lnTo>
                  <a:lnTo>
                    <a:pt x="0" y="31750"/>
                  </a:lnTo>
                  <a:lnTo>
                    <a:pt x="5228" y="31750"/>
                  </a:lnTo>
                  <a:lnTo>
                    <a:pt x="12575" y="35121"/>
                  </a:lnTo>
                  <a:lnTo>
                    <a:pt x="59646" y="74783"/>
                  </a:lnTo>
                  <a:lnTo>
                    <a:pt x="80518" y="96241"/>
                  </a:lnTo>
                  <a:lnTo>
                    <a:pt x="94543" y="123609"/>
                  </a:lnTo>
                  <a:lnTo>
                    <a:pt x="98618" y="147789"/>
                  </a:lnTo>
                  <a:lnTo>
                    <a:pt x="97072" y="156936"/>
                  </a:lnTo>
                  <a:lnTo>
                    <a:pt x="88863" y="169423"/>
                  </a:lnTo>
                  <a:lnTo>
                    <a:pt x="85966" y="171509"/>
                  </a:lnTo>
                  <a:lnTo>
                    <a:pt x="83329" y="172195"/>
                  </a:lnTo>
                  <a:lnTo>
                    <a:pt x="80866" y="171946"/>
                  </a:lnTo>
                  <a:lnTo>
                    <a:pt x="78517" y="168959"/>
                  </a:lnTo>
                  <a:lnTo>
                    <a:pt x="74026" y="158113"/>
                  </a:lnTo>
                  <a:lnTo>
                    <a:pt x="71170" y="122380"/>
                  </a:lnTo>
                  <a:lnTo>
                    <a:pt x="73349" y="99547"/>
                  </a:lnTo>
                  <a:lnTo>
                    <a:pt x="88655" y="66262"/>
                  </a:lnTo>
                  <a:lnTo>
                    <a:pt x="126740" y="19850"/>
                  </a:lnTo>
                  <a:lnTo>
                    <a:pt x="139046" y="6979"/>
                  </a:lnTo>
                  <a:lnTo>
                    <a:pt x="146555" y="3102"/>
                  </a:lnTo>
                  <a:lnTo>
                    <a:pt x="1584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922">
              <a:extLst>
                <a:ext uri="{FF2B5EF4-FFF2-40B4-BE49-F238E27FC236}">
                  <a16:creationId xmlns:a16="http://schemas.microsoft.com/office/drawing/2014/main" xmlns="" id="{4FC8D169-3B63-446B-91BC-A0F93B4BDA2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026150" y="4299211"/>
              <a:ext cx="114301" cy="144721"/>
            </a:xfrm>
            <a:custGeom>
              <a:avLst/>
              <a:gdLst/>
              <a:ahLst/>
              <a:cxnLst/>
              <a:rect l="0" t="0" r="0" b="0"/>
              <a:pathLst>
                <a:path w="114301" h="144721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3371" y="6558"/>
                  </a:lnTo>
                  <a:lnTo>
                    <a:pt x="6088" y="50647"/>
                  </a:lnTo>
                  <a:lnTo>
                    <a:pt x="9251" y="91195"/>
                  </a:lnTo>
                  <a:lnTo>
                    <a:pt x="4126" y="127532"/>
                  </a:lnTo>
                  <a:lnTo>
                    <a:pt x="6219" y="144720"/>
                  </a:lnTo>
                  <a:lnTo>
                    <a:pt x="11412" y="97332"/>
                  </a:lnTo>
                  <a:lnTo>
                    <a:pt x="21275" y="52799"/>
                  </a:lnTo>
                  <a:lnTo>
                    <a:pt x="34725" y="26291"/>
                  </a:lnTo>
                  <a:lnTo>
                    <a:pt x="42715" y="16008"/>
                  </a:lnTo>
                  <a:lnTo>
                    <a:pt x="52851" y="10497"/>
                  </a:lnTo>
                  <a:lnTo>
                    <a:pt x="69863" y="6960"/>
                  </a:lnTo>
                  <a:lnTo>
                    <a:pt x="79029" y="10239"/>
                  </a:lnTo>
                  <a:lnTo>
                    <a:pt x="89451" y="17106"/>
                  </a:lnTo>
                  <a:lnTo>
                    <a:pt x="102547" y="32871"/>
                  </a:lnTo>
                  <a:lnTo>
                    <a:pt x="108606" y="44803"/>
                  </a:lnTo>
                  <a:lnTo>
                    <a:pt x="109887" y="59043"/>
                  </a:lnTo>
                  <a:lnTo>
                    <a:pt x="108119" y="104115"/>
                  </a:lnTo>
                  <a:lnTo>
                    <a:pt x="108731" y="114567"/>
                  </a:lnTo>
                  <a:lnTo>
                    <a:pt x="114300" y="133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575">
            <a:extLst>
              <a:ext uri="{FF2B5EF4-FFF2-40B4-BE49-F238E27FC236}">
                <a16:creationId xmlns:a16="http://schemas.microsoft.com/office/drawing/2014/main" xmlns="" id="{6212B0E0-6918-4843-B3C4-9E7F8CF2ADC5}"/>
              </a:ext>
            </a:extLst>
          </p:cNvPr>
          <p:cNvGrpSpPr/>
          <p:nvPr/>
        </p:nvGrpSpPr>
        <p:grpSpPr>
          <a:xfrm>
            <a:off x="7499349" y="4324350"/>
            <a:ext cx="184152" cy="111322"/>
            <a:chOff x="7499349" y="4324350"/>
            <a:chExt cx="184152" cy="111322"/>
          </a:xfrm>
        </p:grpSpPr>
        <p:sp>
          <p:nvSpPr>
            <p:cNvPr id="146" name="SMARTInkShape-2923">
              <a:extLst>
                <a:ext uri="{FF2B5EF4-FFF2-40B4-BE49-F238E27FC236}">
                  <a16:creationId xmlns:a16="http://schemas.microsoft.com/office/drawing/2014/main" xmlns="" id="{64090135-4496-4099-9D44-AEB513C6993C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505700" y="4324350"/>
              <a:ext cx="146051" cy="19051"/>
            </a:xfrm>
            <a:custGeom>
              <a:avLst/>
              <a:gdLst/>
              <a:ahLst/>
              <a:cxnLst/>
              <a:rect l="0" t="0" r="0" b="0"/>
              <a:pathLst>
                <a:path w="146051" h="19051">
                  <a:moveTo>
                    <a:pt x="0" y="19050"/>
                  </a:moveTo>
                  <a:lnTo>
                    <a:pt x="0" y="19050"/>
                  </a:lnTo>
                  <a:lnTo>
                    <a:pt x="31160" y="6840"/>
                  </a:lnTo>
                  <a:lnTo>
                    <a:pt x="71948" y="2027"/>
                  </a:lnTo>
                  <a:lnTo>
                    <a:pt x="116411" y="601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924">
              <a:extLst>
                <a:ext uri="{FF2B5EF4-FFF2-40B4-BE49-F238E27FC236}">
                  <a16:creationId xmlns:a16="http://schemas.microsoft.com/office/drawing/2014/main" xmlns="" id="{7D53C60C-B149-4F76-957A-8B980D6ED7C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499349" y="4413250"/>
              <a:ext cx="184152" cy="22422"/>
            </a:xfrm>
            <a:custGeom>
              <a:avLst/>
              <a:gdLst/>
              <a:ahLst/>
              <a:cxnLst/>
              <a:rect l="0" t="0" r="0" b="0"/>
              <a:pathLst>
                <a:path w="184152" h="22422">
                  <a:moveTo>
                    <a:pt x="1" y="19050"/>
                  </a:moveTo>
                  <a:lnTo>
                    <a:pt x="1" y="19050"/>
                  </a:lnTo>
                  <a:lnTo>
                    <a:pt x="0" y="22421"/>
                  </a:lnTo>
                  <a:lnTo>
                    <a:pt x="7527" y="22194"/>
                  </a:lnTo>
                  <a:lnTo>
                    <a:pt x="52209" y="16300"/>
                  </a:lnTo>
                  <a:lnTo>
                    <a:pt x="86000" y="12418"/>
                  </a:lnTo>
                  <a:lnTo>
                    <a:pt x="120772" y="8342"/>
                  </a:lnTo>
                  <a:lnTo>
                    <a:pt x="163177" y="2785"/>
                  </a:lnTo>
                  <a:lnTo>
                    <a:pt x="1841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9" name="SMARTInkShape-2925">
            <a:extLst>
              <a:ext uri="{FF2B5EF4-FFF2-40B4-BE49-F238E27FC236}">
                <a16:creationId xmlns:a16="http://schemas.microsoft.com/office/drawing/2014/main" xmlns="" id="{BA45A402-B3BB-47B2-96CC-D79FC15F178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724650" y="4432300"/>
            <a:ext cx="114301" cy="101601"/>
          </a:xfrm>
          <a:custGeom>
            <a:avLst/>
            <a:gdLst/>
            <a:ahLst/>
            <a:cxnLst/>
            <a:rect l="0" t="0" r="0" b="0"/>
            <a:pathLst>
              <a:path w="114301" h="101601">
                <a:moveTo>
                  <a:pt x="114300" y="0"/>
                </a:moveTo>
                <a:lnTo>
                  <a:pt x="114300" y="0"/>
                </a:lnTo>
                <a:lnTo>
                  <a:pt x="114300" y="15111"/>
                </a:lnTo>
                <a:lnTo>
                  <a:pt x="112419" y="19181"/>
                </a:lnTo>
                <a:lnTo>
                  <a:pt x="105461" y="30914"/>
                </a:lnTo>
                <a:lnTo>
                  <a:pt x="100951" y="42456"/>
                </a:lnTo>
                <a:lnTo>
                  <a:pt x="74399" y="74749"/>
                </a:lnTo>
                <a:lnTo>
                  <a:pt x="61085" y="82120"/>
                </a:lnTo>
                <a:lnTo>
                  <a:pt x="14126" y="99707"/>
                </a:lnTo>
                <a:lnTo>
                  <a:pt x="0" y="1016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2" name="SMARTInkShape-Group577">
            <a:extLst>
              <a:ext uri="{FF2B5EF4-FFF2-40B4-BE49-F238E27FC236}">
                <a16:creationId xmlns:a16="http://schemas.microsoft.com/office/drawing/2014/main" xmlns="" id="{A1561BFA-B15B-47C6-AAC0-C36C5B683811}"/>
              </a:ext>
            </a:extLst>
          </p:cNvPr>
          <p:cNvGrpSpPr/>
          <p:nvPr/>
        </p:nvGrpSpPr>
        <p:grpSpPr>
          <a:xfrm>
            <a:off x="8121650" y="4250639"/>
            <a:ext cx="210609" cy="439917"/>
            <a:chOff x="8121650" y="4250639"/>
            <a:chExt cx="210609" cy="439917"/>
          </a:xfrm>
        </p:grpSpPr>
        <p:sp>
          <p:nvSpPr>
            <p:cNvPr id="150" name="SMARTInkShape-2926">
              <a:extLst>
                <a:ext uri="{FF2B5EF4-FFF2-40B4-BE49-F238E27FC236}">
                  <a16:creationId xmlns:a16="http://schemas.microsoft.com/office/drawing/2014/main" xmlns="" id="{40C552FD-6051-47F2-9C62-E683A3651B9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121650" y="4301715"/>
              <a:ext cx="42977" cy="388841"/>
            </a:xfrm>
            <a:custGeom>
              <a:avLst/>
              <a:gdLst/>
              <a:ahLst/>
              <a:cxnLst/>
              <a:rect l="0" t="0" r="0" b="0"/>
              <a:pathLst>
                <a:path w="42977" h="388841">
                  <a:moveTo>
                    <a:pt x="0" y="67085"/>
                  </a:moveTo>
                  <a:lnTo>
                    <a:pt x="0" y="67085"/>
                  </a:lnTo>
                  <a:lnTo>
                    <a:pt x="705" y="56240"/>
                  </a:lnTo>
                  <a:lnTo>
                    <a:pt x="6480" y="39647"/>
                  </a:lnTo>
                  <a:lnTo>
                    <a:pt x="21035" y="12877"/>
                  </a:lnTo>
                  <a:lnTo>
                    <a:pt x="24536" y="325"/>
                  </a:lnTo>
                  <a:lnTo>
                    <a:pt x="25530" y="0"/>
                  </a:lnTo>
                  <a:lnTo>
                    <a:pt x="26898" y="489"/>
                  </a:lnTo>
                  <a:lnTo>
                    <a:pt x="28515" y="1521"/>
                  </a:lnTo>
                  <a:lnTo>
                    <a:pt x="31111" y="37122"/>
                  </a:lnTo>
                  <a:lnTo>
                    <a:pt x="31466" y="73288"/>
                  </a:lnTo>
                  <a:lnTo>
                    <a:pt x="33506" y="115233"/>
                  </a:lnTo>
                  <a:lnTo>
                    <a:pt x="36763" y="160451"/>
                  </a:lnTo>
                  <a:lnTo>
                    <a:pt x="38619" y="184362"/>
                  </a:lnTo>
                  <a:lnTo>
                    <a:pt x="40563" y="208770"/>
                  </a:lnTo>
                  <a:lnTo>
                    <a:pt x="42723" y="254704"/>
                  </a:lnTo>
                  <a:lnTo>
                    <a:pt x="42976" y="296521"/>
                  </a:lnTo>
                  <a:lnTo>
                    <a:pt x="40738" y="331569"/>
                  </a:lnTo>
                  <a:lnTo>
                    <a:pt x="33551" y="376987"/>
                  </a:lnTo>
                  <a:lnTo>
                    <a:pt x="29492" y="387793"/>
                  </a:lnTo>
                  <a:lnTo>
                    <a:pt x="27422" y="388840"/>
                  </a:lnTo>
                  <a:lnTo>
                    <a:pt x="25337" y="387422"/>
                  </a:lnTo>
                  <a:lnTo>
                    <a:pt x="19050" y="378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927">
              <a:extLst>
                <a:ext uri="{FF2B5EF4-FFF2-40B4-BE49-F238E27FC236}">
                  <a16:creationId xmlns:a16="http://schemas.microsoft.com/office/drawing/2014/main" xmlns="" id="{ACE5AA15-F7A1-4E26-A9E1-8ACABAF630B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147050" y="4250639"/>
              <a:ext cx="185209" cy="233911"/>
            </a:xfrm>
            <a:custGeom>
              <a:avLst/>
              <a:gdLst/>
              <a:ahLst/>
              <a:cxnLst/>
              <a:rect l="0" t="0" r="0" b="0"/>
              <a:pathLst>
                <a:path w="185209" h="233911">
                  <a:moveTo>
                    <a:pt x="6350" y="48311"/>
                  </a:moveTo>
                  <a:lnTo>
                    <a:pt x="6350" y="48311"/>
                  </a:lnTo>
                  <a:lnTo>
                    <a:pt x="1986" y="38172"/>
                  </a:lnTo>
                  <a:lnTo>
                    <a:pt x="883" y="30634"/>
                  </a:lnTo>
                  <a:lnTo>
                    <a:pt x="3410" y="26649"/>
                  </a:lnTo>
                  <a:lnTo>
                    <a:pt x="21157" y="14297"/>
                  </a:lnTo>
                  <a:lnTo>
                    <a:pt x="38802" y="5912"/>
                  </a:lnTo>
                  <a:lnTo>
                    <a:pt x="78680" y="0"/>
                  </a:lnTo>
                  <a:lnTo>
                    <a:pt x="119504" y="4991"/>
                  </a:lnTo>
                  <a:lnTo>
                    <a:pt x="151668" y="18777"/>
                  </a:lnTo>
                  <a:lnTo>
                    <a:pt x="166421" y="32127"/>
                  </a:lnTo>
                  <a:lnTo>
                    <a:pt x="172331" y="39638"/>
                  </a:lnTo>
                  <a:lnTo>
                    <a:pt x="184018" y="73806"/>
                  </a:lnTo>
                  <a:lnTo>
                    <a:pt x="185208" y="115210"/>
                  </a:lnTo>
                  <a:lnTo>
                    <a:pt x="175213" y="142250"/>
                  </a:lnTo>
                  <a:lnTo>
                    <a:pt x="156894" y="168378"/>
                  </a:lnTo>
                  <a:lnTo>
                    <a:pt x="115553" y="204772"/>
                  </a:lnTo>
                  <a:lnTo>
                    <a:pt x="72417" y="227785"/>
                  </a:lnTo>
                  <a:lnTo>
                    <a:pt x="45591" y="233910"/>
                  </a:lnTo>
                  <a:lnTo>
                    <a:pt x="25202" y="232870"/>
                  </a:lnTo>
                  <a:lnTo>
                    <a:pt x="0" y="226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SMARTInkShape-Group578">
            <a:extLst>
              <a:ext uri="{FF2B5EF4-FFF2-40B4-BE49-F238E27FC236}">
                <a16:creationId xmlns:a16="http://schemas.microsoft.com/office/drawing/2014/main" xmlns="" id="{760935A1-E1D3-4D45-9C7F-CE0E4A352A2D}"/>
              </a:ext>
            </a:extLst>
          </p:cNvPr>
          <p:cNvGrpSpPr/>
          <p:nvPr/>
        </p:nvGrpSpPr>
        <p:grpSpPr>
          <a:xfrm>
            <a:off x="1625208" y="5011915"/>
            <a:ext cx="990993" cy="452576"/>
            <a:chOff x="1625208" y="5011915"/>
            <a:chExt cx="990993" cy="452576"/>
          </a:xfrm>
        </p:grpSpPr>
        <p:sp>
          <p:nvSpPr>
            <p:cNvPr id="153" name="SMARTInkShape-2928">
              <a:extLst>
                <a:ext uri="{FF2B5EF4-FFF2-40B4-BE49-F238E27FC236}">
                  <a16:creationId xmlns:a16="http://schemas.microsoft.com/office/drawing/2014/main" xmlns="" id="{E4930EF3-D10A-4402-9CDB-2D4DD40F21C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571750" y="5270500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38100" y="0"/>
                  </a:moveTo>
                  <a:lnTo>
                    <a:pt x="381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929">
              <a:extLst>
                <a:ext uri="{FF2B5EF4-FFF2-40B4-BE49-F238E27FC236}">
                  <a16:creationId xmlns:a16="http://schemas.microsoft.com/office/drawing/2014/main" xmlns="" id="{4FC4BBFF-58C8-4CF5-ADE2-F3D31AFA530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616200" y="51435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930">
              <a:extLst>
                <a:ext uri="{FF2B5EF4-FFF2-40B4-BE49-F238E27FC236}">
                  <a16:creationId xmlns:a16="http://schemas.microsoft.com/office/drawing/2014/main" xmlns="" id="{9E947C39-545A-4663-87ED-A79141D40FAF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952429" y="5359400"/>
              <a:ext cx="428822" cy="95251"/>
            </a:xfrm>
            <a:custGeom>
              <a:avLst/>
              <a:gdLst/>
              <a:ahLst/>
              <a:cxnLst/>
              <a:rect l="0" t="0" r="0" b="0"/>
              <a:pathLst>
                <a:path w="428822" h="95251">
                  <a:moveTo>
                    <a:pt x="3371" y="95250"/>
                  </a:moveTo>
                  <a:lnTo>
                    <a:pt x="3371" y="95250"/>
                  </a:lnTo>
                  <a:lnTo>
                    <a:pt x="0" y="95250"/>
                  </a:lnTo>
                  <a:lnTo>
                    <a:pt x="37329" y="88770"/>
                  </a:lnTo>
                  <a:lnTo>
                    <a:pt x="79377" y="79670"/>
                  </a:lnTo>
                  <a:lnTo>
                    <a:pt x="105547" y="74280"/>
                  </a:lnTo>
                  <a:lnTo>
                    <a:pt x="134283" y="68570"/>
                  </a:lnTo>
                  <a:lnTo>
                    <a:pt x="164729" y="62646"/>
                  </a:lnTo>
                  <a:lnTo>
                    <a:pt x="197021" y="55876"/>
                  </a:lnTo>
                  <a:lnTo>
                    <a:pt x="230543" y="48539"/>
                  </a:lnTo>
                  <a:lnTo>
                    <a:pt x="264886" y="40826"/>
                  </a:lnTo>
                  <a:lnTo>
                    <a:pt x="298364" y="32862"/>
                  </a:lnTo>
                  <a:lnTo>
                    <a:pt x="331266" y="24729"/>
                  </a:lnTo>
                  <a:lnTo>
                    <a:pt x="363784" y="16486"/>
                  </a:lnTo>
                  <a:lnTo>
                    <a:pt x="428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931">
              <a:extLst>
                <a:ext uri="{FF2B5EF4-FFF2-40B4-BE49-F238E27FC236}">
                  <a16:creationId xmlns:a16="http://schemas.microsoft.com/office/drawing/2014/main" xmlns="" id="{4A247B32-F6D3-46F5-8411-2E01720D278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625208" y="5403850"/>
              <a:ext cx="781443" cy="56268"/>
            </a:xfrm>
            <a:custGeom>
              <a:avLst/>
              <a:gdLst/>
              <a:ahLst/>
              <a:cxnLst/>
              <a:rect l="0" t="0" r="0" b="0"/>
              <a:pathLst>
                <a:path w="781443" h="56268">
                  <a:moveTo>
                    <a:pt x="6742" y="50800"/>
                  </a:moveTo>
                  <a:lnTo>
                    <a:pt x="6742" y="50800"/>
                  </a:lnTo>
                  <a:lnTo>
                    <a:pt x="0" y="54171"/>
                  </a:lnTo>
                  <a:lnTo>
                    <a:pt x="130" y="55164"/>
                  </a:lnTo>
                  <a:lnTo>
                    <a:pt x="5920" y="56267"/>
                  </a:lnTo>
                  <a:lnTo>
                    <a:pt x="37935" y="53518"/>
                  </a:lnTo>
                  <a:lnTo>
                    <a:pt x="78696" y="50126"/>
                  </a:lnTo>
                  <a:lnTo>
                    <a:pt x="103395" y="48234"/>
                  </a:lnTo>
                  <a:lnTo>
                    <a:pt x="134677" y="45562"/>
                  </a:lnTo>
                  <a:lnTo>
                    <a:pt x="170349" y="42369"/>
                  </a:lnTo>
                  <a:lnTo>
                    <a:pt x="208946" y="38829"/>
                  </a:lnTo>
                  <a:lnTo>
                    <a:pt x="253023" y="35058"/>
                  </a:lnTo>
                  <a:lnTo>
                    <a:pt x="300751" y="31133"/>
                  </a:lnTo>
                  <a:lnTo>
                    <a:pt x="350915" y="27106"/>
                  </a:lnTo>
                  <a:lnTo>
                    <a:pt x="401291" y="23715"/>
                  </a:lnTo>
                  <a:lnTo>
                    <a:pt x="451808" y="20749"/>
                  </a:lnTo>
                  <a:lnTo>
                    <a:pt x="502419" y="18066"/>
                  </a:lnTo>
                  <a:lnTo>
                    <a:pt x="548860" y="15572"/>
                  </a:lnTo>
                  <a:lnTo>
                    <a:pt x="592521" y="13203"/>
                  </a:lnTo>
                  <a:lnTo>
                    <a:pt x="634328" y="10919"/>
                  </a:lnTo>
                  <a:lnTo>
                    <a:pt x="669255" y="8691"/>
                  </a:lnTo>
                  <a:lnTo>
                    <a:pt x="699595" y="6499"/>
                  </a:lnTo>
                  <a:lnTo>
                    <a:pt x="745065" y="2889"/>
                  </a:lnTo>
                  <a:lnTo>
                    <a:pt x="7814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932">
              <a:extLst>
                <a:ext uri="{FF2B5EF4-FFF2-40B4-BE49-F238E27FC236}">
                  <a16:creationId xmlns:a16="http://schemas.microsoft.com/office/drawing/2014/main" xmlns="" id="{8FCD0F79-F332-4A1F-A226-F232FE0BD77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317750" y="5085161"/>
              <a:ext cx="114434" cy="236140"/>
            </a:xfrm>
            <a:custGeom>
              <a:avLst/>
              <a:gdLst/>
              <a:ahLst/>
              <a:cxnLst/>
              <a:rect l="0" t="0" r="0" b="0"/>
              <a:pathLst>
                <a:path w="114434" h="236140">
                  <a:moveTo>
                    <a:pt x="44450" y="32939"/>
                  </a:moveTo>
                  <a:lnTo>
                    <a:pt x="44450" y="32939"/>
                  </a:lnTo>
                  <a:lnTo>
                    <a:pt x="41079" y="26197"/>
                  </a:lnTo>
                  <a:lnTo>
                    <a:pt x="40792" y="23505"/>
                  </a:lnTo>
                  <a:lnTo>
                    <a:pt x="42354" y="18633"/>
                  </a:lnTo>
                  <a:lnTo>
                    <a:pt x="50571" y="8553"/>
                  </a:lnTo>
                  <a:lnTo>
                    <a:pt x="68685" y="0"/>
                  </a:lnTo>
                  <a:lnTo>
                    <a:pt x="83913" y="895"/>
                  </a:lnTo>
                  <a:lnTo>
                    <a:pt x="91926" y="3110"/>
                  </a:lnTo>
                  <a:lnTo>
                    <a:pt x="97973" y="7408"/>
                  </a:lnTo>
                  <a:lnTo>
                    <a:pt x="106573" y="19710"/>
                  </a:lnTo>
                  <a:lnTo>
                    <a:pt x="112010" y="42503"/>
                  </a:lnTo>
                  <a:lnTo>
                    <a:pt x="109519" y="58826"/>
                  </a:lnTo>
                  <a:lnTo>
                    <a:pt x="100183" y="80121"/>
                  </a:lnTo>
                  <a:lnTo>
                    <a:pt x="87758" y="96587"/>
                  </a:lnTo>
                  <a:lnTo>
                    <a:pt x="82983" y="100032"/>
                  </a:lnTo>
                  <a:lnTo>
                    <a:pt x="77540" y="102244"/>
                  </a:lnTo>
                  <a:lnTo>
                    <a:pt x="77799" y="102426"/>
                  </a:lnTo>
                  <a:lnTo>
                    <a:pt x="79968" y="102627"/>
                  </a:lnTo>
                  <a:lnTo>
                    <a:pt x="103371" y="123823"/>
                  </a:lnTo>
                  <a:lnTo>
                    <a:pt x="114433" y="148219"/>
                  </a:lnTo>
                  <a:lnTo>
                    <a:pt x="114124" y="165784"/>
                  </a:lnTo>
                  <a:lnTo>
                    <a:pt x="112066" y="174418"/>
                  </a:lnTo>
                  <a:lnTo>
                    <a:pt x="100372" y="191539"/>
                  </a:lnTo>
                  <a:lnTo>
                    <a:pt x="72073" y="215164"/>
                  </a:lnTo>
                  <a:lnTo>
                    <a:pt x="48966" y="226816"/>
                  </a:lnTo>
                  <a:lnTo>
                    <a:pt x="0" y="236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933">
              <a:extLst>
                <a:ext uri="{FF2B5EF4-FFF2-40B4-BE49-F238E27FC236}">
                  <a16:creationId xmlns:a16="http://schemas.microsoft.com/office/drawing/2014/main" xmlns="" id="{35D77678-72B8-4E0F-B8DB-D25DA8BCDD4A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122083" y="5139250"/>
              <a:ext cx="119251" cy="325241"/>
            </a:xfrm>
            <a:custGeom>
              <a:avLst/>
              <a:gdLst/>
              <a:ahLst/>
              <a:cxnLst/>
              <a:rect l="0" t="0" r="0" b="0"/>
              <a:pathLst>
                <a:path w="119251" h="325241">
                  <a:moveTo>
                    <a:pt x="55967" y="80450"/>
                  </a:moveTo>
                  <a:lnTo>
                    <a:pt x="55967" y="80450"/>
                  </a:lnTo>
                  <a:lnTo>
                    <a:pt x="47129" y="119174"/>
                  </a:lnTo>
                  <a:lnTo>
                    <a:pt x="41040" y="155737"/>
                  </a:lnTo>
                  <a:lnTo>
                    <a:pt x="34768" y="197850"/>
                  </a:lnTo>
                  <a:lnTo>
                    <a:pt x="28671" y="230700"/>
                  </a:lnTo>
                  <a:lnTo>
                    <a:pt x="21963" y="265055"/>
                  </a:lnTo>
                  <a:lnTo>
                    <a:pt x="14926" y="307931"/>
                  </a:lnTo>
                  <a:lnTo>
                    <a:pt x="13032" y="322193"/>
                  </a:lnTo>
                  <a:lnTo>
                    <a:pt x="11821" y="324868"/>
                  </a:lnTo>
                  <a:lnTo>
                    <a:pt x="10309" y="325240"/>
                  </a:lnTo>
                  <a:lnTo>
                    <a:pt x="8595" y="324076"/>
                  </a:lnTo>
                  <a:lnTo>
                    <a:pt x="1480" y="278125"/>
                  </a:lnTo>
                  <a:lnTo>
                    <a:pt x="0" y="234393"/>
                  </a:lnTo>
                  <a:lnTo>
                    <a:pt x="1017" y="209184"/>
                  </a:lnTo>
                  <a:lnTo>
                    <a:pt x="3106" y="182501"/>
                  </a:lnTo>
                  <a:lnTo>
                    <a:pt x="5910" y="154834"/>
                  </a:lnTo>
                  <a:lnTo>
                    <a:pt x="11307" y="130039"/>
                  </a:lnTo>
                  <a:lnTo>
                    <a:pt x="26710" y="85556"/>
                  </a:lnTo>
                  <a:lnTo>
                    <a:pt x="55216" y="38297"/>
                  </a:lnTo>
                  <a:lnTo>
                    <a:pt x="86005" y="8693"/>
                  </a:lnTo>
                  <a:lnTo>
                    <a:pt x="101302" y="1051"/>
                  </a:lnTo>
                  <a:lnTo>
                    <a:pt x="107357" y="0"/>
                  </a:lnTo>
                  <a:lnTo>
                    <a:pt x="112099" y="2122"/>
                  </a:lnTo>
                  <a:lnTo>
                    <a:pt x="119250" y="12007"/>
                  </a:lnTo>
                  <a:lnTo>
                    <a:pt x="119135" y="31451"/>
                  </a:lnTo>
                  <a:lnTo>
                    <a:pt x="112970" y="55850"/>
                  </a:lnTo>
                  <a:lnTo>
                    <a:pt x="87897" y="102245"/>
                  </a:lnTo>
                  <a:lnTo>
                    <a:pt x="81487" y="111913"/>
                  </a:lnTo>
                  <a:lnTo>
                    <a:pt x="64957" y="124537"/>
                  </a:lnTo>
                  <a:lnTo>
                    <a:pt x="55611" y="128891"/>
                  </a:lnTo>
                  <a:lnTo>
                    <a:pt x="37699" y="129966"/>
                  </a:lnTo>
                  <a:lnTo>
                    <a:pt x="11517" y="124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934">
              <a:extLst>
                <a:ext uri="{FF2B5EF4-FFF2-40B4-BE49-F238E27FC236}">
                  <a16:creationId xmlns:a16="http://schemas.microsoft.com/office/drawing/2014/main" xmlns="" id="{6BD1527E-B927-4650-A990-DF3F72F44C5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037889" y="5171343"/>
              <a:ext cx="70312" cy="155951"/>
            </a:xfrm>
            <a:custGeom>
              <a:avLst/>
              <a:gdLst/>
              <a:ahLst/>
              <a:cxnLst/>
              <a:rect l="0" t="0" r="0" b="0"/>
              <a:pathLst>
                <a:path w="70312" h="155951">
                  <a:moveTo>
                    <a:pt x="44911" y="35657"/>
                  </a:moveTo>
                  <a:lnTo>
                    <a:pt x="44911" y="35657"/>
                  </a:lnTo>
                  <a:lnTo>
                    <a:pt x="38822" y="35657"/>
                  </a:lnTo>
                  <a:lnTo>
                    <a:pt x="52890" y="17980"/>
                  </a:lnTo>
                  <a:lnTo>
                    <a:pt x="56212" y="5804"/>
                  </a:lnTo>
                  <a:lnTo>
                    <a:pt x="55973" y="3054"/>
                  </a:lnTo>
                  <a:lnTo>
                    <a:pt x="55108" y="1222"/>
                  </a:lnTo>
                  <a:lnTo>
                    <a:pt x="53825" y="0"/>
                  </a:lnTo>
                  <a:lnTo>
                    <a:pt x="46756" y="524"/>
                  </a:lnTo>
                  <a:lnTo>
                    <a:pt x="41908" y="1652"/>
                  </a:lnTo>
                  <a:lnTo>
                    <a:pt x="32758" y="10431"/>
                  </a:lnTo>
                  <a:lnTo>
                    <a:pt x="23987" y="25856"/>
                  </a:lnTo>
                  <a:lnTo>
                    <a:pt x="11116" y="61603"/>
                  </a:lnTo>
                  <a:lnTo>
                    <a:pt x="482" y="98613"/>
                  </a:lnTo>
                  <a:lnTo>
                    <a:pt x="0" y="121258"/>
                  </a:lnTo>
                  <a:lnTo>
                    <a:pt x="4019" y="137437"/>
                  </a:lnTo>
                  <a:lnTo>
                    <a:pt x="7066" y="143727"/>
                  </a:lnTo>
                  <a:lnTo>
                    <a:pt x="19860" y="152597"/>
                  </a:lnTo>
                  <a:lnTo>
                    <a:pt x="28210" y="155950"/>
                  </a:lnTo>
                  <a:lnTo>
                    <a:pt x="45014" y="155913"/>
                  </a:lnTo>
                  <a:lnTo>
                    <a:pt x="70311" y="149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935">
              <a:extLst>
                <a:ext uri="{FF2B5EF4-FFF2-40B4-BE49-F238E27FC236}">
                  <a16:creationId xmlns:a16="http://schemas.microsoft.com/office/drawing/2014/main" xmlns="" id="{84BB2F2F-B6EF-4EDB-A91D-3C42A4BD09E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922082" y="5200650"/>
              <a:ext cx="141669" cy="25323"/>
            </a:xfrm>
            <a:custGeom>
              <a:avLst/>
              <a:gdLst/>
              <a:ahLst/>
              <a:cxnLst/>
              <a:rect l="0" t="0" r="0" b="0"/>
              <a:pathLst>
                <a:path w="141669" h="25323">
                  <a:moveTo>
                    <a:pt x="21018" y="19050"/>
                  </a:moveTo>
                  <a:lnTo>
                    <a:pt x="21018" y="19050"/>
                  </a:lnTo>
                  <a:lnTo>
                    <a:pt x="75" y="24812"/>
                  </a:lnTo>
                  <a:lnTo>
                    <a:pt x="0" y="25008"/>
                  </a:lnTo>
                  <a:lnTo>
                    <a:pt x="11692" y="25322"/>
                  </a:lnTo>
                  <a:lnTo>
                    <a:pt x="50299" y="15951"/>
                  </a:lnTo>
                  <a:lnTo>
                    <a:pt x="89823" y="8803"/>
                  </a:lnTo>
                  <a:lnTo>
                    <a:pt x="1416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936">
              <a:extLst>
                <a:ext uri="{FF2B5EF4-FFF2-40B4-BE49-F238E27FC236}">
                  <a16:creationId xmlns:a16="http://schemas.microsoft.com/office/drawing/2014/main" xmlns="" id="{0A547712-C97C-4A46-AA44-F25F3208911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956233" y="5011915"/>
              <a:ext cx="37668" cy="351406"/>
            </a:xfrm>
            <a:custGeom>
              <a:avLst/>
              <a:gdLst/>
              <a:ahLst/>
              <a:cxnLst/>
              <a:rect l="0" t="0" r="0" b="0"/>
              <a:pathLst>
                <a:path w="37668" h="351406">
                  <a:moveTo>
                    <a:pt x="37667" y="10935"/>
                  </a:moveTo>
                  <a:lnTo>
                    <a:pt x="37667" y="10935"/>
                  </a:lnTo>
                  <a:lnTo>
                    <a:pt x="28233" y="2207"/>
                  </a:lnTo>
                  <a:lnTo>
                    <a:pt x="23361" y="0"/>
                  </a:lnTo>
                  <a:lnTo>
                    <a:pt x="21780" y="823"/>
                  </a:lnTo>
                  <a:lnTo>
                    <a:pt x="20725" y="2782"/>
                  </a:lnTo>
                  <a:lnTo>
                    <a:pt x="19242" y="19808"/>
                  </a:lnTo>
                  <a:lnTo>
                    <a:pt x="20684" y="57309"/>
                  </a:lnTo>
                  <a:lnTo>
                    <a:pt x="22358" y="92929"/>
                  </a:lnTo>
                  <a:lnTo>
                    <a:pt x="20750" y="136982"/>
                  </a:lnTo>
                  <a:lnTo>
                    <a:pt x="18628" y="160583"/>
                  </a:lnTo>
                  <a:lnTo>
                    <a:pt x="15802" y="184784"/>
                  </a:lnTo>
                  <a:lnTo>
                    <a:pt x="12507" y="209384"/>
                  </a:lnTo>
                  <a:lnTo>
                    <a:pt x="6964" y="255532"/>
                  </a:lnTo>
                  <a:lnTo>
                    <a:pt x="2855" y="296033"/>
                  </a:lnTo>
                  <a:lnTo>
                    <a:pt x="217" y="343253"/>
                  </a:lnTo>
                  <a:lnTo>
                    <a:pt x="0" y="348897"/>
                  </a:lnTo>
                  <a:lnTo>
                    <a:pt x="1267" y="351249"/>
                  </a:lnTo>
                  <a:lnTo>
                    <a:pt x="3522" y="351405"/>
                  </a:lnTo>
                  <a:lnTo>
                    <a:pt x="6437" y="350098"/>
                  </a:lnTo>
                  <a:lnTo>
                    <a:pt x="31317" y="309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937">
              <a:extLst>
                <a:ext uri="{FF2B5EF4-FFF2-40B4-BE49-F238E27FC236}">
                  <a16:creationId xmlns:a16="http://schemas.microsoft.com/office/drawing/2014/main" xmlns="" id="{DCC00DE2-F777-4162-910A-39540C5A4995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739900" y="5132067"/>
              <a:ext cx="120389" cy="221029"/>
            </a:xfrm>
            <a:custGeom>
              <a:avLst/>
              <a:gdLst/>
              <a:ahLst/>
              <a:cxnLst/>
              <a:rect l="0" t="0" r="0" b="0"/>
              <a:pathLst>
                <a:path w="120389" h="221029">
                  <a:moveTo>
                    <a:pt x="114300" y="30483"/>
                  </a:moveTo>
                  <a:lnTo>
                    <a:pt x="114300" y="30483"/>
                  </a:lnTo>
                  <a:lnTo>
                    <a:pt x="119326" y="18550"/>
                  </a:lnTo>
                  <a:lnTo>
                    <a:pt x="120388" y="9468"/>
                  </a:lnTo>
                  <a:lnTo>
                    <a:pt x="118652" y="5150"/>
                  </a:lnTo>
                  <a:lnTo>
                    <a:pt x="117201" y="3011"/>
                  </a:lnTo>
                  <a:lnTo>
                    <a:pt x="109945" y="634"/>
                  </a:lnTo>
                  <a:lnTo>
                    <a:pt x="105047" y="0"/>
                  </a:lnTo>
                  <a:lnTo>
                    <a:pt x="81298" y="9222"/>
                  </a:lnTo>
                  <a:lnTo>
                    <a:pt x="51918" y="32101"/>
                  </a:lnTo>
                  <a:lnTo>
                    <a:pt x="30984" y="61223"/>
                  </a:lnTo>
                  <a:lnTo>
                    <a:pt x="22586" y="88823"/>
                  </a:lnTo>
                  <a:lnTo>
                    <a:pt x="24385" y="104390"/>
                  </a:lnTo>
                  <a:lnTo>
                    <a:pt x="26840" y="111504"/>
                  </a:lnTo>
                  <a:lnTo>
                    <a:pt x="37093" y="123173"/>
                  </a:lnTo>
                  <a:lnTo>
                    <a:pt x="84587" y="158587"/>
                  </a:lnTo>
                  <a:lnTo>
                    <a:pt x="90511" y="172556"/>
                  </a:lnTo>
                  <a:lnTo>
                    <a:pt x="92091" y="180231"/>
                  </a:lnTo>
                  <a:lnTo>
                    <a:pt x="90322" y="187465"/>
                  </a:lnTo>
                  <a:lnTo>
                    <a:pt x="80830" y="201147"/>
                  </a:lnTo>
                  <a:lnTo>
                    <a:pt x="59619" y="217379"/>
                  </a:lnTo>
                  <a:lnTo>
                    <a:pt x="43666" y="221028"/>
                  </a:lnTo>
                  <a:lnTo>
                    <a:pt x="35461" y="221013"/>
                  </a:lnTo>
                  <a:lnTo>
                    <a:pt x="20699" y="215352"/>
                  </a:lnTo>
                  <a:lnTo>
                    <a:pt x="13799" y="210879"/>
                  </a:lnTo>
                  <a:lnTo>
                    <a:pt x="9200" y="205075"/>
                  </a:lnTo>
                  <a:lnTo>
                    <a:pt x="0" y="176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579">
            <a:extLst>
              <a:ext uri="{FF2B5EF4-FFF2-40B4-BE49-F238E27FC236}">
                <a16:creationId xmlns:a16="http://schemas.microsoft.com/office/drawing/2014/main" xmlns="" id="{6B5FE648-E5F4-4542-811D-A0C9395CE6BA}"/>
              </a:ext>
            </a:extLst>
          </p:cNvPr>
          <p:cNvGrpSpPr/>
          <p:nvPr/>
        </p:nvGrpSpPr>
        <p:grpSpPr>
          <a:xfrm>
            <a:off x="3136900" y="4947211"/>
            <a:ext cx="215118" cy="628525"/>
            <a:chOff x="3136900" y="4947211"/>
            <a:chExt cx="215118" cy="628525"/>
          </a:xfrm>
        </p:grpSpPr>
        <p:sp>
          <p:nvSpPr>
            <p:cNvPr id="164" name="SMARTInkShape-2938">
              <a:extLst>
                <a:ext uri="{FF2B5EF4-FFF2-40B4-BE49-F238E27FC236}">
                  <a16:creationId xmlns:a16="http://schemas.microsoft.com/office/drawing/2014/main" xmlns="" id="{BAC88CBB-D3BB-490A-ACB9-D52EB2BF519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163010" y="4947211"/>
              <a:ext cx="170741" cy="151840"/>
            </a:xfrm>
            <a:custGeom>
              <a:avLst/>
              <a:gdLst/>
              <a:ahLst/>
              <a:cxnLst/>
              <a:rect l="0" t="0" r="0" b="0"/>
              <a:pathLst>
                <a:path w="170741" h="151840">
                  <a:moveTo>
                    <a:pt x="50090" y="31189"/>
                  </a:moveTo>
                  <a:lnTo>
                    <a:pt x="50090" y="31189"/>
                  </a:lnTo>
                  <a:lnTo>
                    <a:pt x="44623" y="31189"/>
                  </a:lnTo>
                  <a:lnTo>
                    <a:pt x="40630" y="34560"/>
                  </a:lnTo>
                  <a:lnTo>
                    <a:pt x="34979" y="46769"/>
                  </a:lnTo>
                  <a:lnTo>
                    <a:pt x="22770" y="89833"/>
                  </a:lnTo>
                  <a:lnTo>
                    <a:pt x="2885" y="134393"/>
                  </a:lnTo>
                  <a:lnTo>
                    <a:pt x="0" y="143297"/>
                  </a:lnTo>
                  <a:lnTo>
                    <a:pt x="11561" y="99830"/>
                  </a:lnTo>
                  <a:lnTo>
                    <a:pt x="26444" y="59210"/>
                  </a:lnTo>
                  <a:lnTo>
                    <a:pt x="50436" y="17857"/>
                  </a:lnTo>
                  <a:lnTo>
                    <a:pt x="62944" y="5038"/>
                  </a:lnTo>
                  <a:lnTo>
                    <a:pt x="69948" y="1761"/>
                  </a:lnTo>
                  <a:lnTo>
                    <a:pt x="85257" y="0"/>
                  </a:lnTo>
                  <a:lnTo>
                    <a:pt x="92584" y="3341"/>
                  </a:lnTo>
                  <a:lnTo>
                    <a:pt x="106371" y="16460"/>
                  </a:lnTo>
                  <a:lnTo>
                    <a:pt x="122662" y="47051"/>
                  </a:lnTo>
                  <a:lnTo>
                    <a:pt x="136444" y="94608"/>
                  </a:lnTo>
                  <a:lnTo>
                    <a:pt x="148662" y="125787"/>
                  </a:lnTo>
                  <a:lnTo>
                    <a:pt x="170740" y="151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939">
              <a:extLst>
                <a:ext uri="{FF2B5EF4-FFF2-40B4-BE49-F238E27FC236}">
                  <a16:creationId xmlns:a16="http://schemas.microsoft.com/office/drawing/2014/main" xmlns="" id="{6D02CDD0-0083-46BF-8B9A-FCC5C557352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136900" y="5189373"/>
              <a:ext cx="215118" cy="386363"/>
            </a:xfrm>
            <a:custGeom>
              <a:avLst/>
              <a:gdLst/>
              <a:ahLst/>
              <a:cxnLst/>
              <a:rect l="0" t="0" r="0" b="0"/>
              <a:pathLst>
                <a:path w="215118" h="386363">
                  <a:moveTo>
                    <a:pt x="44450" y="62077"/>
                  </a:moveTo>
                  <a:lnTo>
                    <a:pt x="44450" y="62077"/>
                  </a:lnTo>
                  <a:lnTo>
                    <a:pt x="38361" y="49900"/>
                  </a:lnTo>
                  <a:lnTo>
                    <a:pt x="46961" y="92793"/>
                  </a:lnTo>
                  <a:lnTo>
                    <a:pt x="49094" y="128175"/>
                  </a:lnTo>
                  <a:lnTo>
                    <a:pt x="50747" y="169065"/>
                  </a:lnTo>
                  <a:lnTo>
                    <a:pt x="53834" y="210757"/>
                  </a:lnTo>
                  <a:lnTo>
                    <a:pt x="55676" y="254687"/>
                  </a:lnTo>
                  <a:lnTo>
                    <a:pt x="56495" y="297965"/>
                  </a:lnTo>
                  <a:lnTo>
                    <a:pt x="56859" y="336013"/>
                  </a:lnTo>
                  <a:lnTo>
                    <a:pt x="52086" y="383405"/>
                  </a:lnTo>
                  <a:lnTo>
                    <a:pt x="51657" y="386362"/>
                  </a:lnTo>
                  <a:lnTo>
                    <a:pt x="51371" y="385512"/>
                  </a:lnTo>
                  <a:lnTo>
                    <a:pt x="47504" y="342921"/>
                  </a:lnTo>
                  <a:lnTo>
                    <a:pt x="45807" y="305430"/>
                  </a:lnTo>
                  <a:lnTo>
                    <a:pt x="45355" y="283579"/>
                  </a:lnTo>
                  <a:lnTo>
                    <a:pt x="45759" y="257017"/>
                  </a:lnTo>
                  <a:lnTo>
                    <a:pt x="46733" y="227315"/>
                  </a:lnTo>
                  <a:lnTo>
                    <a:pt x="48089" y="195519"/>
                  </a:lnTo>
                  <a:lnTo>
                    <a:pt x="51109" y="166561"/>
                  </a:lnTo>
                  <a:lnTo>
                    <a:pt x="55240" y="139494"/>
                  </a:lnTo>
                  <a:lnTo>
                    <a:pt x="65473" y="93663"/>
                  </a:lnTo>
                  <a:lnTo>
                    <a:pt x="83840" y="51994"/>
                  </a:lnTo>
                  <a:lnTo>
                    <a:pt x="107548" y="22479"/>
                  </a:lnTo>
                  <a:lnTo>
                    <a:pt x="126586" y="7083"/>
                  </a:lnTo>
                  <a:lnTo>
                    <a:pt x="144925" y="711"/>
                  </a:lnTo>
                  <a:lnTo>
                    <a:pt x="153767" y="0"/>
                  </a:lnTo>
                  <a:lnTo>
                    <a:pt x="162483" y="3759"/>
                  </a:lnTo>
                  <a:lnTo>
                    <a:pt x="179695" y="19224"/>
                  </a:lnTo>
                  <a:lnTo>
                    <a:pt x="201880" y="55103"/>
                  </a:lnTo>
                  <a:lnTo>
                    <a:pt x="215117" y="93642"/>
                  </a:lnTo>
                  <a:lnTo>
                    <a:pt x="214672" y="105698"/>
                  </a:lnTo>
                  <a:lnTo>
                    <a:pt x="206653" y="128501"/>
                  </a:lnTo>
                  <a:lnTo>
                    <a:pt x="184273" y="148513"/>
                  </a:lnTo>
                  <a:lnTo>
                    <a:pt x="150338" y="166109"/>
                  </a:lnTo>
                  <a:lnTo>
                    <a:pt x="104682" y="180986"/>
                  </a:lnTo>
                  <a:lnTo>
                    <a:pt x="61342" y="189008"/>
                  </a:lnTo>
                  <a:lnTo>
                    <a:pt x="0" y="195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580">
            <a:extLst>
              <a:ext uri="{FF2B5EF4-FFF2-40B4-BE49-F238E27FC236}">
                <a16:creationId xmlns:a16="http://schemas.microsoft.com/office/drawing/2014/main" xmlns="" id="{009E3D90-C3B5-4A94-8BA8-50D7226C76A4}"/>
              </a:ext>
            </a:extLst>
          </p:cNvPr>
          <p:cNvGrpSpPr/>
          <p:nvPr/>
        </p:nvGrpSpPr>
        <p:grpSpPr>
          <a:xfrm>
            <a:off x="3632200" y="5232400"/>
            <a:ext cx="158751" cy="100735"/>
            <a:chOff x="3632200" y="5232400"/>
            <a:chExt cx="158751" cy="100735"/>
          </a:xfrm>
        </p:grpSpPr>
        <p:sp>
          <p:nvSpPr>
            <p:cNvPr id="167" name="SMARTInkShape-2940">
              <a:extLst>
                <a:ext uri="{FF2B5EF4-FFF2-40B4-BE49-F238E27FC236}">
                  <a16:creationId xmlns:a16="http://schemas.microsoft.com/office/drawing/2014/main" xmlns="" id="{D7D139FB-6FE1-4109-BFED-9C497E6B8D5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644340" y="5308600"/>
              <a:ext cx="146611" cy="24535"/>
            </a:xfrm>
            <a:custGeom>
              <a:avLst/>
              <a:gdLst/>
              <a:ahLst/>
              <a:cxnLst/>
              <a:rect l="0" t="0" r="0" b="0"/>
              <a:pathLst>
                <a:path w="146611" h="24535">
                  <a:moveTo>
                    <a:pt x="38660" y="0"/>
                  </a:moveTo>
                  <a:lnTo>
                    <a:pt x="38660" y="0"/>
                  </a:lnTo>
                  <a:lnTo>
                    <a:pt x="0" y="21015"/>
                  </a:lnTo>
                  <a:lnTo>
                    <a:pt x="892" y="22477"/>
                  </a:lnTo>
                  <a:lnTo>
                    <a:pt x="17043" y="24534"/>
                  </a:lnTo>
                  <a:lnTo>
                    <a:pt x="63474" y="21465"/>
                  </a:lnTo>
                  <a:lnTo>
                    <a:pt x="106455" y="11533"/>
                  </a:lnTo>
                  <a:lnTo>
                    <a:pt x="1466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941">
              <a:extLst>
                <a:ext uri="{FF2B5EF4-FFF2-40B4-BE49-F238E27FC236}">
                  <a16:creationId xmlns:a16="http://schemas.microsoft.com/office/drawing/2014/main" xmlns="" id="{CCFF1E6B-B6A6-4FB0-BF13-949B06D6504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632200" y="523240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0" y="12700"/>
                  </a:lnTo>
                  <a:lnTo>
                    <a:pt x="42716" y="9329"/>
                  </a:lnTo>
                  <a:lnTo>
                    <a:pt x="80939" y="3862"/>
                  </a:lnTo>
                  <a:lnTo>
                    <a:pt x="124435" y="762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581">
            <a:extLst>
              <a:ext uri="{FF2B5EF4-FFF2-40B4-BE49-F238E27FC236}">
                <a16:creationId xmlns:a16="http://schemas.microsoft.com/office/drawing/2014/main" xmlns="" id="{4E7E77E4-6B86-481D-8E1B-5762BAFD77B8}"/>
              </a:ext>
            </a:extLst>
          </p:cNvPr>
          <p:cNvGrpSpPr/>
          <p:nvPr/>
        </p:nvGrpSpPr>
        <p:grpSpPr>
          <a:xfrm>
            <a:off x="4150036" y="5092778"/>
            <a:ext cx="631515" cy="768273"/>
            <a:chOff x="4150036" y="5092778"/>
            <a:chExt cx="631515" cy="768273"/>
          </a:xfrm>
        </p:grpSpPr>
        <p:sp>
          <p:nvSpPr>
            <p:cNvPr id="170" name="SMARTInkShape-2942">
              <a:extLst>
                <a:ext uri="{FF2B5EF4-FFF2-40B4-BE49-F238E27FC236}">
                  <a16:creationId xmlns:a16="http://schemas.microsoft.com/office/drawing/2014/main" xmlns="" id="{F2CF29E0-0CA4-4635-ABFD-286C061D377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432300" y="5679511"/>
              <a:ext cx="154304" cy="181540"/>
            </a:xfrm>
            <a:custGeom>
              <a:avLst/>
              <a:gdLst/>
              <a:ahLst/>
              <a:cxnLst/>
              <a:rect l="0" t="0" r="0" b="0"/>
              <a:pathLst>
                <a:path w="154304" h="181540">
                  <a:moveTo>
                    <a:pt x="0" y="35489"/>
                  </a:moveTo>
                  <a:lnTo>
                    <a:pt x="0" y="35489"/>
                  </a:lnTo>
                  <a:lnTo>
                    <a:pt x="0" y="18910"/>
                  </a:lnTo>
                  <a:lnTo>
                    <a:pt x="6907" y="57038"/>
                  </a:lnTo>
                  <a:lnTo>
                    <a:pt x="9102" y="88911"/>
                  </a:lnTo>
                  <a:lnTo>
                    <a:pt x="3522" y="130865"/>
                  </a:lnTo>
                  <a:lnTo>
                    <a:pt x="463" y="150442"/>
                  </a:lnTo>
                  <a:lnTo>
                    <a:pt x="309" y="150224"/>
                  </a:lnTo>
                  <a:lnTo>
                    <a:pt x="6948" y="109664"/>
                  </a:lnTo>
                  <a:lnTo>
                    <a:pt x="12965" y="81861"/>
                  </a:lnTo>
                  <a:lnTo>
                    <a:pt x="31515" y="43820"/>
                  </a:lnTo>
                  <a:lnTo>
                    <a:pt x="44345" y="23434"/>
                  </a:lnTo>
                  <a:lnTo>
                    <a:pt x="58985" y="10611"/>
                  </a:lnTo>
                  <a:lnTo>
                    <a:pt x="74194" y="3265"/>
                  </a:lnTo>
                  <a:lnTo>
                    <a:pt x="88008" y="0"/>
                  </a:lnTo>
                  <a:lnTo>
                    <a:pt x="103085" y="4194"/>
                  </a:lnTo>
                  <a:lnTo>
                    <a:pt x="111056" y="8276"/>
                  </a:lnTo>
                  <a:lnTo>
                    <a:pt x="125559" y="24099"/>
                  </a:lnTo>
                  <a:lnTo>
                    <a:pt x="143742" y="58690"/>
                  </a:lnTo>
                  <a:lnTo>
                    <a:pt x="154303" y="102100"/>
                  </a:lnTo>
                  <a:lnTo>
                    <a:pt x="153669" y="145066"/>
                  </a:lnTo>
                  <a:lnTo>
                    <a:pt x="146050" y="181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943">
              <a:extLst>
                <a:ext uri="{FF2B5EF4-FFF2-40B4-BE49-F238E27FC236}">
                  <a16:creationId xmlns:a16="http://schemas.microsoft.com/office/drawing/2014/main" xmlns="" id="{C54B7959-C45C-478D-9B3C-F4FB28799735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248196" y="5562600"/>
              <a:ext cx="533355" cy="19012"/>
            </a:xfrm>
            <a:custGeom>
              <a:avLst/>
              <a:gdLst/>
              <a:ahLst/>
              <a:cxnLst/>
              <a:rect l="0" t="0" r="0" b="0"/>
              <a:pathLst>
                <a:path w="533355" h="19012">
                  <a:moveTo>
                    <a:pt x="12654" y="0"/>
                  </a:moveTo>
                  <a:lnTo>
                    <a:pt x="12654" y="0"/>
                  </a:lnTo>
                  <a:lnTo>
                    <a:pt x="5912" y="3371"/>
                  </a:lnTo>
                  <a:lnTo>
                    <a:pt x="3926" y="5069"/>
                  </a:lnTo>
                  <a:lnTo>
                    <a:pt x="477" y="11555"/>
                  </a:lnTo>
                  <a:lnTo>
                    <a:pt x="0" y="18067"/>
                  </a:lnTo>
                  <a:lnTo>
                    <a:pt x="36585" y="18963"/>
                  </a:lnTo>
                  <a:lnTo>
                    <a:pt x="66800" y="19011"/>
                  </a:lnTo>
                  <a:lnTo>
                    <a:pt x="106568" y="18327"/>
                  </a:lnTo>
                  <a:lnTo>
                    <a:pt x="131003" y="17157"/>
                  </a:lnTo>
                  <a:lnTo>
                    <a:pt x="157170" y="15671"/>
                  </a:lnTo>
                  <a:lnTo>
                    <a:pt x="188726" y="13975"/>
                  </a:lnTo>
                  <a:lnTo>
                    <a:pt x="223874" y="12139"/>
                  </a:lnTo>
                  <a:lnTo>
                    <a:pt x="261417" y="10209"/>
                  </a:lnTo>
                  <a:lnTo>
                    <a:pt x="299852" y="8217"/>
                  </a:lnTo>
                  <a:lnTo>
                    <a:pt x="338881" y="6183"/>
                  </a:lnTo>
                  <a:lnTo>
                    <a:pt x="378305" y="4122"/>
                  </a:lnTo>
                  <a:lnTo>
                    <a:pt x="410938" y="3454"/>
                  </a:lnTo>
                  <a:lnTo>
                    <a:pt x="439043" y="3714"/>
                  </a:lnTo>
                  <a:lnTo>
                    <a:pt x="482971" y="5884"/>
                  </a:lnTo>
                  <a:lnTo>
                    <a:pt x="533354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944">
              <a:extLst>
                <a:ext uri="{FF2B5EF4-FFF2-40B4-BE49-F238E27FC236}">
                  <a16:creationId xmlns:a16="http://schemas.microsoft.com/office/drawing/2014/main" xmlns="" id="{C3F19F6E-E8DA-41BA-A836-415C71C5DCEA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738244" y="5238750"/>
              <a:ext cx="11557" cy="1"/>
            </a:xfrm>
            <a:custGeom>
              <a:avLst/>
              <a:gdLst/>
              <a:ahLst/>
              <a:cxnLst/>
              <a:rect l="0" t="0" r="0" b="0"/>
              <a:pathLst>
                <a:path w="11557" h="1">
                  <a:moveTo>
                    <a:pt x="11556" y="0"/>
                  </a:moveTo>
                  <a:lnTo>
                    <a:pt x="1155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945">
              <a:extLst>
                <a:ext uri="{FF2B5EF4-FFF2-40B4-BE49-F238E27FC236}">
                  <a16:creationId xmlns:a16="http://schemas.microsoft.com/office/drawing/2014/main" xmlns="" id="{16874162-FCDA-413E-9546-E080589A301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686300" y="5340350"/>
              <a:ext cx="87424" cy="158127"/>
            </a:xfrm>
            <a:custGeom>
              <a:avLst/>
              <a:gdLst/>
              <a:ahLst/>
              <a:cxnLst/>
              <a:rect l="0" t="0" r="0" b="0"/>
              <a:pathLst>
                <a:path w="87424" h="158127">
                  <a:moveTo>
                    <a:pt x="69850" y="0"/>
                  </a:moveTo>
                  <a:lnTo>
                    <a:pt x="69850" y="0"/>
                  </a:lnTo>
                  <a:lnTo>
                    <a:pt x="69850" y="3371"/>
                  </a:lnTo>
                  <a:lnTo>
                    <a:pt x="69144" y="4364"/>
                  </a:lnTo>
                  <a:lnTo>
                    <a:pt x="67968" y="5026"/>
                  </a:lnTo>
                  <a:lnTo>
                    <a:pt x="66479" y="5467"/>
                  </a:lnTo>
                  <a:lnTo>
                    <a:pt x="65486" y="7172"/>
                  </a:lnTo>
                  <a:lnTo>
                    <a:pt x="64383" y="12831"/>
                  </a:lnTo>
                  <a:lnTo>
                    <a:pt x="69449" y="34441"/>
                  </a:lnTo>
                  <a:lnTo>
                    <a:pt x="83917" y="81346"/>
                  </a:lnTo>
                  <a:lnTo>
                    <a:pt x="87423" y="112454"/>
                  </a:lnTo>
                  <a:lnTo>
                    <a:pt x="81720" y="140642"/>
                  </a:lnTo>
                  <a:lnTo>
                    <a:pt x="74464" y="156756"/>
                  </a:lnTo>
                  <a:lnTo>
                    <a:pt x="70104" y="158126"/>
                  </a:lnTo>
                  <a:lnTo>
                    <a:pt x="57734" y="155886"/>
                  </a:lnTo>
                  <a:lnTo>
                    <a:pt x="38273" y="143320"/>
                  </a:lnTo>
                  <a:lnTo>
                    <a:pt x="14145" y="120111"/>
                  </a:lnTo>
                  <a:lnTo>
                    <a:pt x="3003" y="98906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946">
              <a:extLst>
                <a:ext uri="{FF2B5EF4-FFF2-40B4-BE49-F238E27FC236}">
                  <a16:creationId xmlns:a16="http://schemas.microsoft.com/office/drawing/2014/main" xmlns="" id="{04CB8156-7ABD-4DDA-8322-16A515FF8E0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470400" y="5112273"/>
              <a:ext cx="165101" cy="259828"/>
            </a:xfrm>
            <a:custGeom>
              <a:avLst/>
              <a:gdLst/>
              <a:ahLst/>
              <a:cxnLst/>
              <a:rect l="0" t="0" r="0" b="0"/>
              <a:pathLst>
                <a:path w="165101" h="259828">
                  <a:moveTo>
                    <a:pt x="165100" y="12177"/>
                  </a:moveTo>
                  <a:lnTo>
                    <a:pt x="165100" y="12177"/>
                  </a:lnTo>
                  <a:lnTo>
                    <a:pt x="165100" y="1242"/>
                  </a:lnTo>
                  <a:lnTo>
                    <a:pt x="163689" y="654"/>
                  </a:lnTo>
                  <a:lnTo>
                    <a:pt x="158358" y="0"/>
                  </a:lnTo>
                  <a:lnTo>
                    <a:pt x="155666" y="1237"/>
                  </a:lnTo>
                  <a:lnTo>
                    <a:pt x="117163" y="44687"/>
                  </a:lnTo>
                  <a:lnTo>
                    <a:pt x="85985" y="86016"/>
                  </a:lnTo>
                  <a:lnTo>
                    <a:pt x="62910" y="118372"/>
                  </a:lnTo>
                  <a:lnTo>
                    <a:pt x="40895" y="153920"/>
                  </a:lnTo>
                  <a:lnTo>
                    <a:pt x="15410" y="199519"/>
                  </a:lnTo>
                  <a:lnTo>
                    <a:pt x="3043" y="236939"/>
                  </a:lnTo>
                  <a:lnTo>
                    <a:pt x="0" y="259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947">
              <a:extLst>
                <a:ext uri="{FF2B5EF4-FFF2-40B4-BE49-F238E27FC236}">
                  <a16:creationId xmlns:a16="http://schemas.microsoft.com/office/drawing/2014/main" xmlns="" id="{2DCC73B2-D96E-43F6-957A-467AE29A583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432300" y="5138033"/>
              <a:ext cx="234951" cy="202318"/>
            </a:xfrm>
            <a:custGeom>
              <a:avLst/>
              <a:gdLst/>
              <a:ahLst/>
              <a:cxnLst/>
              <a:rect l="0" t="0" r="0" b="0"/>
              <a:pathLst>
                <a:path w="234951" h="2023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8282" y="33087"/>
                  </a:lnTo>
                  <a:lnTo>
                    <a:pt x="76646" y="70722"/>
                  </a:lnTo>
                  <a:lnTo>
                    <a:pt x="119998" y="115896"/>
                  </a:lnTo>
                  <a:lnTo>
                    <a:pt x="166867" y="155309"/>
                  </a:lnTo>
                  <a:lnTo>
                    <a:pt x="213819" y="188981"/>
                  </a:lnTo>
                  <a:lnTo>
                    <a:pt x="234950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948">
              <a:extLst>
                <a:ext uri="{FF2B5EF4-FFF2-40B4-BE49-F238E27FC236}">
                  <a16:creationId xmlns:a16="http://schemas.microsoft.com/office/drawing/2014/main" xmlns="" id="{6CFA1EEA-E1F0-4357-82B1-21008798ECE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150036" y="5092778"/>
              <a:ext cx="217282" cy="246653"/>
            </a:xfrm>
            <a:custGeom>
              <a:avLst/>
              <a:gdLst/>
              <a:ahLst/>
              <a:cxnLst/>
              <a:rect l="0" t="0" r="0" b="0"/>
              <a:pathLst>
                <a:path w="217282" h="246653">
                  <a:moveTo>
                    <a:pt x="193364" y="6272"/>
                  </a:moveTo>
                  <a:lnTo>
                    <a:pt x="193364" y="6272"/>
                  </a:lnTo>
                  <a:lnTo>
                    <a:pt x="196735" y="2901"/>
                  </a:lnTo>
                  <a:lnTo>
                    <a:pt x="202153" y="1246"/>
                  </a:lnTo>
                  <a:lnTo>
                    <a:pt x="217281" y="0"/>
                  </a:lnTo>
                  <a:lnTo>
                    <a:pt x="208212" y="6687"/>
                  </a:lnTo>
                  <a:lnTo>
                    <a:pt x="169564" y="22999"/>
                  </a:lnTo>
                  <a:lnTo>
                    <a:pt x="125086" y="44782"/>
                  </a:lnTo>
                  <a:lnTo>
                    <a:pt x="92698" y="63369"/>
                  </a:lnTo>
                  <a:lnTo>
                    <a:pt x="46101" y="93667"/>
                  </a:lnTo>
                  <a:lnTo>
                    <a:pt x="8504" y="124664"/>
                  </a:lnTo>
                  <a:lnTo>
                    <a:pt x="1843" y="135561"/>
                  </a:lnTo>
                  <a:lnTo>
                    <a:pt x="2183" y="139737"/>
                  </a:lnTo>
                  <a:lnTo>
                    <a:pt x="4527" y="143226"/>
                  </a:lnTo>
                  <a:lnTo>
                    <a:pt x="8206" y="146258"/>
                  </a:lnTo>
                  <a:lnTo>
                    <a:pt x="30239" y="150525"/>
                  </a:lnTo>
                  <a:lnTo>
                    <a:pt x="72077" y="153967"/>
                  </a:lnTo>
                  <a:lnTo>
                    <a:pt x="76523" y="155535"/>
                  </a:lnTo>
                  <a:lnTo>
                    <a:pt x="78075" y="158698"/>
                  </a:lnTo>
                  <a:lnTo>
                    <a:pt x="77699" y="162922"/>
                  </a:lnTo>
                  <a:lnTo>
                    <a:pt x="76037" y="167856"/>
                  </a:lnTo>
                  <a:lnTo>
                    <a:pt x="28814" y="206742"/>
                  </a:lnTo>
                  <a:lnTo>
                    <a:pt x="4358" y="232921"/>
                  </a:lnTo>
                  <a:lnTo>
                    <a:pt x="0" y="240591"/>
                  </a:lnTo>
                  <a:lnTo>
                    <a:pt x="955" y="242918"/>
                  </a:lnTo>
                  <a:lnTo>
                    <a:pt x="3708" y="244469"/>
                  </a:lnTo>
                  <a:lnTo>
                    <a:pt x="23339" y="246652"/>
                  </a:lnTo>
                  <a:lnTo>
                    <a:pt x="59731" y="243536"/>
                  </a:lnTo>
                  <a:lnTo>
                    <a:pt x="90932" y="237312"/>
                  </a:lnTo>
                  <a:lnTo>
                    <a:pt x="125967" y="229842"/>
                  </a:lnTo>
                  <a:lnTo>
                    <a:pt x="160823" y="221818"/>
                  </a:lnTo>
                  <a:lnTo>
                    <a:pt x="212414" y="209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8" name="SMARTInkShape-2949">
            <a:extLst>
              <a:ext uri="{FF2B5EF4-FFF2-40B4-BE49-F238E27FC236}">
                <a16:creationId xmlns:a16="http://schemas.microsoft.com/office/drawing/2014/main" xmlns="" id="{79FCB3DC-FDA3-48E4-B08C-9EE4352F338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174750" y="742950"/>
            <a:ext cx="63501" cy="209551"/>
          </a:xfrm>
          <a:custGeom>
            <a:avLst/>
            <a:gdLst/>
            <a:ahLst/>
            <a:cxnLst/>
            <a:rect l="0" t="0" r="0" b="0"/>
            <a:pathLst>
              <a:path w="63501" h="209551">
                <a:moveTo>
                  <a:pt x="0" y="0"/>
                </a:moveTo>
                <a:lnTo>
                  <a:pt x="0" y="0"/>
                </a:lnTo>
                <a:lnTo>
                  <a:pt x="0" y="3371"/>
                </a:lnTo>
                <a:lnTo>
                  <a:pt x="6481" y="18017"/>
                </a:lnTo>
                <a:lnTo>
                  <a:pt x="26680" y="56450"/>
                </a:lnTo>
                <a:lnTo>
                  <a:pt x="41066" y="96924"/>
                </a:lnTo>
                <a:lnTo>
                  <a:pt x="49797" y="138315"/>
                </a:lnTo>
                <a:lnTo>
                  <a:pt x="56853" y="175508"/>
                </a:lnTo>
                <a:lnTo>
                  <a:pt x="63500" y="2095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6669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MARTInkShape-3178">
            <a:extLst>
              <a:ext uri="{FF2B5EF4-FFF2-40B4-BE49-F238E27FC236}">
                <a16:creationId xmlns:a16="http://schemas.microsoft.com/office/drawing/2014/main" xmlns="" id="{07374908-AE74-4469-922D-C0B3C84E00E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378701" y="5182483"/>
            <a:ext cx="117850" cy="138818"/>
          </a:xfrm>
          <a:custGeom>
            <a:avLst/>
            <a:gdLst/>
            <a:ahLst/>
            <a:cxnLst/>
            <a:rect l="0" t="0" r="0" b="0"/>
            <a:pathLst>
              <a:path w="117850" h="138818">
                <a:moveTo>
                  <a:pt x="3549" y="5467"/>
                </a:moveTo>
                <a:lnTo>
                  <a:pt x="3549" y="5467"/>
                </a:lnTo>
                <a:lnTo>
                  <a:pt x="47087" y="0"/>
                </a:lnTo>
                <a:lnTo>
                  <a:pt x="58413" y="3273"/>
                </a:lnTo>
                <a:lnTo>
                  <a:pt x="63407" y="6120"/>
                </a:lnTo>
                <a:lnTo>
                  <a:pt x="65327" y="12958"/>
                </a:lnTo>
                <a:lnTo>
                  <a:pt x="63696" y="33727"/>
                </a:lnTo>
                <a:lnTo>
                  <a:pt x="54506" y="51893"/>
                </a:lnTo>
                <a:lnTo>
                  <a:pt x="13118" y="99009"/>
                </a:lnTo>
                <a:lnTo>
                  <a:pt x="1917" y="115498"/>
                </a:lnTo>
                <a:lnTo>
                  <a:pt x="343" y="119038"/>
                </a:lnTo>
                <a:lnTo>
                  <a:pt x="0" y="122103"/>
                </a:lnTo>
                <a:lnTo>
                  <a:pt x="1500" y="127391"/>
                </a:lnTo>
                <a:lnTo>
                  <a:pt x="5006" y="129082"/>
                </a:lnTo>
                <a:lnTo>
                  <a:pt x="40318" y="133680"/>
                </a:lnTo>
                <a:lnTo>
                  <a:pt x="81940" y="137295"/>
                </a:lnTo>
                <a:lnTo>
                  <a:pt x="117849" y="1388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9" name="SMARTInkShape-Group623">
            <a:extLst>
              <a:ext uri="{FF2B5EF4-FFF2-40B4-BE49-F238E27FC236}">
                <a16:creationId xmlns:a16="http://schemas.microsoft.com/office/drawing/2014/main" xmlns="" id="{AE94E9F5-C934-4719-8276-4B70F279726A}"/>
              </a:ext>
            </a:extLst>
          </p:cNvPr>
          <p:cNvGrpSpPr/>
          <p:nvPr/>
        </p:nvGrpSpPr>
        <p:grpSpPr>
          <a:xfrm>
            <a:off x="9817622" y="5389580"/>
            <a:ext cx="545579" cy="268271"/>
            <a:chOff x="9817622" y="5389580"/>
            <a:chExt cx="545579" cy="268271"/>
          </a:xfrm>
        </p:grpSpPr>
        <p:sp>
          <p:nvSpPr>
            <p:cNvPr id="176" name="SMARTInkShape-3179">
              <a:extLst>
                <a:ext uri="{FF2B5EF4-FFF2-40B4-BE49-F238E27FC236}">
                  <a16:creationId xmlns:a16="http://schemas.microsoft.com/office/drawing/2014/main" xmlns="" id="{C07B2ACB-1F40-4EF6-A5E7-FFFF279A5E3C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10071100" y="5389580"/>
              <a:ext cx="292101" cy="268271"/>
            </a:xfrm>
            <a:custGeom>
              <a:avLst/>
              <a:gdLst/>
              <a:ahLst/>
              <a:cxnLst/>
              <a:rect l="0" t="0" r="0" b="0"/>
              <a:pathLst>
                <a:path w="292101" h="268271">
                  <a:moveTo>
                    <a:pt x="0" y="268270"/>
                  </a:moveTo>
                  <a:lnTo>
                    <a:pt x="0" y="268270"/>
                  </a:lnTo>
                  <a:lnTo>
                    <a:pt x="3371" y="268270"/>
                  </a:lnTo>
                  <a:lnTo>
                    <a:pt x="12209" y="264899"/>
                  </a:lnTo>
                  <a:lnTo>
                    <a:pt x="40620" y="222351"/>
                  </a:lnTo>
                  <a:lnTo>
                    <a:pt x="63460" y="176348"/>
                  </a:lnTo>
                  <a:lnTo>
                    <a:pt x="76184" y="141573"/>
                  </a:lnTo>
                  <a:lnTo>
                    <a:pt x="88187" y="106127"/>
                  </a:lnTo>
                  <a:lnTo>
                    <a:pt x="102880" y="62810"/>
                  </a:lnTo>
                  <a:lnTo>
                    <a:pt x="111811" y="26436"/>
                  </a:lnTo>
                  <a:lnTo>
                    <a:pt x="118032" y="0"/>
                  </a:lnTo>
                  <a:lnTo>
                    <a:pt x="116787" y="1229"/>
                  </a:lnTo>
                  <a:lnTo>
                    <a:pt x="97275" y="44973"/>
                  </a:lnTo>
                  <a:lnTo>
                    <a:pt x="84639" y="89454"/>
                  </a:lnTo>
                  <a:lnTo>
                    <a:pt x="81831" y="122709"/>
                  </a:lnTo>
                  <a:lnTo>
                    <a:pt x="82070" y="139479"/>
                  </a:lnTo>
                  <a:lnTo>
                    <a:pt x="93519" y="145721"/>
                  </a:lnTo>
                  <a:lnTo>
                    <a:pt x="136343" y="139485"/>
                  </a:lnTo>
                  <a:lnTo>
                    <a:pt x="180098" y="121691"/>
                  </a:lnTo>
                  <a:lnTo>
                    <a:pt x="209839" y="89529"/>
                  </a:lnTo>
                  <a:lnTo>
                    <a:pt x="224026" y="57126"/>
                  </a:lnTo>
                  <a:lnTo>
                    <a:pt x="237887" y="12544"/>
                  </a:lnTo>
                  <a:lnTo>
                    <a:pt x="239025" y="11002"/>
                  </a:lnTo>
                  <a:lnTo>
                    <a:pt x="239783" y="12092"/>
                  </a:lnTo>
                  <a:lnTo>
                    <a:pt x="240289" y="14934"/>
                  </a:lnTo>
                  <a:lnTo>
                    <a:pt x="237087" y="46315"/>
                  </a:lnTo>
                  <a:lnTo>
                    <a:pt x="235194" y="90601"/>
                  </a:lnTo>
                  <a:lnTo>
                    <a:pt x="243760" y="129099"/>
                  </a:lnTo>
                  <a:lnTo>
                    <a:pt x="256974" y="151853"/>
                  </a:lnTo>
                  <a:lnTo>
                    <a:pt x="270845" y="163612"/>
                  </a:lnTo>
                  <a:lnTo>
                    <a:pt x="292100" y="173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180">
              <a:extLst>
                <a:ext uri="{FF2B5EF4-FFF2-40B4-BE49-F238E27FC236}">
                  <a16:creationId xmlns:a16="http://schemas.microsoft.com/office/drawing/2014/main" xmlns="" id="{E6E3BB7A-2BF3-4A28-A4BE-035A712D261D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9906624" y="5403850"/>
              <a:ext cx="18427" cy="215901"/>
            </a:xfrm>
            <a:custGeom>
              <a:avLst/>
              <a:gdLst/>
              <a:ahLst/>
              <a:cxnLst/>
              <a:rect l="0" t="0" r="0" b="0"/>
              <a:pathLst>
                <a:path w="18427" h="215901">
                  <a:moveTo>
                    <a:pt x="5726" y="0"/>
                  </a:moveTo>
                  <a:lnTo>
                    <a:pt x="5726" y="0"/>
                  </a:lnTo>
                  <a:lnTo>
                    <a:pt x="9096" y="6742"/>
                  </a:lnTo>
                  <a:lnTo>
                    <a:pt x="7822" y="48015"/>
                  </a:lnTo>
                  <a:lnTo>
                    <a:pt x="6346" y="92543"/>
                  </a:lnTo>
                  <a:lnTo>
                    <a:pt x="2540" y="129177"/>
                  </a:lnTo>
                  <a:lnTo>
                    <a:pt x="0" y="176113"/>
                  </a:lnTo>
                  <a:lnTo>
                    <a:pt x="1381" y="206081"/>
                  </a:lnTo>
                  <a:lnTo>
                    <a:pt x="2829" y="211470"/>
                  </a:lnTo>
                  <a:lnTo>
                    <a:pt x="5207" y="214358"/>
                  </a:lnTo>
                  <a:lnTo>
                    <a:pt x="8201" y="215578"/>
                  </a:lnTo>
                  <a:lnTo>
                    <a:pt x="18426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181">
              <a:extLst>
                <a:ext uri="{FF2B5EF4-FFF2-40B4-BE49-F238E27FC236}">
                  <a16:creationId xmlns:a16="http://schemas.microsoft.com/office/drawing/2014/main" xmlns="" id="{B87D5CA5-6593-4410-AEFF-8B0B635E7B68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9817622" y="5499100"/>
              <a:ext cx="202679" cy="6351"/>
            </a:xfrm>
            <a:custGeom>
              <a:avLst/>
              <a:gdLst/>
              <a:ahLst/>
              <a:cxnLst/>
              <a:rect l="0" t="0" r="0" b="0"/>
              <a:pathLst>
                <a:path w="202679" h="6351">
                  <a:moveTo>
                    <a:pt x="12178" y="6350"/>
                  </a:moveTo>
                  <a:lnTo>
                    <a:pt x="12178" y="6350"/>
                  </a:lnTo>
                  <a:lnTo>
                    <a:pt x="0" y="261"/>
                  </a:lnTo>
                  <a:lnTo>
                    <a:pt x="3004" y="78"/>
                  </a:lnTo>
                  <a:lnTo>
                    <a:pt x="38700" y="3394"/>
                  </a:lnTo>
                  <a:lnTo>
                    <a:pt x="78293" y="5037"/>
                  </a:lnTo>
                  <a:lnTo>
                    <a:pt x="121997" y="5766"/>
                  </a:lnTo>
                  <a:lnTo>
                    <a:pt x="162585" y="6090"/>
                  </a:lnTo>
                  <a:lnTo>
                    <a:pt x="198415" y="5593"/>
                  </a:lnTo>
                  <a:lnTo>
                    <a:pt x="200542" y="4434"/>
                  </a:lnTo>
                  <a:lnTo>
                    <a:pt x="2026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SMARTInkShape-Group624">
            <a:extLst>
              <a:ext uri="{FF2B5EF4-FFF2-40B4-BE49-F238E27FC236}">
                <a16:creationId xmlns:a16="http://schemas.microsoft.com/office/drawing/2014/main" xmlns="" id="{43C889E2-4E69-4D61-A0DC-C0B3E14C2E36}"/>
              </a:ext>
            </a:extLst>
          </p:cNvPr>
          <p:cNvGrpSpPr/>
          <p:nvPr/>
        </p:nvGrpSpPr>
        <p:grpSpPr>
          <a:xfrm>
            <a:off x="9270295" y="5105762"/>
            <a:ext cx="483306" cy="330488"/>
            <a:chOff x="9270295" y="5105762"/>
            <a:chExt cx="483306" cy="330488"/>
          </a:xfrm>
        </p:grpSpPr>
        <p:sp>
          <p:nvSpPr>
            <p:cNvPr id="180" name="SMARTInkShape-3182">
              <a:extLst>
                <a:ext uri="{FF2B5EF4-FFF2-40B4-BE49-F238E27FC236}">
                  <a16:creationId xmlns:a16="http://schemas.microsoft.com/office/drawing/2014/main" xmlns="" id="{5999523B-0945-4FD2-9011-A2677083E60D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9270295" y="5317975"/>
              <a:ext cx="337256" cy="118275"/>
            </a:xfrm>
            <a:custGeom>
              <a:avLst/>
              <a:gdLst/>
              <a:ahLst/>
              <a:cxnLst/>
              <a:rect l="0" t="0" r="0" b="0"/>
              <a:pathLst>
                <a:path w="337256" h="118275">
                  <a:moveTo>
                    <a:pt x="83255" y="22375"/>
                  </a:moveTo>
                  <a:lnTo>
                    <a:pt x="83255" y="22375"/>
                  </a:lnTo>
                  <a:lnTo>
                    <a:pt x="86625" y="25746"/>
                  </a:lnTo>
                  <a:lnTo>
                    <a:pt x="88722" y="37955"/>
                  </a:lnTo>
                  <a:lnTo>
                    <a:pt x="85973" y="54978"/>
                  </a:lnTo>
                  <a:lnTo>
                    <a:pt x="60349" y="101138"/>
                  </a:lnTo>
                  <a:lnTo>
                    <a:pt x="47910" y="112179"/>
                  </a:lnTo>
                  <a:lnTo>
                    <a:pt x="34384" y="118026"/>
                  </a:lnTo>
                  <a:lnTo>
                    <a:pt x="23670" y="118274"/>
                  </a:lnTo>
                  <a:lnTo>
                    <a:pt x="18837" y="115235"/>
                  </a:lnTo>
                  <a:lnTo>
                    <a:pt x="9704" y="104334"/>
                  </a:lnTo>
                  <a:lnTo>
                    <a:pt x="0" y="75586"/>
                  </a:lnTo>
                  <a:lnTo>
                    <a:pt x="627" y="56138"/>
                  </a:lnTo>
                  <a:lnTo>
                    <a:pt x="6314" y="38791"/>
                  </a:lnTo>
                  <a:lnTo>
                    <a:pt x="15898" y="24026"/>
                  </a:lnTo>
                  <a:lnTo>
                    <a:pt x="39936" y="7185"/>
                  </a:lnTo>
                  <a:lnTo>
                    <a:pt x="76140" y="0"/>
                  </a:lnTo>
                  <a:lnTo>
                    <a:pt x="121520" y="1243"/>
                  </a:lnTo>
                  <a:lnTo>
                    <a:pt x="154118" y="2399"/>
                  </a:lnTo>
                  <a:lnTo>
                    <a:pt x="187422" y="2913"/>
                  </a:lnTo>
                  <a:lnTo>
                    <a:pt x="221037" y="3142"/>
                  </a:lnTo>
                  <a:lnTo>
                    <a:pt x="254794" y="3243"/>
                  </a:lnTo>
                  <a:lnTo>
                    <a:pt x="298005" y="1419"/>
                  </a:lnTo>
                  <a:lnTo>
                    <a:pt x="323038" y="173"/>
                  </a:lnTo>
                  <a:lnTo>
                    <a:pt x="337255" y="3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183">
              <a:extLst>
                <a:ext uri="{FF2B5EF4-FFF2-40B4-BE49-F238E27FC236}">
                  <a16:creationId xmlns:a16="http://schemas.microsoft.com/office/drawing/2014/main" xmlns="" id="{E2F571ED-103D-438C-8040-D2F4FA15AABD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9586640" y="5105762"/>
              <a:ext cx="166961" cy="132866"/>
            </a:xfrm>
            <a:custGeom>
              <a:avLst/>
              <a:gdLst/>
              <a:ahLst/>
              <a:cxnLst/>
              <a:rect l="0" t="0" r="0" b="0"/>
              <a:pathLst>
                <a:path w="166961" h="132866">
                  <a:moveTo>
                    <a:pt x="8210" y="18688"/>
                  </a:moveTo>
                  <a:lnTo>
                    <a:pt x="8210" y="18688"/>
                  </a:lnTo>
                  <a:lnTo>
                    <a:pt x="13986" y="13619"/>
                  </a:lnTo>
                  <a:lnTo>
                    <a:pt x="31975" y="3761"/>
                  </a:lnTo>
                  <a:lnTo>
                    <a:pt x="54297" y="452"/>
                  </a:lnTo>
                  <a:lnTo>
                    <a:pt x="69145" y="0"/>
                  </a:lnTo>
                  <a:lnTo>
                    <a:pt x="81388" y="3561"/>
                  </a:lnTo>
                  <a:lnTo>
                    <a:pt x="86628" y="6487"/>
                  </a:lnTo>
                  <a:lnTo>
                    <a:pt x="90122" y="9848"/>
                  </a:lnTo>
                  <a:lnTo>
                    <a:pt x="94004" y="17346"/>
                  </a:lnTo>
                  <a:lnTo>
                    <a:pt x="92817" y="36243"/>
                  </a:lnTo>
                  <a:lnTo>
                    <a:pt x="84628" y="56345"/>
                  </a:lnTo>
                  <a:lnTo>
                    <a:pt x="40189" y="100505"/>
                  </a:lnTo>
                  <a:lnTo>
                    <a:pt x="127" y="129844"/>
                  </a:lnTo>
                  <a:lnTo>
                    <a:pt x="0" y="130892"/>
                  </a:lnTo>
                  <a:lnTo>
                    <a:pt x="618" y="131590"/>
                  </a:lnTo>
                  <a:lnTo>
                    <a:pt x="43846" y="132865"/>
                  </a:lnTo>
                  <a:lnTo>
                    <a:pt x="85953" y="129580"/>
                  </a:lnTo>
                  <a:lnTo>
                    <a:pt x="117787" y="127946"/>
                  </a:lnTo>
                  <a:lnTo>
                    <a:pt x="166960" y="126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625">
            <a:extLst>
              <a:ext uri="{FF2B5EF4-FFF2-40B4-BE49-F238E27FC236}">
                <a16:creationId xmlns:a16="http://schemas.microsoft.com/office/drawing/2014/main" xmlns="" id="{1041A405-CDFB-45EF-B1F7-966A6096F74C}"/>
              </a:ext>
            </a:extLst>
          </p:cNvPr>
          <p:cNvGrpSpPr/>
          <p:nvPr/>
        </p:nvGrpSpPr>
        <p:grpSpPr>
          <a:xfrm>
            <a:off x="8769350" y="5227456"/>
            <a:ext cx="190501" cy="112895"/>
            <a:chOff x="8769350" y="5227456"/>
            <a:chExt cx="190501" cy="112895"/>
          </a:xfrm>
        </p:grpSpPr>
        <p:sp>
          <p:nvSpPr>
            <p:cNvPr id="183" name="SMARTInkShape-3184">
              <a:extLst>
                <a:ext uri="{FF2B5EF4-FFF2-40B4-BE49-F238E27FC236}">
                  <a16:creationId xmlns:a16="http://schemas.microsoft.com/office/drawing/2014/main" xmlns="" id="{0C70CC9F-6C01-42A8-AB73-3114E8A118B1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8769350" y="5227456"/>
              <a:ext cx="190501" cy="17645"/>
            </a:xfrm>
            <a:custGeom>
              <a:avLst/>
              <a:gdLst/>
              <a:ahLst/>
              <a:cxnLst/>
              <a:rect l="0" t="0" r="0" b="0"/>
              <a:pathLst>
                <a:path w="190501" h="17645">
                  <a:moveTo>
                    <a:pt x="0" y="17644"/>
                  </a:moveTo>
                  <a:lnTo>
                    <a:pt x="0" y="17644"/>
                  </a:lnTo>
                  <a:lnTo>
                    <a:pt x="6743" y="10902"/>
                  </a:lnTo>
                  <a:lnTo>
                    <a:pt x="31159" y="3339"/>
                  </a:lnTo>
                  <a:lnTo>
                    <a:pt x="75318" y="0"/>
                  </a:lnTo>
                  <a:lnTo>
                    <a:pt x="108500" y="1100"/>
                  </a:lnTo>
                  <a:lnTo>
                    <a:pt x="153268" y="5686"/>
                  </a:lnTo>
                  <a:lnTo>
                    <a:pt x="190500" y="11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185">
              <a:extLst>
                <a:ext uri="{FF2B5EF4-FFF2-40B4-BE49-F238E27FC236}">
                  <a16:creationId xmlns:a16="http://schemas.microsoft.com/office/drawing/2014/main" xmlns="" id="{3920F6D9-0A0E-4068-B55D-EDFBD1514498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8784741" y="5340350"/>
              <a:ext cx="137010" cy="1"/>
            </a:xfrm>
            <a:custGeom>
              <a:avLst/>
              <a:gdLst/>
              <a:ahLst/>
              <a:cxnLst/>
              <a:rect l="0" t="0" r="0" b="0"/>
              <a:pathLst>
                <a:path w="137010" h="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38538" y="0"/>
                  </a:lnTo>
                  <a:lnTo>
                    <a:pt x="84549" y="0"/>
                  </a:lnTo>
                  <a:lnTo>
                    <a:pt x="1370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SMARTInkShape-Group626">
            <a:extLst>
              <a:ext uri="{FF2B5EF4-FFF2-40B4-BE49-F238E27FC236}">
                <a16:creationId xmlns:a16="http://schemas.microsoft.com/office/drawing/2014/main" xmlns="" id="{26F68E30-95A2-45B8-A823-C9931C64EE35}"/>
              </a:ext>
            </a:extLst>
          </p:cNvPr>
          <p:cNvGrpSpPr/>
          <p:nvPr/>
        </p:nvGrpSpPr>
        <p:grpSpPr>
          <a:xfrm>
            <a:off x="8095485" y="4219287"/>
            <a:ext cx="4012596" cy="682914"/>
            <a:chOff x="8095485" y="4219287"/>
            <a:chExt cx="4012596" cy="682914"/>
          </a:xfrm>
        </p:grpSpPr>
        <p:sp>
          <p:nvSpPr>
            <p:cNvPr id="186" name="SMARTInkShape-3186">
              <a:extLst>
                <a:ext uri="{FF2B5EF4-FFF2-40B4-BE49-F238E27FC236}">
                  <a16:creationId xmlns:a16="http://schemas.microsoft.com/office/drawing/2014/main" xmlns="" id="{4C8B00A6-4703-4DC0-8635-E1CA29724E84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8095485" y="4274695"/>
              <a:ext cx="184654" cy="252856"/>
            </a:xfrm>
            <a:custGeom>
              <a:avLst/>
              <a:gdLst/>
              <a:ahLst/>
              <a:cxnLst/>
              <a:rect l="0" t="0" r="0" b="0"/>
              <a:pathLst>
                <a:path w="184654" h="252856">
                  <a:moveTo>
                    <a:pt x="178565" y="11555"/>
                  </a:moveTo>
                  <a:lnTo>
                    <a:pt x="178565" y="11555"/>
                  </a:lnTo>
                  <a:lnTo>
                    <a:pt x="181935" y="8184"/>
                  </a:lnTo>
                  <a:lnTo>
                    <a:pt x="183591" y="4647"/>
                  </a:lnTo>
                  <a:lnTo>
                    <a:pt x="184653" y="0"/>
                  </a:lnTo>
                  <a:lnTo>
                    <a:pt x="182999" y="20346"/>
                  </a:lnTo>
                  <a:lnTo>
                    <a:pt x="169328" y="67462"/>
                  </a:lnTo>
                  <a:lnTo>
                    <a:pt x="152309" y="109808"/>
                  </a:lnTo>
                  <a:lnTo>
                    <a:pt x="130490" y="150263"/>
                  </a:lnTo>
                  <a:lnTo>
                    <a:pt x="102781" y="178948"/>
                  </a:lnTo>
                  <a:lnTo>
                    <a:pt x="72227" y="194111"/>
                  </a:lnTo>
                  <a:lnTo>
                    <a:pt x="51340" y="194761"/>
                  </a:lnTo>
                  <a:lnTo>
                    <a:pt x="40832" y="192959"/>
                  </a:lnTo>
                  <a:lnTo>
                    <a:pt x="23512" y="181549"/>
                  </a:lnTo>
                  <a:lnTo>
                    <a:pt x="10168" y="164014"/>
                  </a:lnTo>
                  <a:lnTo>
                    <a:pt x="1886" y="142109"/>
                  </a:lnTo>
                  <a:lnTo>
                    <a:pt x="0" y="112719"/>
                  </a:lnTo>
                  <a:lnTo>
                    <a:pt x="2372" y="105808"/>
                  </a:lnTo>
                  <a:lnTo>
                    <a:pt x="10650" y="96249"/>
                  </a:lnTo>
                  <a:lnTo>
                    <a:pt x="23268" y="91530"/>
                  </a:lnTo>
                  <a:lnTo>
                    <a:pt x="38987" y="90138"/>
                  </a:lnTo>
                  <a:lnTo>
                    <a:pt x="57734" y="91871"/>
                  </a:lnTo>
                  <a:lnTo>
                    <a:pt x="91493" y="110298"/>
                  </a:lnTo>
                  <a:lnTo>
                    <a:pt x="121565" y="138100"/>
                  </a:lnTo>
                  <a:lnTo>
                    <a:pt x="146870" y="183464"/>
                  </a:lnTo>
                  <a:lnTo>
                    <a:pt x="166456" y="231078"/>
                  </a:lnTo>
                  <a:lnTo>
                    <a:pt x="178565" y="252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187">
              <a:extLst>
                <a:ext uri="{FF2B5EF4-FFF2-40B4-BE49-F238E27FC236}">
                  <a16:creationId xmlns:a16="http://schemas.microsoft.com/office/drawing/2014/main" xmlns="" id="{11F1BA19-5F23-4DF5-9373-7DFF38360E71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8382000" y="4503670"/>
              <a:ext cx="139701" cy="123616"/>
            </a:xfrm>
            <a:custGeom>
              <a:avLst/>
              <a:gdLst/>
              <a:ahLst/>
              <a:cxnLst/>
              <a:rect l="0" t="0" r="0" b="0"/>
              <a:pathLst>
                <a:path w="139701" h="123616">
                  <a:moveTo>
                    <a:pt x="0" y="17530"/>
                  </a:moveTo>
                  <a:lnTo>
                    <a:pt x="0" y="17530"/>
                  </a:lnTo>
                  <a:lnTo>
                    <a:pt x="0" y="14159"/>
                  </a:lnTo>
                  <a:lnTo>
                    <a:pt x="5645" y="10622"/>
                  </a:lnTo>
                  <a:lnTo>
                    <a:pt x="32493" y="1229"/>
                  </a:lnTo>
                  <a:lnTo>
                    <a:pt x="49609" y="0"/>
                  </a:lnTo>
                  <a:lnTo>
                    <a:pt x="56856" y="2213"/>
                  </a:lnTo>
                  <a:lnTo>
                    <a:pt x="59071" y="5202"/>
                  </a:lnTo>
                  <a:lnTo>
                    <a:pt x="61531" y="14167"/>
                  </a:lnTo>
                  <a:lnTo>
                    <a:pt x="56980" y="27089"/>
                  </a:lnTo>
                  <a:lnTo>
                    <a:pt x="35961" y="71000"/>
                  </a:lnTo>
                  <a:lnTo>
                    <a:pt x="12698" y="112381"/>
                  </a:lnTo>
                  <a:lnTo>
                    <a:pt x="11992" y="116042"/>
                  </a:lnTo>
                  <a:lnTo>
                    <a:pt x="12229" y="119188"/>
                  </a:lnTo>
                  <a:lnTo>
                    <a:pt x="14502" y="121285"/>
                  </a:lnTo>
                  <a:lnTo>
                    <a:pt x="22673" y="123615"/>
                  </a:lnTo>
                  <a:lnTo>
                    <a:pt x="66973" y="111420"/>
                  </a:lnTo>
                  <a:lnTo>
                    <a:pt x="102628" y="99677"/>
                  </a:lnTo>
                  <a:lnTo>
                    <a:pt x="139700" y="87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188">
              <a:extLst>
                <a:ext uri="{FF2B5EF4-FFF2-40B4-BE49-F238E27FC236}">
                  <a16:creationId xmlns:a16="http://schemas.microsoft.com/office/drawing/2014/main" xmlns="" id="{945FE8C5-81DC-431E-B0AE-8A5328C1DAFE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9156698" y="4471544"/>
              <a:ext cx="127003" cy="17907"/>
            </a:xfrm>
            <a:custGeom>
              <a:avLst/>
              <a:gdLst/>
              <a:ahLst/>
              <a:cxnLst/>
              <a:rect l="0" t="0" r="0" b="0"/>
              <a:pathLst>
                <a:path w="127003" h="17907">
                  <a:moveTo>
                    <a:pt x="2" y="11556"/>
                  </a:moveTo>
                  <a:lnTo>
                    <a:pt x="2" y="11556"/>
                  </a:lnTo>
                  <a:lnTo>
                    <a:pt x="0" y="8185"/>
                  </a:lnTo>
                  <a:lnTo>
                    <a:pt x="3765" y="4648"/>
                  </a:lnTo>
                  <a:lnTo>
                    <a:pt x="6743" y="2717"/>
                  </a:lnTo>
                  <a:lnTo>
                    <a:pt x="21049" y="0"/>
                  </a:lnTo>
                  <a:lnTo>
                    <a:pt x="64879" y="888"/>
                  </a:lnTo>
                  <a:lnTo>
                    <a:pt x="106107" y="11095"/>
                  </a:lnTo>
                  <a:lnTo>
                    <a:pt x="127002" y="17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189">
              <a:extLst>
                <a:ext uri="{FF2B5EF4-FFF2-40B4-BE49-F238E27FC236}">
                  <a16:creationId xmlns:a16="http://schemas.microsoft.com/office/drawing/2014/main" xmlns="" id="{FA45D578-58D7-43F1-A6F9-09DB9BFE36FE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8934450" y="4331583"/>
              <a:ext cx="55045" cy="246768"/>
            </a:xfrm>
            <a:custGeom>
              <a:avLst/>
              <a:gdLst/>
              <a:ahLst/>
              <a:cxnLst/>
              <a:rect l="0" t="0" r="0" b="0"/>
              <a:pathLst>
                <a:path w="55045" h="246768">
                  <a:moveTo>
                    <a:pt x="6350" y="5467"/>
                  </a:moveTo>
                  <a:lnTo>
                    <a:pt x="6350" y="5467"/>
                  </a:lnTo>
                  <a:lnTo>
                    <a:pt x="6350" y="2096"/>
                  </a:lnTo>
                  <a:lnTo>
                    <a:pt x="7055" y="1103"/>
                  </a:lnTo>
                  <a:lnTo>
                    <a:pt x="8231" y="441"/>
                  </a:lnTo>
                  <a:lnTo>
                    <a:pt x="9720" y="0"/>
                  </a:lnTo>
                  <a:lnTo>
                    <a:pt x="15139" y="3273"/>
                  </a:lnTo>
                  <a:lnTo>
                    <a:pt x="36857" y="26984"/>
                  </a:lnTo>
                  <a:lnTo>
                    <a:pt x="50040" y="65621"/>
                  </a:lnTo>
                  <a:lnTo>
                    <a:pt x="55044" y="112817"/>
                  </a:lnTo>
                  <a:lnTo>
                    <a:pt x="53154" y="159179"/>
                  </a:lnTo>
                  <a:lnTo>
                    <a:pt x="44320" y="185496"/>
                  </a:lnTo>
                  <a:lnTo>
                    <a:pt x="15654" y="227765"/>
                  </a:lnTo>
                  <a:lnTo>
                    <a:pt x="0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190">
              <a:extLst>
                <a:ext uri="{FF2B5EF4-FFF2-40B4-BE49-F238E27FC236}">
                  <a16:creationId xmlns:a16="http://schemas.microsoft.com/office/drawing/2014/main" xmlns="" id="{DC4D3969-E3BE-4D97-BD7B-EC9D67EDCF82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8771602" y="4364093"/>
              <a:ext cx="118399" cy="188089"/>
            </a:xfrm>
            <a:custGeom>
              <a:avLst/>
              <a:gdLst/>
              <a:ahLst/>
              <a:cxnLst/>
              <a:rect l="0" t="0" r="0" b="0"/>
              <a:pathLst>
                <a:path w="118399" h="188089">
                  <a:moveTo>
                    <a:pt x="92998" y="17407"/>
                  </a:moveTo>
                  <a:lnTo>
                    <a:pt x="92998" y="17407"/>
                  </a:lnTo>
                  <a:lnTo>
                    <a:pt x="92998" y="10665"/>
                  </a:lnTo>
                  <a:lnTo>
                    <a:pt x="91117" y="5473"/>
                  </a:lnTo>
                  <a:lnTo>
                    <a:pt x="89627" y="3101"/>
                  </a:lnTo>
                  <a:lnTo>
                    <a:pt x="82328" y="467"/>
                  </a:lnTo>
                  <a:lnTo>
                    <a:pt x="72028" y="0"/>
                  </a:lnTo>
                  <a:lnTo>
                    <a:pt x="60395" y="2144"/>
                  </a:lnTo>
                  <a:lnTo>
                    <a:pt x="48169" y="11093"/>
                  </a:lnTo>
                  <a:lnTo>
                    <a:pt x="19702" y="46577"/>
                  </a:lnTo>
                  <a:lnTo>
                    <a:pt x="5351" y="85395"/>
                  </a:lnTo>
                  <a:lnTo>
                    <a:pt x="0" y="124805"/>
                  </a:lnTo>
                  <a:lnTo>
                    <a:pt x="5156" y="159923"/>
                  </a:lnTo>
                  <a:lnTo>
                    <a:pt x="15622" y="176233"/>
                  </a:lnTo>
                  <a:lnTo>
                    <a:pt x="22364" y="182557"/>
                  </a:lnTo>
                  <a:lnTo>
                    <a:pt x="28975" y="186068"/>
                  </a:lnTo>
                  <a:lnTo>
                    <a:pt x="41965" y="188088"/>
                  </a:lnTo>
                  <a:lnTo>
                    <a:pt x="56675" y="182871"/>
                  </a:lnTo>
                  <a:lnTo>
                    <a:pt x="71916" y="172085"/>
                  </a:lnTo>
                  <a:lnTo>
                    <a:pt x="85745" y="155532"/>
                  </a:lnTo>
                  <a:lnTo>
                    <a:pt x="102059" y="119638"/>
                  </a:lnTo>
                  <a:lnTo>
                    <a:pt x="109088" y="81094"/>
                  </a:lnTo>
                  <a:lnTo>
                    <a:pt x="105088" y="61235"/>
                  </a:lnTo>
                  <a:lnTo>
                    <a:pt x="96254" y="46058"/>
                  </a:lnTo>
                  <a:lnTo>
                    <a:pt x="85274" y="34609"/>
                  </a:lnTo>
                  <a:lnTo>
                    <a:pt x="78676" y="32403"/>
                  </a:lnTo>
                  <a:lnTo>
                    <a:pt x="63819" y="33714"/>
                  </a:lnTo>
                  <a:lnTo>
                    <a:pt x="51572" y="40882"/>
                  </a:lnTo>
                  <a:lnTo>
                    <a:pt x="42132" y="51829"/>
                  </a:lnTo>
                  <a:lnTo>
                    <a:pt x="35582" y="66102"/>
                  </a:lnTo>
                  <a:lnTo>
                    <a:pt x="34084" y="81853"/>
                  </a:lnTo>
                  <a:lnTo>
                    <a:pt x="34672" y="90005"/>
                  </a:lnTo>
                  <a:lnTo>
                    <a:pt x="37179" y="96144"/>
                  </a:lnTo>
                  <a:lnTo>
                    <a:pt x="45612" y="104847"/>
                  </a:lnTo>
                  <a:lnTo>
                    <a:pt x="60178" y="109186"/>
                  </a:lnTo>
                  <a:lnTo>
                    <a:pt x="78411" y="109703"/>
                  </a:lnTo>
                  <a:lnTo>
                    <a:pt x="118398" y="99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191">
              <a:extLst>
                <a:ext uri="{FF2B5EF4-FFF2-40B4-BE49-F238E27FC236}">
                  <a16:creationId xmlns:a16="http://schemas.microsoft.com/office/drawing/2014/main" xmlns="" id="{07C6B2B8-5E18-4177-B576-989745EA396A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8597018" y="4283498"/>
              <a:ext cx="115183" cy="263103"/>
            </a:xfrm>
            <a:custGeom>
              <a:avLst/>
              <a:gdLst/>
              <a:ahLst/>
              <a:cxnLst/>
              <a:rect l="0" t="0" r="0" b="0"/>
              <a:pathLst>
                <a:path w="115183" h="263103">
                  <a:moveTo>
                    <a:pt x="115182" y="9102"/>
                  </a:moveTo>
                  <a:lnTo>
                    <a:pt x="115182" y="9102"/>
                  </a:lnTo>
                  <a:lnTo>
                    <a:pt x="109406" y="4033"/>
                  </a:lnTo>
                  <a:lnTo>
                    <a:pt x="102972" y="264"/>
                  </a:lnTo>
                  <a:lnTo>
                    <a:pt x="93529" y="0"/>
                  </a:lnTo>
                  <a:lnTo>
                    <a:pt x="80862" y="3645"/>
                  </a:lnTo>
                  <a:lnTo>
                    <a:pt x="63475" y="12321"/>
                  </a:lnTo>
                  <a:lnTo>
                    <a:pt x="37223" y="39219"/>
                  </a:lnTo>
                  <a:lnTo>
                    <a:pt x="14942" y="84113"/>
                  </a:lnTo>
                  <a:lnTo>
                    <a:pt x="5250" y="117464"/>
                  </a:lnTo>
                  <a:lnTo>
                    <a:pt x="0" y="150396"/>
                  </a:lnTo>
                  <a:lnTo>
                    <a:pt x="2423" y="195292"/>
                  </a:lnTo>
                  <a:lnTo>
                    <a:pt x="10739" y="220029"/>
                  </a:lnTo>
                  <a:lnTo>
                    <a:pt x="25254" y="239020"/>
                  </a:lnTo>
                  <a:lnTo>
                    <a:pt x="51682" y="263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192">
              <a:extLst>
                <a:ext uri="{FF2B5EF4-FFF2-40B4-BE49-F238E27FC236}">
                  <a16:creationId xmlns:a16="http://schemas.microsoft.com/office/drawing/2014/main" xmlns="" id="{31CB62C5-F7F7-4450-9B3C-8459A7B6A745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9190215" y="4546600"/>
              <a:ext cx="131586" cy="34387"/>
            </a:xfrm>
            <a:custGeom>
              <a:avLst/>
              <a:gdLst/>
              <a:ahLst/>
              <a:cxnLst/>
              <a:rect l="0" t="0" r="0" b="0"/>
              <a:pathLst>
                <a:path w="131586" h="34387">
                  <a:moveTo>
                    <a:pt x="10935" y="19050"/>
                  </a:moveTo>
                  <a:lnTo>
                    <a:pt x="10935" y="19050"/>
                  </a:lnTo>
                  <a:lnTo>
                    <a:pt x="4192" y="22421"/>
                  </a:lnTo>
                  <a:lnTo>
                    <a:pt x="2208" y="24119"/>
                  </a:lnTo>
                  <a:lnTo>
                    <a:pt x="0" y="27888"/>
                  </a:lnTo>
                  <a:lnTo>
                    <a:pt x="822" y="29882"/>
                  </a:lnTo>
                  <a:lnTo>
                    <a:pt x="5500" y="33977"/>
                  </a:lnTo>
                  <a:lnTo>
                    <a:pt x="16047" y="34386"/>
                  </a:lnTo>
                  <a:lnTo>
                    <a:pt x="55922" y="25528"/>
                  </a:lnTo>
                  <a:lnTo>
                    <a:pt x="100387" y="10856"/>
                  </a:lnTo>
                  <a:lnTo>
                    <a:pt x="131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193">
              <a:extLst>
                <a:ext uri="{FF2B5EF4-FFF2-40B4-BE49-F238E27FC236}">
                  <a16:creationId xmlns:a16="http://schemas.microsoft.com/office/drawing/2014/main" xmlns="" id="{D0E35CF9-2406-416C-BB1D-EFCF71CAFCAA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9477844" y="4318588"/>
              <a:ext cx="186857" cy="307840"/>
            </a:xfrm>
            <a:custGeom>
              <a:avLst/>
              <a:gdLst/>
              <a:ahLst/>
              <a:cxnLst/>
              <a:rect l="0" t="0" r="0" b="0"/>
              <a:pathLst>
                <a:path w="186857" h="307840">
                  <a:moveTo>
                    <a:pt x="174156" y="5762"/>
                  </a:moveTo>
                  <a:lnTo>
                    <a:pt x="174156" y="5762"/>
                  </a:lnTo>
                  <a:lnTo>
                    <a:pt x="174154" y="2391"/>
                  </a:lnTo>
                  <a:lnTo>
                    <a:pt x="173451" y="1398"/>
                  </a:lnTo>
                  <a:lnTo>
                    <a:pt x="172275" y="736"/>
                  </a:lnTo>
                  <a:lnTo>
                    <a:pt x="167675" y="0"/>
                  </a:lnTo>
                  <a:lnTo>
                    <a:pt x="145595" y="1410"/>
                  </a:lnTo>
                  <a:lnTo>
                    <a:pt x="106005" y="14622"/>
                  </a:lnTo>
                  <a:lnTo>
                    <a:pt x="72473" y="28234"/>
                  </a:lnTo>
                  <a:lnTo>
                    <a:pt x="56997" y="39739"/>
                  </a:lnTo>
                  <a:lnTo>
                    <a:pt x="45414" y="54259"/>
                  </a:lnTo>
                  <a:lnTo>
                    <a:pt x="34330" y="81671"/>
                  </a:lnTo>
                  <a:lnTo>
                    <a:pt x="26579" y="118878"/>
                  </a:lnTo>
                  <a:lnTo>
                    <a:pt x="19813" y="164553"/>
                  </a:lnTo>
                  <a:lnTo>
                    <a:pt x="13341" y="207094"/>
                  </a:lnTo>
                  <a:lnTo>
                    <a:pt x="5539" y="253618"/>
                  </a:lnTo>
                  <a:lnTo>
                    <a:pt x="0" y="297247"/>
                  </a:lnTo>
                  <a:lnTo>
                    <a:pt x="1608" y="300980"/>
                  </a:lnTo>
                  <a:lnTo>
                    <a:pt x="4091" y="304174"/>
                  </a:lnTo>
                  <a:lnTo>
                    <a:pt x="14374" y="307723"/>
                  </a:lnTo>
                  <a:lnTo>
                    <a:pt x="39795" y="307839"/>
                  </a:lnTo>
                  <a:lnTo>
                    <a:pt x="81663" y="303405"/>
                  </a:lnTo>
                  <a:lnTo>
                    <a:pt x="117525" y="299620"/>
                  </a:lnTo>
                  <a:lnTo>
                    <a:pt x="163804" y="294228"/>
                  </a:lnTo>
                  <a:lnTo>
                    <a:pt x="186856" y="291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194">
              <a:extLst>
                <a:ext uri="{FF2B5EF4-FFF2-40B4-BE49-F238E27FC236}">
                  <a16:creationId xmlns:a16="http://schemas.microsoft.com/office/drawing/2014/main" xmlns="" id="{AC9F0E67-ACA8-4552-BD9A-96CA1FD3873E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9534041" y="4495800"/>
              <a:ext cx="143360" cy="38101"/>
            </a:xfrm>
            <a:custGeom>
              <a:avLst/>
              <a:gdLst/>
              <a:ahLst/>
              <a:cxnLst/>
              <a:rect l="0" t="0" r="0" b="0"/>
              <a:pathLst>
                <a:path w="143360" h="38101">
                  <a:moveTo>
                    <a:pt x="3659" y="38100"/>
                  </a:moveTo>
                  <a:lnTo>
                    <a:pt x="3659" y="38100"/>
                  </a:lnTo>
                  <a:lnTo>
                    <a:pt x="288" y="34729"/>
                  </a:lnTo>
                  <a:lnTo>
                    <a:pt x="0" y="33736"/>
                  </a:lnTo>
                  <a:lnTo>
                    <a:pt x="514" y="33074"/>
                  </a:lnTo>
                  <a:lnTo>
                    <a:pt x="45570" y="17523"/>
                  </a:lnTo>
                  <a:lnTo>
                    <a:pt x="80142" y="11080"/>
                  </a:lnTo>
                  <a:lnTo>
                    <a:pt x="1433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195">
              <a:extLst>
                <a:ext uri="{FF2B5EF4-FFF2-40B4-BE49-F238E27FC236}">
                  <a16:creationId xmlns:a16="http://schemas.microsoft.com/office/drawing/2014/main" xmlns="" id="{CA296B97-FCAF-461B-A44B-1667DDE23095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9777057" y="4334823"/>
              <a:ext cx="192444" cy="321821"/>
            </a:xfrm>
            <a:custGeom>
              <a:avLst/>
              <a:gdLst/>
              <a:ahLst/>
              <a:cxnLst/>
              <a:rect l="0" t="0" r="0" b="0"/>
              <a:pathLst>
                <a:path w="192444" h="321821">
                  <a:moveTo>
                    <a:pt x="192443" y="14927"/>
                  </a:moveTo>
                  <a:lnTo>
                    <a:pt x="192443" y="14927"/>
                  </a:lnTo>
                  <a:lnTo>
                    <a:pt x="189072" y="11556"/>
                  </a:lnTo>
                  <a:lnTo>
                    <a:pt x="159840" y="0"/>
                  </a:lnTo>
                  <a:lnTo>
                    <a:pt x="117051" y="1706"/>
                  </a:lnTo>
                  <a:lnTo>
                    <a:pt x="97432" y="8815"/>
                  </a:lnTo>
                  <a:lnTo>
                    <a:pt x="81585" y="23229"/>
                  </a:lnTo>
                  <a:lnTo>
                    <a:pt x="76144" y="34844"/>
                  </a:lnTo>
                  <a:lnTo>
                    <a:pt x="67296" y="72322"/>
                  </a:lnTo>
                  <a:lnTo>
                    <a:pt x="55277" y="119711"/>
                  </a:lnTo>
                  <a:lnTo>
                    <a:pt x="42675" y="163802"/>
                  </a:lnTo>
                  <a:lnTo>
                    <a:pt x="30710" y="210732"/>
                  </a:lnTo>
                  <a:lnTo>
                    <a:pt x="15641" y="254036"/>
                  </a:lnTo>
                  <a:lnTo>
                    <a:pt x="1277" y="296481"/>
                  </a:lnTo>
                  <a:lnTo>
                    <a:pt x="0" y="307749"/>
                  </a:lnTo>
                  <a:lnTo>
                    <a:pt x="649" y="311741"/>
                  </a:lnTo>
                  <a:lnTo>
                    <a:pt x="18300" y="318059"/>
                  </a:lnTo>
                  <a:lnTo>
                    <a:pt x="60176" y="321820"/>
                  </a:lnTo>
                  <a:lnTo>
                    <a:pt x="101983" y="318465"/>
                  </a:lnTo>
                  <a:lnTo>
                    <a:pt x="139299" y="314885"/>
                  </a:lnTo>
                  <a:lnTo>
                    <a:pt x="173393" y="313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196">
              <a:extLst>
                <a:ext uri="{FF2B5EF4-FFF2-40B4-BE49-F238E27FC236}">
                  <a16:creationId xmlns:a16="http://schemas.microsoft.com/office/drawing/2014/main" xmlns="" id="{065A0476-2A84-4F47-80EF-EAF3AD01F139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10053652" y="4396078"/>
              <a:ext cx="180852" cy="244631"/>
            </a:xfrm>
            <a:custGeom>
              <a:avLst/>
              <a:gdLst/>
              <a:ahLst/>
              <a:cxnLst/>
              <a:rect l="0" t="0" r="0" b="0"/>
              <a:pathLst>
                <a:path w="180852" h="244631">
                  <a:moveTo>
                    <a:pt x="36498" y="87022"/>
                  </a:moveTo>
                  <a:lnTo>
                    <a:pt x="36498" y="87022"/>
                  </a:lnTo>
                  <a:lnTo>
                    <a:pt x="36498" y="83364"/>
                  </a:lnTo>
                  <a:lnTo>
                    <a:pt x="36498" y="84925"/>
                  </a:lnTo>
                  <a:lnTo>
                    <a:pt x="18822" y="128933"/>
                  </a:lnTo>
                  <a:lnTo>
                    <a:pt x="10015" y="171093"/>
                  </a:lnTo>
                  <a:lnTo>
                    <a:pt x="2937" y="212591"/>
                  </a:lnTo>
                  <a:lnTo>
                    <a:pt x="0" y="242144"/>
                  </a:lnTo>
                  <a:lnTo>
                    <a:pt x="876" y="244059"/>
                  </a:lnTo>
                  <a:lnTo>
                    <a:pt x="2168" y="244630"/>
                  </a:lnTo>
                  <a:lnTo>
                    <a:pt x="3028" y="242893"/>
                  </a:lnTo>
                  <a:lnTo>
                    <a:pt x="9666" y="195886"/>
                  </a:lnTo>
                  <a:lnTo>
                    <a:pt x="13520" y="164334"/>
                  </a:lnTo>
                  <a:lnTo>
                    <a:pt x="19464" y="121618"/>
                  </a:lnTo>
                  <a:lnTo>
                    <a:pt x="26812" y="76292"/>
                  </a:lnTo>
                  <a:lnTo>
                    <a:pt x="34780" y="39685"/>
                  </a:lnTo>
                  <a:lnTo>
                    <a:pt x="42140" y="0"/>
                  </a:lnTo>
                  <a:lnTo>
                    <a:pt x="49662" y="36669"/>
                  </a:lnTo>
                  <a:lnTo>
                    <a:pt x="57566" y="80100"/>
                  </a:lnTo>
                  <a:lnTo>
                    <a:pt x="65616" y="114284"/>
                  </a:lnTo>
                  <a:lnTo>
                    <a:pt x="76251" y="148292"/>
                  </a:lnTo>
                  <a:lnTo>
                    <a:pt x="94138" y="192430"/>
                  </a:lnTo>
                  <a:lnTo>
                    <a:pt x="109472" y="218834"/>
                  </a:lnTo>
                  <a:lnTo>
                    <a:pt x="116192" y="220758"/>
                  </a:lnTo>
                  <a:lnTo>
                    <a:pt x="133066" y="215370"/>
                  </a:lnTo>
                  <a:lnTo>
                    <a:pt x="146678" y="199804"/>
                  </a:lnTo>
                  <a:lnTo>
                    <a:pt x="162279" y="161597"/>
                  </a:lnTo>
                  <a:lnTo>
                    <a:pt x="170718" y="128633"/>
                  </a:lnTo>
                  <a:lnTo>
                    <a:pt x="176820" y="95168"/>
                  </a:lnTo>
                  <a:lnTo>
                    <a:pt x="180851" y="54707"/>
                  </a:lnTo>
                  <a:lnTo>
                    <a:pt x="179912" y="40909"/>
                  </a:lnTo>
                  <a:lnTo>
                    <a:pt x="178673" y="37230"/>
                  </a:lnTo>
                  <a:lnTo>
                    <a:pt x="177849" y="36189"/>
                  </a:lnTo>
                  <a:lnTo>
                    <a:pt x="177298" y="36906"/>
                  </a:lnTo>
                  <a:lnTo>
                    <a:pt x="176198" y="42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197">
              <a:extLst>
                <a:ext uri="{FF2B5EF4-FFF2-40B4-BE49-F238E27FC236}">
                  <a16:creationId xmlns:a16="http://schemas.microsoft.com/office/drawing/2014/main" xmlns="" id="{B5A85051-D42B-4498-BF45-B2C7187CDECB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10280846" y="4517498"/>
              <a:ext cx="76005" cy="108538"/>
            </a:xfrm>
            <a:custGeom>
              <a:avLst/>
              <a:gdLst/>
              <a:ahLst/>
              <a:cxnLst/>
              <a:rect l="0" t="0" r="0" b="0"/>
              <a:pathLst>
                <a:path w="76005" h="108538">
                  <a:moveTo>
                    <a:pt x="76004" y="16402"/>
                  </a:moveTo>
                  <a:lnTo>
                    <a:pt x="76004" y="16402"/>
                  </a:lnTo>
                  <a:lnTo>
                    <a:pt x="69261" y="6289"/>
                  </a:lnTo>
                  <a:lnTo>
                    <a:pt x="65865" y="3310"/>
                  </a:lnTo>
                  <a:lnTo>
                    <a:pt x="58328" y="0"/>
                  </a:lnTo>
                  <a:lnTo>
                    <a:pt x="25923" y="25104"/>
                  </a:lnTo>
                  <a:lnTo>
                    <a:pt x="9531" y="47316"/>
                  </a:lnTo>
                  <a:lnTo>
                    <a:pt x="1305" y="67536"/>
                  </a:lnTo>
                  <a:lnTo>
                    <a:pt x="0" y="83578"/>
                  </a:lnTo>
                  <a:lnTo>
                    <a:pt x="2052" y="90114"/>
                  </a:lnTo>
                  <a:lnTo>
                    <a:pt x="9975" y="101139"/>
                  </a:lnTo>
                  <a:lnTo>
                    <a:pt x="22434" y="106979"/>
                  </a:lnTo>
                  <a:lnTo>
                    <a:pt x="29708" y="108537"/>
                  </a:lnTo>
                  <a:lnTo>
                    <a:pt x="37378" y="106753"/>
                  </a:lnTo>
                  <a:lnTo>
                    <a:pt x="53428" y="97245"/>
                  </a:lnTo>
                  <a:lnTo>
                    <a:pt x="64323" y="74204"/>
                  </a:lnTo>
                  <a:lnTo>
                    <a:pt x="76004" y="29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198">
              <a:extLst>
                <a:ext uri="{FF2B5EF4-FFF2-40B4-BE49-F238E27FC236}">
                  <a16:creationId xmlns:a16="http://schemas.microsoft.com/office/drawing/2014/main" xmlns="" id="{8DD890C8-C8D4-41AE-BFDF-993919B6FED5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10394950" y="4509383"/>
              <a:ext cx="101601" cy="140667"/>
            </a:xfrm>
            <a:custGeom>
              <a:avLst/>
              <a:gdLst/>
              <a:ahLst/>
              <a:cxnLst/>
              <a:rect l="0" t="0" r="0" b="0"/>
              <a:pathLst>
                <a:path w="101601" h="140667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8789" y="441"/>
                  </a:lnTo>
                  <a:lnTo>
                    <a:pt x="12209" y="0"/>
                  </a:lnTo>
                  <a:lnTo>
                    <a:pt x="19772" y="3273"/>
                  </a:lnTo>
                  <a:lnTo>
                    <a:pt x="23765" y="6120"/>
                  </a:lnTo>
                  <a:lnTo>
                    <a:pt x="36126" y="26984"/>
                  </a:lnTo>
                  <a:lnTo>
                    <a:pt x="45355" y="55509"/>
                  </a:lnTo>
                  <a:lnTo>
                    <a:pt x="49185" y="99787"/>
                  </a:lnTo>
                  <a:lnTo>
                    <a:pt x="45190" y="140532"/>
                  </a:lnTo>
                  <a:lnTo>
                    <a:pt x="45650" y="140666"/>
                  </a:lnTo>
                  <a:lnTo>
                    <a:pt x="50371" y="131995"/>
                  </a:lnTo>
                  <a:lnTo>
                    <a:pt x="71605" y="85307"/>
                  </a:lnTo>
                  <a:lnTo>
                    <a:pt x="89419" y="45742"/>
                  </a:lnTo>
                  <a:lnTo>
                    <a:pt x="101600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199">
              <a:extLst>
                <a:ext uri="{FF2B5EF4-FFF2-40B4-BE49-F238E27FC236}">
                  <a16:creationId xmlns:a16="http://schemas.microsoft.com/office/drawing/2014/main" xmlns="" id="{0CFDF268-4B01-4FA0-8F6C-052294C48799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10541000" y="4527733"/>
              <a:ext cx="140857" cy="111691"/>
            </a:xfrm>
            <a:custGeom>
              <a:avLst/>
              <a:gdLst/>
              <a:ahLst/>
              <a:cxnLst/>
              <a:rect l="0" t="0" r="0" b="0"/>
              <a:pathLst>
                <a:path w="140857" h="111691">
                  <a:moveTo>
                    <a:pt x="0" y="18867"/>
                  </a:moveTo>
                  <a:lnTo>
                    <a:pt x="0" y="18867"/>
                  </a:lnTo>
                  <a:lnTo>
                    <a:pt x="9433" y="10139"/>
                  </a:lnTo>
                  <a:lnTo>
                    <a:pt x="14305" y="7932"/>
                  </a:lnTo>
                  <a:lnTo>
                    <a:pt x="15886" y="9460"/>
                  </a:lnTo>
                  <a:lnTo>
                    <a:pt x="17645" y="16803"/>
                  </a:lnTo>
                  <a:lnTo>
                    <a:pt x="13459" y="63203"/>
                  </a:lnTo>
                  <a:lnTo>
                    <a:pt x="12729" y="110476"/>
                  </a:lnTo>
                  <a:lnTo>
                    <a:pt x="12719" y="111690"/>
                  </a:lnTo>
                  <a:lnTo>
                    <a:pt x="13419" y="111087"/>
                  </a:lnTo>
                  <a:lnTo>
                    <a:pt x="16077" y="106656"/>
                  </a:lnTo>
                  <a:lnTo>
                    <a:pt x="28602" y="59648"/>
                  </a:lnTo>
                  <a:lnTo>
                    <a:pt x="42783" y="22872"/>
                  </a:lnTo>
                  <a:lnTo>
                    <a:pt x="47237" y="17824"/>
                  </a:lnTo>
                  <a:lnTo>
                    <a:pt x="48424" y="17467"/>
                  </a:lnTo>
                  <a:lnTo>
                    <a:pt x="49216" y="17934"/>
                  </a:lnTo>
                  <a:lnTo>
                    <a:pt x="54852" y="37549"/>
                  </a:lnTo>
                  <a:lnTo>
                    <a:pt x="56847" y="54131"/>
                  </a:lnTo>
                  <a:lnTo>
                    <a:pt x="102962" y="9478"/>
                  </a:lnTo>
                  <a:lnTo>
                    <a:pt x="117727" y="1289"/>
                  </a:lnTo>
                  <a:lnTo>
                    <a:pt x="128994" y="0"/>
                  </a:lnTo>
                  <a:lnTo>
                    <a:pt x="133267" y="2056"/>
                  </a:lnTo>
                  <a:lnTo>
                    <a:pt x="139900" y="9984"/>
                  </a:lnTo>
                  <a:lnTo>
                    <a:pt x="140856" y="46574"/>
                  </a:lnTo>
                  <a:lnTo>
                    <a:pt x="139700" y="95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200">
              <a:extLst>
                <a:ext uri="{FF2B5EF4-FFF2-40B4-BE49-F238E27FC236}">
                  <a16:creationId xmlns:a16="http://schemas.microsoft.com/office/drawing/2014/main" xmlns="" id="{A7485B5D-13D5-48C7-83BE-2CFA88006EAF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10754826" y="4396744"/>
              <a:ext cx="212323" cy="240894"/>
            </a:xfrm>
            <a:custGeom>
              <a:avLst/>
              <a:gdLst/>
              <a:ahLst/>
              <a:cxnLst/>
              <a:rect l="0" t="0" r="0" b="0"/>
              <a:pathLst>
                <a:path w="212323" h="240894">
                  <a:moveTo>
                    <a:pt x="71924" y="175256"/>
                  </a:moveTo>
                  <a:lnTo>
                    <a:pt x="71924" y="175256"/>
                  </a:lnTo>
                  <a:lnTo>
                    <a:pt x="75583" y="157094"/>
                  </a:lnTo>
                  <a:lnTo>
                    <a:pt x="74020" y="150015"/>
                  </a:lnTo>
                  <a:lnTo>
                    <a:pt x="69088" y="149962"/>
                  </a:lnTo>
                  <a:lnTo>
                    <a:pt x="52319" y="155548"/>
                  </a:lnTo>
                  <a:lnTo>
                    <a:pt x="25819" y="180705"/>
                  </a:lnTo>
                  <a:lnTo>
                    <a:pt x="3806" y="223777"/>
                  </a:lnTo>
                  <a:lnTo>
                    <a:pt x="22" y="235626"/>
                  </a:lnTo>
                  <a:lnTo>
                    <a:pt x="0" y="238786"/>
                  </a:lnTo>
                  <a:lnTo>
                    <a:pt x="690" y="240893"/>
                  </a:lnTo>
                  <a:lnTo>
                    <a:pt x="3269" y="240886"/>
                  </a:lnTo>
                  <a:lnTo>
                    <a:pt x="11777" y="237116"/>
                  </a:lnTo>
                  <a:lnTo>
                    <a:pt x="41097" y="205741"/>
                  </a:lnTo>
                  <a:lnTo>
                    <a:pt x="47638" y="193274"/>
                  </a:lnTo>
                  <a:lnTo>
                    <a:pt x="51501" y="194323"/>
                  </a:lnTo>
                  <a:lnTo>
                    <a:pt x="72908" y="220206"/>
                  </a:lnTo>
                  <a:lnTo>
                    <a:pt x="78929" y="224272"/>
                  </a:lnTo>
                  <a:lnTo>
                    <a:pt x="108199" y="213739"/>
                  </a:lnTo>
                  <a:lnTo>
                    <a:pt x="143786" y="189537"/>
                  </a:lnTo>
                  <a:lnTo>
                    <a:pt x="169007" y="157614"/>
                  </a:lnTo>
                  <a:lnTo>
                    <a:pt x="187746" y="120378"/>
                  </a:lnTo>
                  <a:lnTo>
                    <a:pt x="201717" y="83133"/>
                  </a:lnTo>
                  <a:lnTo>
                    <a:pt x="212138" y="39775"/>
                  </a:lnTo>
                  <a:lnTo>
                    <a:pt x="212322" y="18146"/>
                  </a:lnTo>
                  <a:lnTo>
                    <a:pt x="208172" y="4770"/>
                  </a:lnTo>
                  <a:lnTo>
                    <a:pt x="205090" y="215"/>
                  </a:lnTo>
                  <a:lnTo>
                    <a:pt x="199505" y="0"/>
                  </a:lnTo>
                  <a:lnTo>
                    <a:pt x="183895" y="7289"/>
                  </a:lnTo>
                  <a:lnTo>
                    <a:pt x="163317" y="42513"/>
                  </a:lnTo>
                  <a:lnTo>
                    <a:pt x="144997" y="89448"/>
                  </a:lnTo>
                  <a:lnTo>
                    <a:pt x="139209" y="126771"/>
                  </a:lnTo>
                  <a:lnTo>
                    <a:pt x="143286" y="172179"/>
                  </a:lnTo>
                  <a:lnTo>
                    <a:pt x="154394" y="218892"/>
                  </a:lnTo>
                  <a:lnTo>
                    <a:pt x="159378" y="227105"/>
                  </a:lnTo>
                  <a:lnTo>
                    <a:pt x="173524" y="238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201">
              <a:extLst>
                <a:ext uri="{FF2B5EF4-FFF2-40B4-BE49-F238E27FC236}">
                  <a16:creationId xmlns:a16="http://schemas.microsoft.com/office/drawing/2014/main" xmlns="" id="{9507327E-2228-4C5F-AF63-4D891B94C37B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11118850" y="4413773"/>
              <a:ext cx="95251" cy="291578"/>
            </a:xfrm>
            <a:custGeom>
              <a:avLst/>
              <a:gdLst/>
              <a:ahLst/>
              <a:cxnLst/>
              <a:rect l="0" t="0" r="0" b="0"/>
              <a:pathLst>
                <a:path w="95251" h="291578">
                  <a:moveTo>
                    <a:pt x="95250" y="12177"/>
                  </a:moveTo>
                  <a:lnTo>
                    <a:pt x="95250" y="12177"/>
                  </a:lnTo>
                  <a:lnTo>
                    <a:pt x="95250" y="5435"/>
                  </a:lnTo>
                  <a:lnTo>
                    <a:pt x="94545" y="3449"/>
                  </a:lnTo>
                  <a:lnTo>
                    <a:pt x="93369" y="2125"/>
                  </a:lnTo>
                  <a:lnTo>
                    <a:pt x="89783" y="0"/>
                  </a:lnTo>
                  <a:lnTo>
                    <a:pt x="71439" y="34702"/>
                  </a:lnTo>
                  <a:lnTo>
                    <a:pt x="57150" y="66638"/>
                  </a:lnTo>
                  <a:lnTo>
                    <a:pt x="41393" y="111406"/>
                  </a:lnTo>
                  <a:lnTo>
                    <a:pt x="33241" y="136185"/>
                  </a:lnTo>
                  <a:lnTo>
                    <a:pt x="24982" y="161878"/>
                  </a:lnTo>
                  <a:lnTo>
                    <a:pt x="16654" y="188177"/>
                  </a:lnTo>
                  <a:lnTo>
                    <a:pt x="7402" y="232452"/>
                  </a:lnTo>
                  <a:lnTo>
                    <a:pt x="0" y="291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202">
              <a:extLst>
                <a:ext uri="{FF2B5EF4-FFF2-40B4-BE49-F238E27FC236}">
                  <a16:creationId xmlns:a16="http://schemas.microsoft.com/office/drawing/2014/main" xmlns="" id="{2DAEA02F-97A6-488D-B750-EC1CB98F8E30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11271250" y="4530792"/>
              <a:ext cx="209551" cy="168209"/>
            </a:xfrm>
            <a:custGeom>
              <a:avLst/>
              <a:gdLst/>
              <a:ahLst/>
              <a:cxnLst/>
              <a:rect l="0" t="0" r="0" b="0"/>
              <a:pathLst>
                <a:path w="209551" h="168209">
                  <a:moveTo>
                    <a:pt x="0" y="168208"/>
                  </a:moveTo>
                  <a:lnTo>
                    <a:pt x="0" y="168208"/>
                  </a:lnTo>
                  <a:lnTo>
                    <a:pt x="12256" y="137216"/>
                  </a:lnTo>
                  <a:lnTo>
                    <a:pt x="27790" y="97048"/>
                  </a:lnTo>
                  <a:lnTo>
                    <a:pt x="38927" y="61793"/>
                  </a:lnTo>
                  <a:lnTo>
                    <a:pt x="49164" y="21907"/>
                  </a:lnTo>
                  <a:lnTo>
                    <a:pt x="52894" y="5113"/>
                  </a:lnTo>
                  <a:lnTo>
                    <a:pt x="52900" y="1623"/>
                  </a:lnTo>
                  <a:lnTo>
                    <a:pt x="52200" y="0"/>
                  </a:lnTo>
                  <a:lnTo>
                    <a:pt x="44472" y="34799"/>
                  </a:lnTo>
                  <a:lnTo>
                    <a:pt x="40932" y="75049"/>
                  </a:lnTo>
                  <a:lnTo>
                    <a:pt x="39987" y="97635"/>
                  </a:lnTo>
                  <a:lnTo>
                    <a:pt x="45003" y="111987"/>
                  </a:lnTo>
                  <a:lnTo>
                    <a:pt x="53990" y="120850"/>
                  </a:lnTo>
                  <a:lnTo>
                    <a:pt x="65626" y="126052"/>
                  </a:lnTo>
                  <a:lnTo>
                    <a:pt x="75502" y="124582"/>
                  </a:lnTo>
                  <a:lnTo>
                    <a:pt x="84202" y="118663"/>
                  </a:lnTo>
                  <a:lnTo>
                    <a:pt x="106559" y="86735"/>
                  </a:lnTo>
                  <a:lnTo>
                    <a:pt x="124707" y="49758"/>
                  </a:lnTo>
                  <a:lnTo>
                    <a:pt x="144289" y="12327"/>
                  </a:lnTo>
                  <a:lnTo>
                    <a:pt x="150772" y="57192"/>
                  </a:lnTo>
                  <a:lnTo>
                    <a:pt x="158190" y="91883"/>
                  </a:lnTo>
                  <a:lnTo>
                    <a:pt x="181542" y="134629"/>
                  </a:lnTo>
                  <a:lnTo>
                    <a:pt x="198163" y="155016"/>
                  </a:lnTo>
                  <a:lnTo>
                    <a:pt x="209550" y="161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3203">
              <a:extLst>
                <a:ext uri="{FF2B5EF4-FFF2-40B4-BE49-F238E27FC236}">
                  <a16:creationId xmlns:a16="http://schemas.microsoft.com/office/drawing/2014/main" xmlns="" id="{3918CD8E-9D22-4928-A206-CA7F26AD5BF1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11550650" y="4686300"/>
              <a:ext cx="38101" cy="127001"/>
            </a:xfrm>
            <a:custGeom>
              <a:avLst/>
              <a:gdLst/>
              <a:ahLst/>
              <a:cxnLst/>
              <a:rect l="0" t="0" r="0" b="0"/>
              <a:pathLst>
                <a:path w="38101" h="127001">
                  <a:moveTo>
                    <a:pt x="38100" y="0"/>
                  </a:moveTo>
                  <a:lnTo>
                    <a:pt x="38100" y="0"/>
                  </a:lnTo>
                  <a:lnTo>
                    <a:pt x="34730" y="37902"/>
                  </a:lnTo>
                  <a:lnTo>
                    <a:pt x="23667" y="70938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204">
              <a:extLst>
                <a:ext uri="{FF2B5EF4-FFF2-40B4-BE49-F238E27FC236}">
                  <a16:creationId xmlns:a16="http://schemas.microsoft.com/office/drawing/2014/main" xmlns="" id="{F2504840-BCAE-4D13-8729-17C0E3A4BC26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11674008" y="4616452"/>
              <a:ext cx="253986" cy="71342"/>
            </a:xfrm>
            <a:custGeom>
              <a:avLst/>
              <a:gdLst/>
              <a:ahLst/>
              <a:cxnLst/>
              <a:rect l="0" t="0" r="0" b="0"/>
              <a:pathLst>
                <a:path w="253986" h="71342">
                  <a:moveTo>
                    <a:pt x="60792" y="19048"/>
                  </a:moveTo>
                  <a:lnTo>
                    <a:pt x="60792" y="19048"/>
                  </a:lnTo>
                  <a:lnTo>
                    <a:pt x="60792" y="40096"/>
                  </a:lnTo>
                  <a:lnTo>
                    <a:pt x="40565" y="67853"/>
                  </a:lnTo>
                  <a:lnTo>
                    <a:pt x="31080" y="71341"/>
                  </a:lnTo>
                  <a:lnTo>
                    <a:pt x="21225" y="70138"/>
                  </a:lnTo>
                  <a:lnTo>
                    <a:pt x="11133" y="65807"/>
                  </a:lnTo>
                  <a:lnTo>
                    <a:pt x="5109" y="60804"/>
                  </a:lnTo>
                  <a:lnTo>
                    <a:pt x="1797" y="55352"/>
                  </a:lnTo>
                  <a:lnTo>
                    <a:pt x="0" y="45061"/>
                  </a:lnTo>
                  <a:lnTo>
                    <a:pt x="1553" y="38134"/>
                  </a:lnTo>
                  <a:lnTo>
                    <a:pt x="9766" y="26898"/>
                  </a:lnTo>
                  <a:lnTo>
                    <a:pt x="38909" y="10898"/>
                  </a:lnTo>
                  <a:lnTo>
                    <a:pt x="84734" y="12215"/>
                  </a:lnTo>
                  <a:lnTo>
                    <a:pt x="117752" y="10753"/>
                  </a:lnTo>
                  <a:lnTo>
                    <a:pt x="162221" y="6462"/>
                  </a:lnTo>
                  <a:lnTo>
                    <a:pt x="170783" y="5693"/>
                  </a:lnTo>
                  <a:lnTo>
                    <a:pt x="200616" y="591"/>
                  </a:lnTo>
                  <a:lnTo>
                    <a:pt x="246402" y="5"/>
                  </a:lnTo>
                  <a:lnTo>
                    <a:pt x="253213" y="0"/>
                  </a:lnTo>
                  <a:lnTo>
                    <a:pt x="253985" y="705"/>
                  </a:lnTo>
                  <a:lnTo>
                    <a:pt x="253793" y="1880"/>
                  </a:lnTo>
                  <a:lnTo>
                    <a:pt x="252959" y="3369"/>
                  </a:lnTo>
                  <a:lnTo>
                    <a:pt x="238592" y="12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205">
              <a:extLst>
                <a:ext uri="{FF2B5EF4-FFF2-40B4-BE49-F238E27FC236}">
                  <a16:creationId xmlns:a16="http://schemas.microsoft.com/office/drawing/2014/main" xmlns="" id="{8DCFD9CB-2DEF-4449-B80D-7F93A8722FD3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11830050" y="4426858"/>
              <a:ext cx="108580" cy="119743"/>
            </a:xfrm>
            <a:custGeom>
              <a:avLst/>
              <a:gdLst/>
              <a:ahLst/>
              <a:cxnLst/>
              <a:rect l="0" t="0" r="0" b="0"/>
              <a:pathLst>
                <a:path w="108580" h="119743">
                  <a:moveTo>
                    <a:pt x="0" y="18142"/>
                  </a:moveTo>
                  <a:lnTo>
                    <a:pt x="0" y="18142"/>
                  </a:lnTo>
                  <a:lnTo>
                    <a:pt x="0" y="12675"/>
                  </a:lnTo>
                  <a:lnTo>
                    <a:pt x="5468" y="6402"/>
                  </a:lnTo>
                  <a:lnTo>
                    <a:pt x="36182" y="0"/>
                  </a:lnTo>
                  <a:lnTo>
                    <a:pt x="42656" y="1377"/>
                  </a:lnTo>
                  <a:lnTo>
                    <a:pt x="50270" y="6119"/>
                  </a:lnTo>
                  <a:lnTo>
                    <a:pt x="52564" y="8010"/>
                  </a:lnTo>
                  <a:lnTo>
                    <a:pt x="53385" y="10682"/>
                  </a:lnTo>
                  <a:lnTo>
                    <a:pt x="52421" y="17413"/>
                  </a:lnTo>
                  <a:lnTo>
                    <a:pt x="42104" y="44917"/>
                  </a:lnTo>
                  <a:lnTo>
                    <a:pt x="36119" y="53091"/>
                  </a:lnTo>
                  <a:lnTo>
                    <a:pt x="30159" y="59075"/>
                  </a:lnTo>
                  <a:lnTo>
                    <a:pt x="26105" y="65704"/>
                  </a:lnTo>
                  <a:lnTo>
                    <a:pt x="5060" y="77653"/>
                  </a:lnTo>
                  <a:lnTo>
                    <a:pt x="2249" y="81751"/>
                  </a:lnTo>
                  <a:lnTo>
                    <a:pt x="666" y="88025"/>
                  </a:lnTo>
                  <a:lnTo>
                    <a:pt x="9" y="99699"/>
                  </a:lnTo>
                  <a:lnTo>
                    <a:pt x="6744" y="103769"/>
                  </a:lnTo>
                  <a:lnTo>
                    <a:pt x="43353" y="107101"/>
                  </a:lnTo>
                  <a:lnTo>
                    <a:pt x="90305" y="111941"/>
                  </a:lnTo>
                  <a:lnTo>
                    <a:pt x="107835" y="113105"/>
                  </a:lnTo>
                  <a:lnTo>
                    <a:pt x="108579" y="113906"/>
                  </a:lnTo>
                  <a:lnTo>
                    <a:pt x="107663" y="115146"/>
                  </a:lnTo>
                  <a:lnTo>
                    <a:pt x="101600" y="119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206">
              <a:extLst>
                <a:ext uri="{FF2B5EF4-FFF2-40B4-BE49-F238E27FC236}">
                  <a16:creationId xmlns:a16="http://schemas.microsoft.com/office/drawing/2014/main" xmlns="" id="{137F93F9-C416-4839-91D0-172C62AC1391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11969750" y="4495800"/>
              <a:ext cx="62934" cy="279401"/>
            </a:xfrm>
            <a:custGeom>
              <a:avLst/>
              <a:gdLst/>
              <a:ahLst/>
              <a:cxnLst/>
              <a:rect l="0" t="0" r="0" b="0"/>
              <a:pathLst>
                <a:path w="62934" h="279401">
                  <a:moveTo>
                    <a:pt x="19050" y="0"/>
                  </a:moveTo>
                  <a:lnTo>
                    <a:pt x="19050" y="0"/>
                  </a:lnTo>
                  <a:lnTo>
                    <a:pt x="13582" y="0"/>
                  </a:lnTo>
                  <a:lnTo>
                    <a:pt x="16332" y="0"/>
                  </a:lnTo>
                  <a:lnTo>
                    <a:pt x="19724" y="1881"/>
                  </a:lnTo>
                  <a:lnTo>
                    <a:pt x="23584" y="5775"/>
                  </a:lnTo>
                  <a:lnTo>
                    <a:pt x="43142" y="40753"/>
                  </a:lnTo>
                  <a:lnTo>
                    <a:pt x="57035" y="84107"/>
                  </a:lnTo>
                  <a:lnTo>
                    <a:pt x="61585" y="117818"/>
                  </a:lnTo>
                  <a:lnTo>
                    <a:pt x="62933" y="158617"/>
                  </a:lnTo>
                  <a:lnTo>
                    <a:pt x="61130" y="180563"/>
                  </a:lnTo>
                  <a:lnTo>
                    <a:pt x="48922" y="213896"/>
                  </a:lnTo>
                  <a:lnTo>
                    <a:pt x="35559" y="241113"/>
                  </a:lnTo>
                  <a:lnTo>
                    <a:pt x="34289" y="247526"/>
                  </a:lnTo>
                  <a:lnTo>
                    <a:pt x="13552" y="278282"/>
                  </a:lnTo>
                  <a:lnTo>
                    <a:pt x="11198" y="278903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207">
              <a:extLst>
                <a:ext uri="{FF2B5EF4-FFF2-40B4-BE49-F238E27FC236}">
                  <a16:creationId xmlns:a16="http://schemas.microsoft.com/office/drawing/2014/main" xmlns="" id="{5F2F6F7D-274C-4DE4-97F7-476DB85E337A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10947409" y="4219287"/>
              <a:ext cx="122759" cy="136814"/>
            </a:xfrm>
            <a:custGeom>
              <a:avLst/>
              <a:gdLst/>
              <a:ahLst/>
              <a:cxnLst/>
              <a:rect l="0" t="0" r="0" b="0"/>
              <a:pathLst>
                <a:path w="122759" h="136814">
                  <a:moveTo>
                    <a:pt x="12691" y="35213"/>
                  </a:moveTo>
                  <a:lnTo>
                    <a:pt x="12691" y="35213"/>
                  </a:lnTo>
                  <a:lnTo>
                    <a:pt x="9320" y="31842"/>
                  </a:lnTo>
                  <a:lnTo>
                    <a:pt x="7665" y="28306"/>
                  </a:lnTo>
                  <a:lnTo>
                    <a:pt x="6603" y="20286"/>
                  </a:lnTo>
                  <a:lnTo>
                    <a:pt x="8340" y="16114"/>
                  </a:lnTo>
                  <a:lnTo>
                    <a:pt x="15808" y="6811"/>
                  </a:lnTo>
                  <a:lnTo>
                    <a:pt x="21369" y="4951"/>
                  </a:lnTo>
                  <a:lnTo>
                    <a:pt x="32430" y="2022"/>
                  </a:lnTo>
                  <a:lnTo>
                    <a:pt x="36433" y="386"/>
                  </a:lnTo>
                  <a:lnTo>
                    <a:pt x="39809" y="0"/>
                  </a:lnTo>
                  <a:lnTo>
                    <a:pt x="45439" y="1454"/>
                  </a:lnTo>
                  <a:lnTo>
                    <a:pt x="50293" y="6333"/>
                  </a:lnTo>
                  <a:lnTo>
                    <a:pt x="54099" y="13205"/>
                  </a:lnTo>
                  <a:lnTo>
                    <a:pt x="56539" y="30997"/>
                  </a:lnTo>
                  <a:lnTo>
                    <a:pt x="55080" y="48545"/>
                  </a:lnTo>
                  <a:lnTo>
                    <a:pt x="51287" y="60189"/>
                  </a:lnTo>
                  <a:lnTo>
                    <a:pt x="33364" y="83561"/>
                  </a:lnTo>
                  <a:lnTo>
                    <a:pt x="21011" y="93127"/>
                  </a:lnTo>
                  <a:lnTo>
                    <a:pt x="9971" y="98315"/>
                  </a:lnTo>
                  <a:lnTo>
                    <a:pt x="8762" y="99859"/>
                  </a:lnTo>
                  <a:lnTo>
                    <a:pt x="6711" y="103456"/>
                  </a:lnTo>
                  <a:lnTo>
                    <a:pt x="2296" y="109446"/>
                  </a:lnTo>
                  <a:lnTo>
                    <a:pt x="295" y="116529"/>
                  </a:lnTo>
                  <a:lnTo>
                    <a:pt x="0" y="127190"/>
                  </a:lnTo>
                  <a:lnTo>
                    <a:pt x="702" y="128281"/>
                  </a:lnTo>
                  <a:lnTo>
                    <a:pt x="1876" y="129008"/>
                  </a:lnTo>
                  <a:lnTo>
                    <a:pt x="3363" y="129493"/>
                  </a:lnTo>
                  <a:lnTo>
                    <a:pt x="43632" y="120283"/>
                  </a:lnTo>
                  <a:lnTo>
                    <a:pt x="91031" y="121753"/>
                  </a:lnTo>
                  <a:lnTo>
                    <a:pt x="115082" y="119964"/>
                  </a:lnTo>
                  <a:lnTo>
                    <a:pt x="119051" y="120642"/>
                  </a:lnTo>
                  <a:lnTo>
                    <a:pt x="121698" y="121798"/>
                  </a:lnTo>
                  <a:lnTo>
                    <a:pt x="122758" y="123275"/>
                  </a:lnTo>
                  <a:lnTo>
                    <a:pt x="122758" y="124964"/>
                  </a:lnTo>
                  <a:lnTo>
                    <a:pt x="122053" y="126798"/>
                  </a:lnTo>
                  <a:lnTo>
                    <a:pt x="115622" y="130716"/>
                  </a:lnTo>
                  <a:lnTo>
                    <a:pt x="101591" y="136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208">
              <a:extLst>
                <a:ext uri="{FF2B5EF4-FFF2-40B4-BE49-F238E27FC236}">
                  <a16:creationId xmlns:a16="http://schemas.microsoft.com/office/drawing/2014/main" xmlns="" id="{EBFAFFEF-01F7-4B22-9D94-935DBDF8F0BC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12020550" y="4419685"/>
              <a:ext cx="87531" cy="482516"/>
            </a:xfrm>
            <a:custGeom>
              <a:avLst/>
              <a:gdLst/>
              <a:ahLst/>
              <a:cxnLst/>
              <a:rect l="0" t="0" r="0" b="0"/>
              <a:pathLst>
                <a:path w="87531" h="482516">
                  <a:moveTo>
                    <a:pt x="0" y="18965"/>
                  </a:moveTo>
                  <a:lnTo>
                    <a:pt x="0" y="18965"/>
                  </a:lnTo>
                  <a:lnTo>
                    <a:pt x="0" y="13498"/>
                  </a:lnTo>
                  <a:lnTo>
                    <a:pt x="6741" y="9505"/>
                  </a:lnTo>
                  <a:lnTo>
                    <a:pt x="42400" y="882"/>
                  </a:lnTo>
                  <a:lnTo>
                    <a:pt x="64368" y="0"/>
                  </a:lnTo>
                  <a:lnTo>
                    <a:pt x="69295" y="1834"/>
                  </a:lnTo>
                  <a:lnTo>
                    <a:pt x="78206" y="8761"/>
                  </a:lnTo>
                  <a:lnTo>
                    <a:pt x="80619" y="14665"/>
                  </a:lnTo>
                  <a:lnTo>
                    <a:pt x="82397" y="21287"/>
                  </a:lnTo>
                  <a:lnTo>
                    <a:pt x="86659" y="30393"/>
                  </a:lnTo>
                  <a:lnTo>
                    <a:pt x="87530" y="46575"/>
                  </a:lnTo>
                  <a:lnTo>
                    <a:pt x="83079" y="94134"/>
                  </a:lnTo>
                  <a:lnTo>
                    <a:pt x="80773" y="133898"/>
                  </a:lnTo>
                  <a:lnTo>
                    <a:pt x="76802" y="181195"/>
                  </a:lnTo>
                  <a:lnTo>
                    <a:pt x="72910" y="227553"/>
                  </a:lnTo>
                  <a:lnTo>
                    <a:pt x="70455" y="268254"/>
                  </a:lnTo>
                  <a:lnTo>
                    <a:pt x="71851" y="313609"/>
                  </a:lnTo>
                  <a:lnTo>
                    <a:pt x="74913" y="353212"/>
                  </a:lnTo>
                  <a:lnTo>
                    <a:pt x="76087" y="399205"/>
                  </a:lnTo>
                  <a:lnTo>
                    <a:pt x="71820" y="443296"/>
                  </a:lnTo>
                  <a:lnTo>
                    <a:pt x="69872" y="474776"/>
                  </a:lnTo>
                  <a:lnTo>
                    <a:pt x="69159" y="475239"/>
                  </a:lnTo>
                  <a:lnTo>
                    <a:pt x="64079" y="475891"/>
                  </a:lnTo>
                  <a:lnTo>
                    <a:pt x="25400" y="482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0" name="SMARTInkShape-3209">
            <a:extLst>
              <a:ext uri="{FF2B5EF4-FFF2-40B4-BE49-F238E27FC236}">
                <a16:creationId xmlns:a16="http://schemas.microsoft.com/office/drawing/2014/main" xmlns="" id="{43A34963-547B-4C67-9720-6E4007DB7E3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29150" y="4772209"/>
            <a:ext cx="336551" cy="362250"/>
          </a:xfrm>
          <a:custGeom>
            <a:avLst/>
            <a:gdLst/>
            <a:ahLst/>
            <a:cxnLst/>
            <a:rect l="0" t="0" r="0" b="0"/>
            <a:pathLst>
              <a:path w="336551" h="362250">
                <a:moveTo>
                  <a:pt x="0" y="358591"/>
                </a:moveTo>
                <a:lnTo>
                  <a:pt x="0" y="358591"/>
                </a:lnTo>
                <a:lnTo>
                  <a:pt x="3371" y="361962"/>
                </a:lnTo>
                <a:lnTo>
                  <a:pt x="5069" y="362249"/>
                </a:lnTo>
                <a:lnTo>
                  <a:pt x="6908" y="361736"/>
                </a:lnTo>
                <a:lnTo>
                  <a:pt x="21669" y="352470"/>
                </a:lnTo>
                <a:lnTo>
                  <a:pt x="35505" y="334356"/>
                </a:lnTo>
                <a:lnTo>
                  <a:pt x="57892" y="290696"/>
                </a:lnTo>
                <a:lnTo>
                  <a:pt x="70179" y="258565"/>
                </a:lnTo>
                <a:lnTo>
                  <a:pt x="82696" y="221237"/>
                </a:lnTo>
                <a:lnTo>
                  <a:pt x="96021" y="179717"/>
                </a:lnTo>
                <a:lnTo>
                  <a:pt x="111350" y="133042"/>
                </a:lnTo>
                <a:lnTo>
                  <a:pt x="123808" y="93482"/>
                </a:lnTo>
                <a:lnTo>
                  <a:pt x="138754" y="47207"/>
                </a:lnTo>
                <a:lnTo>
                  <a:pt x="151867" y="0"/>
                </a:lnTo>
                <a:lnTo>
                  <a:pt x="152045" y="292"/>
                </a:lnTo>
                <a:lnTo>
                  <a:pt x="151648" y="29394"/>
                </a:lnTo>
                <a:lnTo>
                  <a:pt x="148022" y="68591"/>
                </a:lnTo>
                <a:lnTo>
                  <a:pt x="146927" y="101996"/>
                </a:lnTo>
                <a:lnTo>
                  <a:pt x="146440" y="134247"/>
                </a:lnTo>
                <a:lnTo>
                  <a:pt x="146165" y="178289"/>
                </a:lnTo>
                <a:lnTo>
                  <a:pt x="147512" y="202258"/>
                </a:lnTo>
                <a:lnTo>
                  <a:pt x="152815" y="217612"/>
                </a:lnTo>
                <a:lnTo>
                  <a:pt x="161756" y="227260"/>
                </a:lnTo>
                <a:lnTo>
                  <a:pt x="167104" y="230821"/>
                </a:lnTo>
                <a:lnTo>
                  <a:pt x="172081" y="231782"/>
                </a:lnTo>
                <a:lnTo>
                  <a:pt x="176809" y="231014"/>
                </a:lnTo>
                <a:lnTo>
                  <a:pt x="201280" y="216268"/>
                </a:lnTo>
                <a:lnTo>
                  <a:pt x="228221" y="187198"/>
                </a:lnTo>
                <a:lnTo>
                  <a:pt x="253924" y="144453"/>
                </a:lnTo>
                <a:lnTo>
                  <a:pt x="271145" y="99469"/>
                </a:lnTo>
                <a:lnTo>
                  <a:pt x="283305" y="55331"/>
                </a:lnTo>
                <a:lnTo>
                  <a:pt x="290363" y="25246"/>
                </a:lnTo>
                <a:lnTo>
                  <a:pt x="290236" y="22767"/>
                </a:lnTo>
                <a:lnTo>
                  <a:pt x="289446" y="21819"/>
                </a:lnTo>
                <a:lnTo>
                  <a:pt x="288214" y="21893"/>
                </a:lnTo>
                <a:lnTo>
                  <a:pt x="286074" y="62203"/>
                </a:lnTo>
                <a:lnTo>
                  <a:pt x="285846" y="108965"/>
                </a:lnTo>
                <a:lnTo>
                  <a:pt x="288615" y="142519"/>
                </a:lnTo>
                <a:lnTo>
                  <a:pt x="306041" y="183797"/>
                </a:lnTo>
                <a:lnTo>
                  <a:pt x="336550" y="22524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3" name="SMARTInkShape-Group628">
            <a:extLst>
              <a:ext uri="{FF2B5EF4-FFF2-40B4-BE49-F238E27FC236}">
                <a16:creationId xmlns:a16="http://schemas.microsoft.com/office/drawing/2014/main" xmlns="" id="{EB7456C3-959D-4E1F-8D34-7C75340D19EC}"/>
              </a:ext>
            </a:extLst>
          </p:cNvPr>
          <p:cNvGrpSpPr/>
          <p:nvPr/>
        </p:nvGrpSpPr>
        <p:grpSpPr>
          <a:xfrm>
            <a:off x="4216400" y="4759656"/>
            <a:ext cx="196851" cy="122351"/>
            <a:chOff x="4216400" y="4759656"/>
            <a:chExt cx="196851" cy="122351"/>
          </a:xfrm>
        </p:grpSpPr>
        <p:sp>
          <p:nvSpPr>
            <p:cNvPr id="211" name="SMARTInkShape-3210">
              <a:extLst>
                <a:ext uri="{FF2B5EF4-FFF2-40B4-BE49-F238E27FC236}">
                  <a16:creationId xmlns:a16="http://schemas.microsoft.com/office/drawing/2014/main" xmlns="" id="{9FF38003-026B-4EAC-A2E0-309FB5298A6E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4216400" y="4759656"/>
              <a:ext cx="158751" cy="21895"/>
            </a:xfrm>
            <a:custGeom>
              <a:avLst/>
              <a:gdLst/>
              <a:ahLst/>
              <a:cxnLst/>
              <a:rect l="0" t="0" r="0" b="0"/>
              <a:pathLst>
                <a:path w="158751" h="21895">
                  <a:moveTo>
                    <a:pt x="0" y="21894"/>
                  </a:moveTo>
                  <a:lnTo>
                    <a:pt x="0" y="21894"/>
                  </a:lnTo>
                  <a:lnTo>
                    <a:pt x="24419" y="13055"/>
                  </a:lnTo>
                  <a:lnTo>
                    <a:pt x="70884" y="4887"/>
                  </a:lnTo>
                  <a:lnTo>
                    <a:pt x="111706" y="0"/>
                  </a:lnTo>
                  <a:lnTo>
                    <a:pt x="158750" y="2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3211">
              <a:extLst>
                <a:ext uri="{FF2B5EF4-FFF2-40B4-BE49-F238E27FC236}">
                  <a16:creationId xmlns:a16="http://schemas.microsoft.com/office/drawing/2014/main" xmlns="" id="{B8760946-7188-4D8D-89EA-C291D5BB2450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4219048" y="4845050"/>
              <a:ext cx="194203" cy="36957"/>
            </a:xfrm>
            <a:custGeom>
              <a:avLst/>
              <a:gdLst/>
              <a:ahLst/>
              <a:cxnLst/>
              <a:rect l="0" t="0" r="0" b="0"/>
              <a:pathLst>
                <a:path w="194203" h="36957">
                  <a:moveTo>
                    <a:pt x="16402" y="25400"/>
                  </a:moveTo>
                  <a:lnTo>
                    <a:pt x="16402" y="25400"/>
                  </a:lnTo>
                  <a:lnTo>
                    <a:pt x="3310" y="30469"/>
                  </a:lnTo>
                  <a:lnTo>
                    <a:pt x="0" y="34238"/>
                  </a:lnTo>
                  <a:lnTo>
                    <a:pt x="1234" y="35526"/>
                  </a:lnTo>
                  <a:lnTo>
                    <a:pt x="8249" y="36956"/>
                  </a:lnTo>
                  <a:lnTo>
                    <a:pt x="47325" y="27735"/>
                  </a:lnTo>
                  <a:lnTo>
                    <a:pt x="94709" y="17076"/>
                  </a:lnTo>
                  <a:lnTo>
                    <a:pt x="139949" y="9136"/>
                  </a:lnTo>
                  <a:lnTo>
                    <a:pt x="1942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SMARTInkShape-Group629">
            <a:extLst>
              <a:ext uri="{FF2B5EF4-FFF2-40B4-BE49-F238E27FC236}">
                <a16:creationId xmlns:a16="http://schemas.microsoft.com/office/drawing/2014/main" xmlns="" id="{D55A96F5-B01A-4C1F-A03C-6D98D2E47EAA}"/>
              </a:ext>
            </a:extLst>
          </p:cNvPr>
          <p:cNvGrpSpPr/>
          <p:nvPr/>
        </p:nvGrpSpPr>
        <p:grpSpPr>
          <a:xfrm>
            <a:off x="4229100" y="3956933"/>
            <a:ext cx="3111501" cy="500768"/>
            <a:chOff x="4229100" y="3956933"/>
            <a:chExt cx="3111501" cy="500768"/>
          </a:xfrm>
        </p:grpSpPr>
        <p:sp>
          <p:nvSpPr>
            <p:cNvPr id="214" name="SMARTInkShape-3212">
              <a:extLst>
                <a:ext uri="{FF2B5EF4-FFF2-40B4-BE49-F238E27FC236}">
                  <a16:creationId xmlns:a16="http://schemas.microsoft.com/office/drawing/2014/main" xmlns="" id="{523C2477-8E42-4D43-B248-04EF0DE3B9E4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4229100" y="414020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2308"/>
                  </a:lnTo>
                  <a:lnTo>
                    <a:pt x="12552" y="7117"/>
                  </a:lnTo>
                  <a:lnTo>
                    <a:pt x="26745" y="3163"/>
                  </a:lnTo>
                  <a:lnTo>
                    <a:pt x="68364" y="625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3213">
              <a:extLst>
                <a:ext uri="{FF2B5EF4-FFF2-40B4-BE49-F238E27FC236}">
                  <a16:creationId xmlns:a16="http://schemas.microsoft.com/office/drawing/2014/main" xmlns="" id="{16BF49EA-7F97-4CFF-9BE2-1DCEF551C14A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4235450" y="4229100"/>
              <a:ext cx="158751" cy="6176"/>
            </a:xfrm>
            <a:custGeom>
              <a:avLst/>
              <a:gdLst/>
              <a:ahLst/>
              <a:cxnLst/>
              <a:rect l="0" t="0" r="0" b="0"/>
              <a:pathLst>
                <a:path w="158751" h="6176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3371" y="5467"/>
                  </a:lnTo>
                  <a:lnTo>
                    <a:pt x="37590" y="6175"/>
                  </a:lnTo>
                  <a:lnTo>
                    <a:pt x="82712" y="5593"/>
                  </a:lnTo>
                  <a:lnTo>
                    <a:pt x="120252" y="2956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3214">
              <a:extLst>
                <a:ext uri="{FF2B5EF4-FFF2-40B4-BE49-F238E27FC236}">
                  <a16:creationId xmlns:a16="http://schemas.microsoft.com/office/drawing/2014/main" xmlns="" id="{BBE53F74-D22E-42EB-B648-00C141D1F7A8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4605497" y="3956933"/>
              <a:ext cx="200571" cy="382247"/>
            </a:xfrm>
            <a:custGeom>
              <a:avLst/>
              <a:gdLst/>
              <a:ahLst/>
              <a:cxnLst/>
              <a:rect l="0" t="0" r="0" b="0"/>
              <a:pathLst>
                <a:path w="200571" h="382247">
                  <a:moveTo>
                    <a:pt x="195103" y="5467"/>
                  </a:moveTo>
                  <a:lnTo>
                    <a:pt x="195103" y="5467"/>
                  </a:lnTo>
                  <a:lnTo>
                    <a:pt x="198474" y="5467"/>
                  </a:lnTo>
                  <a:lnTo>
                    <a:pt x="199467" y="4761"/>
                  </a:lnTo>
                  <a:lnTo>
                    <a:pt x="200129" y="3585"/>
                  </a:lnTo>
                  <a:lnTo>
                    <a:pt x="200570" y="2096"/>
                  </a:lnTo>
                  <a:lnTo>
                    <a:pt x="199454" y="1103"/>
                  </a:lnTo>
                  <a:lnTo>
                    <a:pt x="194450" y="0"/>
                  </a:lnTo>
                  <a:lnTo>
                    <a:pt x="151203" y="8022"/>
                  </a:lnTo>
                  <a:lnTo>
                    <a:pt x="114597" y="18924"/>
                  </a:lnTo>
                  <a:lnTo>
                    <a:pt x="73994" y="35250"/>
                  </a:lnTo>
                  <a:lnTo>
                    <a:pt x="32102" y="63194"/>
                  </a:lnTo>
                  <a:lnTo>
                    <a:pt x="25053" y="69351"/>
                  </a:lnTo>
                  <a:lnTo>
                    <a:pt x="15338" y="85600"/>
                  </a:lnTo>
                  <a:lnTo>
                    <a:pt x="7783" y="114582"/>
                  </a:lnTo>
                  <a:lnTo>
                    <a:pt x="8602" y="159352"/>
                  </a:lnTo>
                  <a:lnTo>
                    <a:pt x="10257" y="203149"/>
                  </a:lnTo>
                  <a:lnTo>
                    <a:pt x="10746" y="248503"/>
                  </a:lnTo>
                  <a:lnTo>
                    <a:pt x="4150" y="293221"/>
                  </a:lnTo>
                  <a:lnTo>
                    <a:pt x="0" y="331008"/>
                  </a:lnTo>
                  <a:lnTo>
                    <a:pt x="2142" y="357805"/>
                  </a:lnTo>
                  <a:lnTo>
                    <a:pt x="7245" y="372409"/>
                  </a:lnTo>
                  <a:lnTo>
                    <a:pt x="16831" y="378572"/>
                  </a:lnTo>
                  <a:lnTo>
                    <a:pt x="23338" y="381204"/>
                  </a:lnTo>
                  <a:lnTo>
                    <a:pt x="38094" y="382246"/>
                  </a:lnTo>
                  <a:lnTo>
                    <a:pt x="77306" y="377166"/>
                  </a:lnTo>
                  <a:lnTo>
                    <a:pt x="124405" y="369369"/>
                  </a:lnTo>
                  <a:lnTo>
                    <a:pt x="160468" y="359153"/>
                  </a:lnTo>
                  <a:lnTo>
                    <a:pt x="182403" y="348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3215">
              <a:extLst>
                <a:ext uri="{FF2B5EF4-FFF2-40B4-BE49-F238E27FC236}">
                  <a16:creationId xmlns:a16="http://schemas.microsoft.com/office/drawing/2014/main" xmlns="" id="{822C44B7-4D2D-4032-AE40-07C2FA09BBB9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4612792" y="4191000"/>
              <a:ext cx="137009" cy="12701"/>
            </a:xfrm>
            <a:custGeom>
              <a:avLst/>
              <a:gdLst/>
              <a:ahLst/>
              <a:cxnLst/>
              <a:rect l="0" t="0" r="0" b="0"/>
              <a:pathLst>
                <a:path w="137009" h="12701">
                  <a:moveTo>
                    <a:pt x="3658" y="12700"/>
                  </a:moveTo>
                  <a:lnTo>
                    <a:pt x="3658" y="12700"/>
                  </a:lnTo>
                  <a:lnTo>
                    <a:pt x="0" y="12700"/>
                  </a:lnTo>
                  <a:lnTo>
                    <a:pt x="43564" y="10818"/>
                  </a:lnTo>
                  <a:lnTo>
                    <a:pt x="88625" y="5793"/>
                  </a:lnTo>
                  <a:lnTo>
                    <a:pt x="137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3216">
              <a:extLst>
                <a:ext uri="{FF2B5EF4-FFF2-40B4-BE49-F238E27FC236}">
                  <a16:creationId xmlns:a16="http://schemas.microsoft.com/office/drawing/2014/main" xmlns="" id="{8ED243E2-B5DD-485C-91E7-39230DF5CBC8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4891779" y="3972612"/>
              <a:ext cx="200922" cy="364311"/>
            </a:xfrm>
            <a:custGeom>
              <a:avLst/>
              <a:gdLst/>
              <a:ahLst/>
              <a:cxnLst/>
              <a:rect l="0" t="0" r="0" b="0"/>
              <a:pathLst>
                <a:path w="200922" h="364311">
                  <a:moveTo>
                    <a:pt x="200921" y="8838"/>
                  </a:moveTo>
                  <a:lnTo>
                    <a:pt x="200921" y="8838"/>
                  </a:lnTo>
                  <a:lnTo>
                    <a:pt x="197550" y="5467"/>
                  </a:lnTo>
                  <a:lnTo>
                    <a:pt x="185341" y="0"/>
                  </a:lnTo>
                  <a:lnTo>
                    <a:pt x="164946" y="653"/>
                  </a:lnTo>
                  <a:lnTo>
                    <a:pt x="118974" y="7901"/>
                  </a:lnTo>
                  <a:lnTo>
                    <a:pt x="76339" y="20307"/>
                  </a:lnTo>
                  <a:lnTo>
                    <a:pt x="59473" y="26636"/>
                  </a:lnTo>
                  <a:lnTo>
                    <a:pt x="47273" y="36503"/>
                  </a:lnTo>
                  <a:lnTo>
                    <a:pt x="35843" y="53959"/>
                  </a:lnTo>
                  <a:lnTo>
                    <a:pt x="31359" y="75908"/>
                  </a:lnTo>
                  <a:lnTo>
                    <a:pt x="38572" y="115794"/>
                  </a:lnTo>
                  <a:lnTo>
                    <a:pt x="40399" y="159846"/>
                  </a:lnTo>
                  <a:lnTo>
                    <a:pt x="38325" y="192134"/>
                  </a:lnTo>
                  <a:lnTo>
                    <a:pt x="31290" y="225299"/>
                  </a:lnTo>
                  <a:lnTo>
                    <a:pt x="19191" y="271941"/>
                  </a:lnTo>
                  <a:lnTo>
                    <a:pt x="5412" y="318885"/>
                  </a:lnTo>
                  <a:lnTo>
                    <a:pt x="0" y="339809"/>
                  </a:lnTo>
                  <a:lnTo>
                    <a:pt x="615" y="348318"/>
                  </a:lnTo>
                  <a:lnTo>
                    <a:pt x="1767" y="351574"/>
                  </a:lnTo>
                  <a:lnTo>
                    <a:pt x="6810" y="357074"/>
                  </a:lnTo>
                  <a:lnTo>
                    <a:pt x="10130" y="359529"/>
                  </a:lnTo>
                  <a:lnTo>
                    <a:pt x="40101" y="363468"/>
                  </a:lnTo>
                  <a:lnTo>
                    <a:pt x="82394" y="364310"/>
                  </a:lnTo>
                  <a:lnTo>
                    <a:pt x="118371" y="358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3217">
              <a:extLst>
                <a:ext uri="{FF2B5EF4-FFF2-40B4-BE49-F238E27FC236}">
                  <a16:creationId xmlns:a16="http://schemas.microsoft.com/office/drawing/2014/main" xmlns="" id="{A506250A-2033-4D15-A072-CF672D89D9AA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5125881" y="4064000"/>
              <a:ext cx="166252" cy="228781"/>
            </a:xfrm>
            <a:custGeom>
              <a:avLst/>
              <a:gdLst/>
              <a:ahLst/>
              <a:cxnLst/>
              <a:rect l="0" t="0" r="0" b="0"/>
              <a:pathLst>
                <a:path w="166252" h="228781">
                  <a:moveTo>
                    <a:pt x="11269" y="69850"/>
                  </a:moveTo>
                  <a:lnTo>
                    <a:pt x="11269" y="69850"/>
                  </a:lnTo>
                  <a:lnTo>
                    <a:pt x="7898" y="69850"/>
                  </a:lnTo>
                  <a:lnTo>
                    <a:pt x="6905" y="70555"/>
                  </a:lnTo>
                  <a:lnTo>
                    <a:pt x="6243" y="71731"/>
                  </a:lnTo>
                  <a:lnTo>
                    <a:pt x="5802" y="73221"/>
                  </a:lnTo>
                  <a:lnTo>
                    <a:pt x="6917" y="119134"/>
                  </a:lnTo>
                  <a:lnTo>
                    <a:pt x="9980" y="158300"/>
                  </a:lnTo>
                  <a:lnTo>
                    <a:pt x="9006" y="194835"/>
                  </a:lnTo>
                  <a:lnTo>
                    <a:pt x="5726" y="225301"/>
                  </a:lnTo>
                  <a:lnTo>
                    <a:pt x="4752" y="227812"/>
                  </a:lnTo>
                  <a:lnTo>
                    <a:pt x="3397" y="228780"/>
                  </a:lnTo>
                  <a:lnTo>
                    <a:pt x="1787" y="228720"/>
                  </a:lnTo>
                  <a:lnTo>
                    <a:pt x="0" y="221127"/>
                  </a:lnTo>
                  <a:lnTo>
                    <a:pt x="617" y="206229"/>
                  </a:lnTo>
                  <a:lnTo>
                    <a:pt x="8191" y="167251"/>
                  </a:lnTo>
                  <a:lnTo>
                    <a:pt x="12958" y="128897"/>
                  </a:lnTo>
                  <a:lnTo>
                    <a:pt x="15547" y="87862"/>
                  </a:lnTo>
                  <a:lnTo>
                    <a:pt x="18110" y="50338"/>
                  </a:lnTo>
                  <a:lnTo>
                    <a:pt x="26779" y="16170"/>
                  </a:lnTo>
                  <a:lnTo>
                    <a:pt x="31803" y="7186"/>
                  </a:lnTo>
                  <a:lnTo>
                    <a:pt x="34836" y="6202"/>
                  </a:lnTo>
                  <a:lnTo>
                    <a:pt x="38269" y="6957"/>
                  </a:lnTo>
                  <a:lnTo>
                    <a:pt x="41969" y="8871"/>
                  </a:lnTo>
                  <a:lnTo>
                    <a:pt x="53918" y="31791"/>
                  </a:lnTo>
                  <a:lnTo>
                    <a:pt x="66395" y="75507"/>
                  </a:lnTo>
                  <a:lnTo>
                    <a:pt x="76693" y="110464"/>
                  </a:lnTo>
                  <a:lnTo>
                    <a:pt x="88323" y="145050"/>
                  </a:lnTo>
                  <a:lnTo>
                    <a:pt x="106066" y="186911"/>
                  </a:lnTo>
                  <a:lnTo>
                    <a:pt x="120574" y="215699"/>
                  </a:lnTo>
                  <a:lnTo>
                    <a:pt x="129464" y="225923"/>
                  </a:lnTo>
                  <a:lnTo>
                    <a:pt x="133105" y="226816"/>
                  </a:lnTo>
                  <a:lnTo>
                    <a:pt x="136237" y="225294"/>
                  </a:lnTo>
                  <a:lnTo>
                    <a:pt x="139031" y="222162"/>
                  </a:lnTo>
                  <a:lnTo>
                    <a:pt x="148585" y="190378"/>
                  </a:lnTo>
                  <a:lnTo>
                    <a:pt x="155123" y="149855"/>
                  </a:lnTo>
                  <a:lnTo>
                    <a:pt x="159400" y="113639"/>
                  </a:lnTo>
                  <a:lnTo>
                    <a:pt x="163653" y="79669"/>
                  </a:lnTo>
                  <a:lnTo>
                    <a:pt x="166251" y="36541"/>
                  </a:lnTo>
                  <a:lnTo>
                    <a:pt x="164179" y="3847"/>
                  </a:lnTo>
                  <a:lnTo>
                    <a:pt x="163303" y="1154"/>
                  </a:lnTo>
                  <a:lnTo>
                    <a:pt x="162014" y="64"/>
                  </a:lnTo>
                  <a:lnTo>
                    <a:pt x="1573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3218">
              <a:extLst>
                <a:ext uri="{FF2B5EF4-FFF2-40B4-BE49-F238E27FC236}">
                  <a16:creationId xmlns:a16="http://schemas.microsoft.com/office/drawing/2014/main" xmlns="" id="{9B68A2B7-C491-4DCC-860F-0EB9516CE9A2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5346129" y="4182523"/>
              <a:ext cx="70422" cy="105640"/>
            </a:xfrm>
            <a:custGeom>
              <a:avLst/>
              <a:gdLst/>
              <a:ahLst/>
              <a:cxnLst/>
              <a:rect l="0" t="0" r="0" b="0"/>
              <a:pathLst>
                <a:path w="70422" h="105640">
                  <a:moveTo>
                    <a:pt x="70421" y="27527"/>
                  </a:moveTo>
                  <a:lnTo>
                    <a:pt x="70421" y="27527"/>
                  </a:lnTo>
                  <a:lnTo>
                    <a:pt x="61583" y="9850"/>
                  </a:lnTo>
                  <a:lnTo>
                    <a:pt x="53793" y="3678"/>
                  </a:lnTo>
                  <a:lnTo>
                    <a:pt x="48752" y="1045"/>
                  </a:lnTo>
                  <a:lnTo>
                    <a:pt x="37508" y="0"/>
                  </a:lnTo>
                  <a:lnTo>
                    <a:pt x="31545" y="709"/>
                  </a:lnTo>
                  <a:lnTo>
                    <a:pt x="26159" y="4004"/>
                  </a:lnTo>
                  <a:lnTo>
                    <a:pt x="16412" y="15191"/>
                  </a:lnTo>
                  <a:lnTo>
                    <a:pt x="2991" y="40726"/>
                  </a:lnTo>
                  <a:lnTo>
                    <a:pt x="0" y="60440"/>
                  </a:lnTo>
                  <a:lnTo>
                    <a:pt x="190" y="70635"/>
                  </a:lnTo>
                  <a:lnTo>
                    <a:pt x="6047" y="87608"/>
                  </a:lnTo>
                  <a:lnTo>
                    <a:pt x="10572" y="95098"/>
                  </a:lnTo>
                  <a:lnTo>
                    <a:pt x="16410" y="100091"/>
                  </a:lnTo>
                  <a:lnTo>
                    <a:pt x="30423" y="105639"/>
                  </a:lnTo>
                  <a:lnTo>
                    <a:pt x="44176" y="104341"/>
                  </a:lnTo>
                  <a:lnTo>
                    <a:pt x="50809" y="102019"/>
                  </a:lnTo>
                  <a:lnTo>
                    <a:pt x="60058" y="93796"/>
                  </a:lnTo>
                  <a:lnTo>
                    <a:pt x="63512" y="88640"/>
                  </a:lnTo>
                  <a:lnTo>
                    <a:pt x="68373" y="64527"/>
                  </a:lnTo>
                  <a:lnTo>
                    <a:pt x="64071" y="27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3219">
              <a:extLst>
                <a:ext uri="{FF2B5EF4-FFF2-40B4-BE49-F238E27FC236}">
                  <a16:creationId xmlns:a16="http://schemas.microsoft.com/office/drawing/2014/main" xmlns="" id="{8305F80B-05DC-4B2A-A622-E9BAFD709FDB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5461000" y="4171950"/>
              <a:ext cx="88901" cy="134645"/>
            </a:xfrm>
            <a:custGeom>
              <a:avLst/>
              <a:gdLst/>
              <a:ahLst/>
              <a:cxnLst/>
              <a:rect l="0" t="0" r="0" b="0"/>
              <a:pathLst>
                <a:path w="88901" h="134645">
                  <a:moveTo>
                    <a:pt x="0" y="25400"/>
                  </a:moveTo>
                  <a:lnTo>
                    <a:pt x="0" y="25400"/>
                  </a:lnTo>
                  <a:lnTo>
                    <a:pt x="6742" y="25400"/>
                  </a:lnTo>
                  <a:lnTo>
                    <a:pt x="9434" y="26811"/>
                  </a:lnTo>
                  <a:lnTo>
                    <a:pt x="24386" y="46448"/>
                  </a:lnTo>
                  <a:lnTo>
                    <a:pt x="37688" y="88397"/>
                  </a:lnTo>
                  <a:lnTo>
                    <a:pt x="40739" y="104904"/>
                  </a:lnTo>
                  <a:lnTo>
                    <a:pt x="38489" y="124686"/>
                  </a:lnTo>
                  <a:lnTo>
                    <a:pt x="35216" y="132557"/>
                  </a:lnTo>
                  <a:lnTo>
                    <a:pt x="33355" y="134233"/>
                  </a:lnTo>
                  <a:lnTo>
                    <a:pt x="31409" y="134644"/>
                  </a:lnTo>
                  <a:lnTo>
                    <a:pt x="29406" y="134213"/>
                  </a:lnTo>
                  <a:lnTo>
                    <a:pt x="28071" y="131102"/>
                  </a:lnTo>
                  <a:lnTo>
                    <a:pt x="25752" y="94701"/>
                  </a:lnTo>
                  <a:lnTo>
                    <a:pt x="35617" y="58085"/>
                  </a:lnTo>
                  <a:lnTo>
                    <a:pt x="57209" y="22449"/>
                  </a:lnTo>
                  <a:lnTo>
                    <a:pt x="71356" y="7279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220">
              <a:extLst>
                <a:ext uri="{FF2B5EF4-FFF2-40B4-BE49-F238E27FC236}">
                  <a16:creationId xmlns:a16="http://schemas.microsoft.com/office/drawing/2014/main" xmlns="" id="{35E63508-0707-415A-A498-8642BF4C887F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5603392" y="4178593"/>
              <a:ext cx="156059" cy="138960"/>
            </a:xfrm>
            <a:custGeom>
              <a:avLst/>
              <a:gdLst/>
              <a:ahLst/>
              <a:cxnLst/>
              <a:rect l="0" t="0" r="0" b="0"/>
              <a:pathLst>
                <a:path w="156059" h="138960">
                  <a:moveTo>
                    <a:pt x="3658" y="37807"/>
                  </a:moveTo>
                  <a:lnTo>
                    <a:pt x="3658" y="37807"/>
                  </a:lnTo>
                  <a:lnTo>
                    <a:pt x="287" y="31065"/>
                  </a:lnTo>
                  <a:lnTo>
                    <a:pt x="0" y="28373"/>
                  </a:lnTo>
                  <a:lnTo>
                    <a:pt x="1562" y="23502"/>
                  </a:lnTo>
                  <a:lnTo>
                    <a:pt x="2966" y="21920"/>
                  </a:lnTo>
                  <a:lnTo>
                    <a:pt x="6408" y="20162"/>
                  </a:lnTo>
                  <a:lnTo>
                    <a:pt x="8314" y="21105"/>
                  </a:lnTo>
                  <a:lnTo>
                    <a:pt x="12312" y="25915"/>
                  </a:lnTo>
                  <a:lnTo>
                    <a:pt x="15825" y="72172"/>
                  </a:lnTo>
                  <a:lnTo>
                    <a:pt x="12881" y="114131"/>
                  </a:lnTo>
                  <a:lnTo>
                    <a:pt x="10385" y="138735"/>
                  </a:lnTo>
                  <a:lnTo>
                    <a:pt x="10260" y="138959"/>
                  </a:lnTo>
                  <a:lnTo>
                    <a:pt x="13401" y="106111"/>
                  </a:lnTo>
                  <a:lnTo>
                    <a:pt x="25912" y="63058"/>
                  </a:lnTo>
                  <a:lnTo>
                    <a:pt x="42763" y="27291"/>
                  </a:lnTo>
                  <a:lnTo>
                    <a:pt x="45956" y="25857"/>
                  </a:lnTo>
                  <a:lnTo>
                    <a:pt x="49496" y="26313"/>
                  </a:lnTo>
                  <a:lnTo>
                    <a:pt x="53267" y="28029"/>
                  </a:lnTo>
                  <a:lnTo>
                    <a:pt x="59338" y="35577"/>
                  </a:lnTo>
                  <a:lnTo>
                    <a:pt x="76524" y="69919"/>
                  </a:lnTo>
                  <a:lnTo>
                    <a:pt x="79418" y="85440"/>
                  </a:lnTo>
                  <a:lnTo>
                    <a:pt x="79565" y="85086"/>
                  </a:lnTo>
                  <a:lnTo>
                    <a:pt x="86583" y="49165"/>
                  </a:lnTo>
                  <a:lnTo>
                    <a:pt x="115638" y="9922"/>
                  </a:lnTo>
                  <a:lnTo>
                    <a:pt x="120645" y="4400"/>
                  </a:lnTo>
                  <a:lnTo>
                    <a:pt x="125394" y="1425"/>
                  </a:lnTo>
                  <a:lnTo>
                    <a:pt x="129971" y="147"/>
                  </a:lnTo>
                  <a:lnTo>
                    <a:pt x="134433" y="0"/>
                  </a:lnTo>
                  <a:lnTo>
                    <a:pt x="138113" y="2019"/>
                  </a:lnTo>
                  <a:lnTo>
                    <a:pt x="144085" y="9907"/>
                  </a:lnTo>
                  <a:lnTo>
                    <a:pt x="150849" y="52129"/>
                  </a:lnTo>
                  <a:lnTo>
                    <a:pt x="155029" y="93161"/>
                  </a:lnTo>
                  <a:lnTo>
                    <a:pt x="156058" y="114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221">
              <a:extLst>
                <a:ext uri="{FF2B5EF4-FFF2-40B4-BE49-F238E27FC236}">
                  <a16:creationId xmlns:a16="http://schemas.microsoft.com/office/drawing/2014/main" xmlns="" id="{20EEF128-DD2B-4874-8E9E-972F8406F5BE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5813898" y="4059817"/>
              <a:ext cx="186900" cy="264968"/>
            </a:xfrm>
            <a:custGeom>
              <a:avLst/>
              <a:gdLst/>
              <a:ahLst/>
              <a:cxnLst/>
              <a:rect l="0" t="0" r="0" b="0"/>
              <a:pathLst>
                <a:path w="186900" h="264968">
                  <a:moveTo>
                    <a:pt x="72552" y="175633"/>
                  </a:moveTo>
                  <a:lnTo>
                    <a:pt x="72552" y="175633"/>
                  </a:lnTo>
                  <a:lnTo>
                    <a:pt x="72552" y="155239"/>
                  </a:lnTo>
                  <a:lnTo>
                    <a:pt x="71141" y="153570"/>
                  </a:lnTo>
                  <a:lnTo>
                    <a:pt x="65811" y="151716"/>
                  </a:lnTo>
                  <a:lnTo>
                    <a:pt x="56855" y="154655"/>
                  </a:lnTo>
                  <a:lnTo>
                    <a:pt x="45115" y="162781"/>
                  </a:lnTo>
                  <a:lnTo>
                    <a:pt x="9757" y="206640"/>
                  </a:lnTo>
                  <a:lnTo>
                    <a:pt x="325" y="230682"/>
                  </a:lnTo>
                  <a:lnTo>
                    <a:pt x="0" y="240786"/>
                  </a:lnTo>
                  <a:lnTo>
                    <a:pt x="899" y="244468"/>
                  </a:lnTo>
                  <a:lnTo>
                    <a:pt x="4322" y="245512"/>
                  </a:lnTo>
                  <a:lnTo>
                    <a:pt x="15652" y="242909"/>
                  </a:lnTo>
                  <a:lnTo>
                    <a:pt x="34526" y="230139"/>
                  </a:lnTo>
                  <a:lnTo>
                    <a:pt x="57423" y="202566"/>
                  </a:lnTo>
                  <a:lnTo>
                    <a:pt x="64468" y="191144"/>
                  </a:lnTo>
                  <a:lnTo>
                    <a:pt x="65751" y="191618"/>
                  </a:lnTo>
                  <a:lnTo>
                    <a:pt x="69059" y="195908"/>
                  </a:lnTo>
                  <a:lnTo>
                    <a:pt x="76226" y="214524"/>
                  </a:lnTo>
                  <a:lnTo>
                    <a:pt x="79520" y="228157"/>
                  </a:lnTo>
                  <a:lnTo>
                    <a:pt x="85292" y="236842"/>
                  </a:lnTo>
                  <a:lnTo>
                    <a:pt x="88806" y="239017"/>
                  </a:lnTo>
                  <a:lnTo>
                    <a:pt x="92560" y="239761"/>
                  </a:lnTo>
                  <a:lnTo>
                    <a:pt x="96475" y="239552"/>
                  </a:lnTo>
                  <a:lnTo>
                    <a:pt x="104586" y="233674"/>
                  </a:lnTo>
                  <a:lnTo>
                    <a:pt x="131281" y="194408"/>
                  </a:lnTo>
                  <a:lnTo>
                    <a:pt x="153375" y="149838"/>
                  </a:lnTo>
                  <a:lnTo>
                    <a:pt x="167035" y="112428"/>
                  </a:lnTo>
                  <a:lnTo>
                    <a:pt x="178279" y="76046"/>
                  </a:lnTo>
                  <a:lnTo>
                    <a:pt x="186899" y="31355"/>
                  </a:lnTo>
                  <a:lnTo>
                    <a:pt x="186884" y="20181"/>
                  </a:lnTo>
                  <a:lnTo>
                    <a:pt x="184756" y="12026"/>
                  </a:lnTo>
                  <a:lnTo>
                    <a:pt x="181223" y="5884"/>
                  </a:lnTo>
                  <a:lnTo>
                    <a:pt x="176748" y="1084"/>
                  </a:lnTo>
                  <a:lnTo>
                    <a:pt x="173059" y="0"/>
                  </a:lnTo>
                  <a:lnTo>
                    <a:pt x="169896" y="1394"/>
                  </a:lnTo>
                  <a:lnTo>
                    <a:pt x="167081" y="4441"/>
                  </a:lnTo>
                  <a:lnTo>
                    <a:pt x="153008" y="32324"/>
                  </a:lnTo>
                  <a:lnTo>
                    <a:pt x="142173" y="78608"/>
                  </a:lnTo>
                  <a:lnTo>
                    <a:pt x="138774" y="112285"/>
                  </a:lnTo>
                  <a:lnTo>
                    <a:pt x="137967" y="146067"/>
                  </a:lnTo>
                  <a:lnTo>
                    <a:pt x="139960" y="179896"/>
                  </a:lnTo>
                  <a:lnTo>
                    <a:pt x="148421" y="220562"/>
                  </a:lnTo>
                  <a:lnTo>
                    <a:pt x="161130" y="259160"/>
                  </a:lnTo>
                  <a:lnTo>
                    <a:pt x="163354" y="263068"/>
                  </a:lnTo>
                  <a:lnTo>
                    <a:pt x="166953" y="264967"/>
                  </a:lnTo>
                  <a:lnTo>
                    <a:pt x="186852" y="264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3222">
              <a:extLst>
                <a:ext uri="{FF2B5EF4-FFF2-40B4-BE49-F238E27FC236}">
                  <a16:creationId xmlns:a16="http://schemas.microsoft.com/office/drawing/2014/main" xmlns="" id="{D925952B-0A30-40EC-B85B-74803A3C8284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6146334" y="4074219"/>
              <a:ext cx="89367" cy="269182"/>
            </a:xfrm>
            <a:custGeom>
              <a:avLst/>
              <a:gdLst/>
              <a:ahLst/>
              <a:cxnLst/>
              <a:rect l="0" t="0" r="0" b="0"/>
              <a:pathLst>
                <a:path w="89367" h="269182">
                  <a:moveTo>
                    <a:pt x="89366" y="15181"/>
                  </a:moveTo>
                  <a:lnTo>
                    <a:pt x="89366" y="15181"/>
                  </a:lnTo>
                  <a:lnTo>
                    <a:pt x="89366" y="8439"/>
                  </a:lnTo>
                  <a:lnTo>
                    <a:pt x="87954" y="5747"/>
                  </a:lnTo>
                  <a:lnTo>
                    <a:pt x="82625" y="875"/>
                  </a:lnTo>
                  <a:lnTo>
                    <a:pt x="78522" y="0"/>
                  </a:lnTo>
                  <a:lnTo>
                    <a:pt x="68318" y="908"/>
                  </a:lnTo>
                  <a:lnTo>
                    <a:pt x="58610" y="7426"/>
                  </a:lnTo>
                  <a:lnTo>
                    <a:pt x="34137" y="42341"/>
                  </a:lnTo>
                  <a:lnTo>
                    <a:pt x="22251" y="74289"/>
                  </a:lnTo>
                  <a:lnTo>
                    <a:pt x="12265" y="111301"/>
                  </a:lnTo>
                  <a:lnTo>
                    <a:pt x="3122" y="148918"/>
                  </a:lnTo>
                  <a:lnTo>
                    <a:pt x="0" y="183040"/>
                  </a:lnTo>
                  <a:lnTo>
                    <a:pt x="4091" y="226254"/>
                  </a:lnTo>
                  <a:lnTo>
                    <a:pt x="7116" y="238446"/>
                  </a:lnTo>
                  <a:lnTo>
                    <a:pt x="19884" y="255756"/>
                  </a:lnTo>
                  <a:lnTo>
                    <a:pt x="28228" y="262348"/>
                  </a:lnTo>
                  <a:lnTo>
                    <a:pt x="50669" y="267790"/>
                  </a:lnTo>
                  <a:lnTo>
                    <a:pt x="89366" y="269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223">
              <a:extLst>
                <a:ext uri="{FF2B5EF4-FFF2-40B4-BE49-F238E27FC236}">
                  <a16:creationId xmlns:a16="http://schemas.microsoft.com/office/drawing/2014/main" xmlns="" id="{B2D7EC81-DDA9-411A-AC1D-5D897F3B77C9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6287906" y="4153552"/>
              <a:ext cx="182745" cy="183237"/>
            </a:xfrm>
            <a:custGeom>
              <a:avLst/>
              <a:gdLst/>
              <a:ahLst/>
              <a:cxnLst/>
              <a:rect l="0" t="0" r="0" b="0"/>
              <a:pathLst>
                <a:path w="182745" h="183237">
                  <a:moveTo>
                    <a:pt x="17644" y="177148"/>
                  </a:moveTo>
                  <a:lnTo>
                    <a:pt x="17644" y="177148"/>
                  </a:lnTo>
                  <a:lnTo>
                    <a:pt x="5711" y="182174"/>
                  </a:lnTo>
                  <a:lnTo>
                    <a:pt x="0" y="183236"/>
                  </a:lnTo>
                  <a:lnTo>
                    <a:pt x="5753" y="176678"/>
                  </a:lnTo>
                  <a:lnTo>
                    <a:pt x="31287" y="152113"/>
                  </a:lnTo>
                  <a:lnTo>
                    <a:pt x="47792" y="120812"/>
                  </a:lnTo>
                  <a:lnTo>
                    <a:pt x="59738" y="78377"/>
                  </a:lnTo>
                  <a:lnTo>
                    <a:pt x="65864" y="37580"/>
                  </a:lnTo>
                  <a:lnTo>
                    <a:pt x="65798" y="11381"/>
                  </a:lnTo>
                  <a:lnTo>
                    <a:pt x="64564" y="5253"/>
                  </a:lnTo>
                  <a:lnTo>
                    <a:pt x="62328" y="1874"/>
                  </a:lnTo>
                  <a:lnTo>
                    <a:pt x="59429" y="326"/>
                  </a:lnTo>
                  <a:lnTo>
                    <a:pt x="56084" y="0"/>
                  </a:lnTo>
                  <a:lnTo>
                    <a:pt x="52442" y="2605"/>
                  </a:lnTo>
                  <a:lnTo>
                    <a:pt x="44633" y="13025"/>
                  </a:lnTo>
                  <a:lnTo>
                    <a:pt x="32305" y="41500"/>
                  </a:lnTo>
                  <a:lnTo>
                    <a:pt x="31451" y="66531"/>
                  </a:lnTo>
                  <a:lnTo>
                    <a:pt x="37022" y="106508"/>
                  </a:lnTo>
                  <a:lnTo>
                    <a:pt x="42484" y="130230"/>
                  </a:lnTo>
                  <a:lnTo>
                    <a:pt x="51967" y="147828"/>
                  </a:lnTo>
                  <a:lnTo>
                    <a:pt x="63238" y="157062"/>
                  </a:lnTo>
                  <a:lnTo>
                    <a:pt x="69206" y="159523"/>
                  </a:lnTo>
                  <a:lnTo>
                    <a:pt x="83366" y="158496"/>
                  </a:lnTo>
                  <a:lnTo>
                    <a:pt x="91091" y="156247"/>
                  </a:lnTo>
                  <a:lnTo>
                    <a:pt x="105320" y="144340"/>
                  </a:lnTo>
                  <a:lnTo>
                    <a:pt x="117995" y="126583"/>
                  </a:lnTo>
                  <a:lnTo>
                    <a:pt x="135747" y="80690"/>
                  </a:lnTo>
                  <a:lnTo>
                    <a:pt x="143863" y="35103"/>
                  </a:lnTo>
                  <a:lnTo>
                    <a:pt x="144298" y="30055"/>
                  </a:lnTo>
                  <a:lnTo>
                    <a:pt x="144413" y="29698"/>
                  </a:lnTo>
                  <a:lnTo>
                    <a:pt x="153469" y="67644"/>
                  </a:lnTo>
                  <a:lnTo>
                    <a:pt x="166012" y="108820"/>
                  </a:lnTo>
                  <a:lnTo>
                    <a:pt x="179753" y="154907"/>
                  </a:lnTo>
                  <a:lnTo>
                    <a:pt x="182744" y="164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3224">
              <a:extLst>
                <a:ext uri="{FF2B5EF4-FFF2-40B4-BE49-F238E27FC236}">
                  <a16:creationId xmlns:a16="http://schemas.microsoft.com/office/drawing/2014/main" xmlns="" id="{D8572DDD-74DF-46F4-8F05-7D136F53EAA8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6521450" y="4311650"/>
              <a:ext cx="31489" cy="82551"/>
            </a:xfrm>
            <a:custGeom>
              <a:avLst/>
              <a:gdLst/>
              <a:ahLst/>
              <a:cxnLst/>
              <a:rect l="0" t="0" r="0" b="0"/>
              <a:pathLst>
                <a:path w="31489" h="82551">
                  <a:moveTo>
                    <a:pt x="25400" y="0"/>
                  </a:moveTo>
                  <a:lnTo>
                    <a:pt x="25400" y="0"/>
                  </a:lnTo>
                  <a:lnTo>
                    <a:pt x="28770" y="3371"/>
                  </a:lnTo>
                  <a:lnTo>
                    <a:pt x="30426" y="6907"/>
                  </a:lnTo>
                  <a:lnTo>
                    <a:pt x="31488" y="18297"/>
                  </a:lnTo>
                  <a:lnTo>
                    <a:pt x="28301" y="33408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3225">
              <a:extLst>
                <a:ext uri="{FF2B5EF4-FFF2-40B4-BE49-F238E27FC236}">
                  <a16:creationId xmlns:a16="http://schemas.microsoft.com/office/drawing/2014/main" xmlns="" id="{5DAB2CD0-730E-4C6C-A741-83BD6EBA6D6A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6708401" y="4193220"/>
              <a:ext cx="244850" cy="118990"/>
            </a:xfrm>
            <a:custGeom>
              <a:avLst/>
              <a:gdLst/>
              <a:ahLst/>
              <a:cxnLst/>
              <a:rect l="0" t="0" r="0" b="0"/>
              <a:pathLst>
                <a:path w="244850" h="118990">
                  <a:moveTo>
                    <a:pt x="41649" y="29530"/>
                  </a:moveTo>
                  <a:lnTo>
                    <a:pt x="41649" y="29530"/>
                  </a:lnTo>
                  <a:lnTo>
                    <a:pt x="45019" y="26159"/>
                  </a:lnTo>
                  <a:lnTo>
                    <a:pt x="46718" y="26577"/>
                  </a:lnTo>
                  <a:lnTo>
                    <a:pt x="50487" y="30805"/>
                  </a:lnTo>
                  <a:lnTo>
                    <a:pt x="53205" y="47860"/>
                  </a:lnTo>
                  <a:lnTo>
                    <a:pt x="50639" y="74158"/>
                  </a:lnTo>
                  <a:lnTo>
                    <a:pt x="38669" y="100922"/>
                  </a:lnTo>
                  <a:lnTo>
                    <a:pt x="27623" y="112530"/>
                  </a:lnTo>
                  <a:lnTo>
                    <a:pt x="21715" y="116613"/>
                  </a:lnTo>
                  <a:lnTo>
                    <a:pt x="16365" y="118630"/>
                  </a:lnTo>
                  <a:lnTo>
                    <a:pt x="6657" y="118989"/>
                  </a:lnTo>
                  <a:lnTo>
                    <a:pt x="3505" y="115981"/>
                  </a:lnTo>
                  <a:lnTo>
                    <a:pt x="0" y="105112"/>
                  </a:lnTo>
                  <a:lnTo>
                    <a:pt x="1400" y="76384"/>
                  </a:lnTo>
                  <a:lnTo>
                    <a:pt x="13026" y="44432"/>
                  </a:lnTo>
                  <a:lnTo>
                    <a:pt x="27751" y="26981"/>
                  </a:lnTo>
                  <a:lnTo>
                    <a:pt x="36618" y="19364"/>
                  </a:lnTo>
                  <a:lnTo>
                    <a:pt x="76062" y="5273"/>
                  </a:lnTo>
                  <a:lnTo>
                    <a:pt x="123498" y="0"/>
                  </a:lnTo>
                  <a:lnTo>
                    <a:pt x="166560" y="5180"/>
                  </a:lnTo>
                  <a:lnTo>
                    <a:pt x="212872" y="8910"/>
                  </a:lnTo>
                  <a:lnTo>
                    <a:pt x="244849" y="10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3226">
              <a:extLst>
                <a:ext uri="{FF2B5EF4-FFF2-40B4-BE49-F238E27FC236}">
                  <a16:creationId xmlns:a16="http://schemas.microsoft.com/office/drawing/2014/main" xmlns="" id="{6A9F3302-A177-4D01-A011-6A3B11806769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6959600" y="4073948"/>
              <a:ext cx="88901" cy="98003"/>
            </a:xfrm>
            <a:custGeom>
              <a:avLst/>
              <a:gdLst/>
              <a:ahLst/>
              <a:cxnLst/>
              <a:rect l="0" t="0" r="0" b="0"/>
              <a:pathLst>
                <a:path w="88901" h="98003">
                  <a:moveTo>
                    <a:pt x="0" y="9102"/>
                  </a:moveTo>
                  <a:lnTo>
                    <a:pt x="0" y="9102"/>
                  </a:lnTo>
                  <a:lnTo>
                    <a:pt x="5775" y="4033"/>
                  </a:lnTo>
                  <a:lnTo>
                    <a:pt x="12209" y="264"/>
                  </a:lnTo>
                  <a:lnTo>
                    <a:pt x="21653" y="0"/>
                  </a:lnTo>
                  <a:lnTo>
                    <a:pt x="27136" y="917"/>
                  </a:lnTo>
                  <a:lnTo>
                    <a:pt x="35109" y="5699"/>
                  </a:lnTo>
                  <a:lnTo>
                    <a:pt x="38222" y="8950"/>
                  </a:lnTo>
                  <a:lnTo>
                    <a:pt x="41682" y="18207"/>
                  </a:lnTo>
                  <a:lnTo>
                    <a:pt x="42604" y="23638"/>
                  </a:lnTo>
                  <a:lnTo>
                    <a:pt x="37161" y="44767"/>
                  </a:lnTo>
                  <a:lnTo>
                    <a:pt x="26629" y="56938"/>
                  </a:lnTo>
                  <a:lnTo>
                    <a:pt x="6985" y="72879"/>
                  </a:lnTo>
                  <a:lnTo>
                    <a:pt x="5362" y="74903"/>
                  </a:lnTo>
                  <a:lnTo>
                    <a:pt x="4987" y="76253"/>
                  </a:lnTo>
                  <a:lnTo>
                    <a:pt x="5440" y="77152"/>
                  </a:lnTo>
                  <a:lnTo>
                    <a:pt x="16193" y="85161"/>
                  </a:lnTo>
                  <a:lnTo>
                    <a:pt x="26953" y="88767"/>
                  </a:lnTo>
                  <a:lnTo>
                    <a:pt x="72694" y="95636"/>
                  </a:lnTo>
                  <a:lnTo>
                    <a:pt x="88900" y="98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3227">
              <a:extLst>
                <a:ext uri="{FF2B5EF4-FFF2-40B4-BE49-F238E27FC236}">
                  <a16:creationId xmlns:a16="http://schemas.microsoft.com/office/drawing/2014/main" xmlns="" id="{040C89ED-7B0E-4135-B496-327B7FA0B9CC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7169150" y="3995133"/>
              <a:ext cx="171451" cy="462568"/>
            </a:xfrm>
            <a:custGeom>
              <a:avLst/>
              <a:gdLst/>
              <a:ahLst/>
              <a:cxnLst/>
              <a:rect l="0" t="0" r="0" b="0"/>
              <a:pathLst>
                <a:path w="171451" h="462568">
                  <a:moveTo>
                    <a:pt x="6350" y="18067"/>
                  </a:moveTo>
                  <a:lnTo>
                    <a:pt x="6350" y="18067"/>
                  </a:lnTo>
                  <a:lnTo>
                    <a:pt x="47777" y="11160"/>
                  </a:lnTo>
                  <a:lnTo>
                    <a:pt x="87440" y="6511"/>
                  </a:lnTo>
                  <a:lnTo>
                    <a:pt x="122551" y="0"/>
                  </a:lnTo>
                  <a:lnTo>
                    <a:pt x="124740" y="378"/>
                  </a:lnTo>
                  <a:lnTo>
                    <a:pt x="129053" y="2679"/>
                  </a:lnTo>
                  <a:lnTo>
                    <a:pt x="135448" y="11312"/>
                  </a:lnTo>
                  <a:lnTo>
                    <a:pt x="141022" y="48570"/>
                  </a:lnTo>
                  <a:lnTo>
                    <a:pt x="145056" y="95275"/>
                  </a:lnTo>
                  <a:lnTo>
                    <a:pt x="149127" y="142778"/>
                  </a:lnTo>
                  <a:lnTo>
                    <a:pt x="154708" y="178622"/>
                  </a:lnTo>
                  <a:lnTo>
                    <a:pt x="161187" y="215719"/>
                  </a:lnTo>
                  <a:lnTo>
                    <a:pt x="166419" y="253374"/>
                  </a:lnTo>
                  <a:lnTo>
                    <a:pt x="169214" y="289394"/>
                  </a:lnTo>
                  <a:lnTo>
                    <a:pt x="170455" y="322807"/>
                  </a:lnTo>
                  <a:lnTo>
                    <a:pt x="171155" y="363301"/>
                  </a:lnTo>
                  <a:lnTo>
                    <a:pt x="171424" y="409446"/>
                  </a:lnTo>
                  <a:lnTo>
                    <a:pt x="171450" y="437050"/>
                  </a:lnTo>
                  <a:lnTo>
                    <a:pt x="168079" y="443874"/>
                  </a:lnTo>
                  <a:lnTo>
                    <a:pt x="165674" y="445872"/>
                  </a:lnTo>
                  <a:lnTo>
                    <a:pt x="159240" y="448092"/>
                  </a:lnTo>
                  <a:lnTo>
                    <a:pt x="116146" y="454586"/>
                  </a:lnTo>
                  <a:lnTo>
                    <a:pt x="81019" y="458549"/>
                  </a:lnTo>
                  <a:lnTo>
                    <a:pt x="47533" y="460781"/>
                  </a:lnTo>
                  <a:lnTo>
                    <a:pt x="0" y="462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3228">
              <a:extLst>
                <a:ext uri="{FF2B5EF4-FFF2-40B4-BE49-F238E27FC236}">
                  <a16:creationId xmlns:a16="http://schemas.microsoft.com/office/drawing/2014/main" xmlns="" id="{D25C2F54-A997-4527-8A53-4AE2992FB7F4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7048500" y="4079980"/>
              <a:ext cx="108549" cy="326921"/>
            </a:xfrm>
            <a:custGeom>
              <a:avLst/>
              <a:gdLst/>
              <a:ahLst/>
              <a:cxnLst/>
              <a:rect l="0" t="0" r="0" b="0"/>
              <a:pathLst>
                <a:path w="108549" h="326921">
                  <a:moveTo>
                    <a:pt x="44450" y="9420"/>
                  </a:moveTo>
                  <a:lnTo>
                    <a:pt x="44450" y="9420"/>
                  </a:lnTo>
                  <a:lnTo>
                    <a:pt x="44450" y="582"/>
                  </a:lnTo>
                  <a:lnTo>
                    <a:pt x="45861" y="0"/>
                  </a:lnTo>
                  <a:lnTo>
                    <a:pt x="51192" y="1235"/>
                  </a:lnTo>
                  <a:lnTo>
                    <a:pt x="62126" y="12639"/>
                  </a:lnTo>
                  <a:lnTo>
                    <a:pt x="82828" y="52076"/>
                  </a:lnTo>
                  <a:lnTo>
                    <a:pt x="96822" y="96691"/>
                  </a:lnTo>
                  <a:lnTo>
                    <a:pt x="105590" y="129111"/>
                  </a:lnTo>
                  <a:lnTo>
                    <a:pt x="108548" y="162334"/>
                  </a:lnTo>
                  <a:lnTo>
                    <a:pt x="105394" y="195915"/>
                  </a:lnTo>
                  <a:lnTo>
                    <a:pt x="94584" y="229655"/>
                  </a:lnTo>
                  <a:lnTo>
                    <a:pt x="65889" y="273641"/>
                  </a:lnTo>
                  <a:lnTo>
                    <a:pt x="18380" y="314808"/>
                  </a:lnTo>
                  <a:lnTo>
                    <a:pt x="0" y="326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SMARTInkShape-Group630">
            <a:extLst>
              <a:ext uri="{FF2B5EF4-FFF2-40B4-BE49-F238E27FC236}">
                <a16:creationId xmlns:a16="http://schemas.microsoft.com/office/drawing/2014/main" xmlns="" id="{F05E9818-5A40-429B-B610-DB6435BC1D16}"/>
              </a:ext>
            </a:extLst>
          </p:cNvPr>
          <p:cNvGrpSpPr/>
          <p:nvPr/>
        </p:nvGrpSpPr>
        <p:grpSpPr>
          <a:xfrm>
            <a:off x="3166080" y="3971729"/>
            <a:ext cx="821979" cy="378022"/>
            <a:chOff x="3166080" y="3971729"/>
            <a:chExt cx="821979" cy="378022"/>
          </a:xfrm>
        </p:grpSpPr>
        <p:sp>
          <p:nvSpPr>
            <p:cNvPr id="232" name="SMARTInkShape-3229">
              <a:extLst>
                <a:ext uri="{FF2B5EF4-FFF2-40B4-BE49-F238E27FC236}">
                  <a16:creationId xmlns:a16="http://schemas.microsoft.com/office/drawing/2014/main" xmlns="" id="{37B277D5-0BD2-4D9F-8465-7608CDCE0911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3473450" y="4241800"/>
              <a:ext cx="19051" cy="107951"/>
            </a:xfrm>
            <a:custGeom>
              <a:avLst/>
              <a:gdLst/>
              <a:ahLst/>
              <a:cxnLst/>
              <a:rect l="0" t="0" r="0" b="0"/>
              <a:pathLst>
                <a:path w="19051" h="107951">
                  <a:moveTo>
                    <a:pt x="0" y="0"/>
                  </a:moveTo>
                  <a:lnTo>
                    <a:pt x="0" y="0"/>
                  </a:lnTo>
                  <a:lnTo>
                    <a:pt x="5069" y="42632"/>
                  </a:lnTo>
                  <a:lnTo>
                    <a:pt x="14927" y="90080"/>
                  </a:lnTo>
                  <a:lnTo>
                    <a:pt x="190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3230">
              <a:extLst>
                <a:ext uri="{FF2B5EF4-FFF2-40B4-BE49-F238E27FC236}">
                  <a16:creationId xmlns:a16="http://schemas.microsoft.com/office/drawing/2014/main" xmlns="" id="{2AD6BD25-FCEB-4B25-98A4-4FB746294ABC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3166080" y="4051300"/>
              <a:ext cx="212121" cy="228601"/>
            </a:xfrm>
            <a:custGeom>
              <a:avLst/>
              <a:gdLst/>
              <a:ahLst/>
              <a:cxnLst/>
              <a:rect l="0" t="0" r="0" b="0"/>
              <a:pathLst>
                <a:path w="212121" h="228601">
                  <a:moveTo>
                    <a:pt x="212120" y="0"/>
                  </a:moveTo>
                  <a:lnTo>
                    <a:pt x="212120" y="0"/>
                  </a:lnTo>
                  <a:lnTo>
                    <a:pt x="208749" y="6742"/>
                  </a:lnTo>
                  <a:lnTo>
                    <a:pt x="208976" y="15696"/>
                  </a:lnTo>
                  <a:lnTo>
                    <a:pt x="210024" y="21048"/>
                  </a:lnTo>
                  <a:lnTo>
                    <a:pt x="204757" y="48804"/>
                  </a:lnTo>
                  <a:lnTo>
                    <a:pt x="183854" y="95404"/>
                  </a:lnTo>
                  <a:lnTo>
                    <a:pt x="156394" y="127124"/>
                  </a:lnTo>
                  <a:lnTo>
                    <a:pt x="121760" y="149144"/>
                  </a:lnTo>
                  <a:lnTo>
                    <a:pt x="85393" y="159353"/>
                  </a:lnTo>
                  <a:lnTo>
                    <a:pt x="62899" y="159488"/>
                  </a:lnTo>
                  <a:lnTo>
                    <a:pt x="43024" y="151552"/>
                  </a:lnTo>
                  <a:lnTo>
                    <a:pt x="25488" y="137912"/>
                  </a:lnTo>
                  <a:lnTo>
                    <a:pt x="5833" y="112516"/>
                  </a:lnTo>
                  <a:lnTo>
                    <a:pt x="492" y="100337"/>
                  </a:lnTo>
                  <a:lnTo>
                    <a:pt x="0" y="88338"/>
                  </a:lnTo>
                  <a:lnTo>
                    <a:pt x="856" y="82176"/>
                  </a:lnTo>
                  <a:lnTo>
                    <a:pt x="3545" y="77361"/>
                  </a:lnTo>
                  <a:lnTo>
                    <a:pt x="12176" y="70131"/>
                  </a:lnTo>
                  <a:lnTo>
                    <a:pt x="28711" y="68329"/>
                  </a:lnTo>
                  <a:lnTo>
                    <a:pt x="39047" y="68836"/>
                  </a:lnTo>
                  <a:lnTo>
                    <a:pt x="73821" y="83034"/>
                  </a:lnTo>
                  <a:lnTo>
                    <a:pt x="117721" y="118185"/>
                  </a:lnTo>
                  <a:lnTo>
                    <a:pt x="152421" y="159099"/>
                  </a:lnTo>
                  <a:lnTo>
                    <a:pt x="185679" y="205232"/>
                  </a:lnTo>
                  <a:lnTo>
                    <a:pt x="20577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3231">
              <a:extLst>
                <a:ext uri="{FF2B5EF4-FFF2-40B4-BE49-F238E27FC236}">
                  <a16:creationId xmlns:a16="http://schemas.microsoft.com/office/drawing/2014/main" xmlns="" id="{295CB309-E1D2-44C0-8243-F7445405F317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3612180" y="3983215"/>
              <a:ext cx="108921" cy="322086"/>
            </a:xfrm>
            <a:custGeom>
              <a:avLst/>
              <a:gdLst/>
              <a:ahLst/>
              <a:cxnLst/>
              <a:rect l="0" t="0" r="0" b="0"/>
              <a:pathLst>
                <a:path w="108921" h="322086">
                  <a:moveTo>
                    <a:pt x="108920" y="10935"/>
                  </a:moveTo>
                  <a:lnTo>
                    <a:pt x="108920" y="10935"/>
                  </a:lnTo>
                  <a:lnTo>
                    <a:pt x="105549" y="4193"/>
                  </a:lnTo>
                  <a:lnTo>
                    <a:pt x="102439" y="2207"/>
                  </a:lnTo>
                  <a:lnTo>
                    <a:pt x="93340" y="0"/>
                  </a:lnTo>
                  <a:lnTo>
                    <a:pt x="72945" y="5500"/>
                  </a:lnTo>
                  <a:lnTo>
                    <a:pt x="57183" y="21690"/>
                  </a:lnTo>
                  <a:lnTo>
                    <a:pt x="34324" y="60453"/>
                  </a:lnTo>
                  <a:lnTo>
                    <a:pt x="21438" y="92915"/>
                  </a:lnTo>
                  <a:lnTo>
                    <a:pt x="11007" y="130861"/>
                  </a:lnTo>
                  <a:lnTo>
                    <a:pt x="3549" y="171245"/>
                  </a:lnTo>
                  <a:lnTo>
                    <a:pt x="0" y="210595"/>
                  </a:lnTo>
                  <a:lnTo>
                    <a:pt x="3126" y="244547"/>
                  </a:lnTo>
                  <a:lnTo>
                    <a:pt x="19561" y="284687"/>
                  </a:lnTo>
                  <a:lnTo>
                    <a:pt x="40042" y="302171"/>
                  </a:lnTo>
                  <a:lnTo>
                    <a:pt x="77170" y="322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3232">
              <a:extLst>
                <a:ext uri="{FF2B5EF4-FFF2-40B4-BE49-F238E27FC236}">
                  <a16:creationId xmlns:a16="http://schemas.microsoft.com/office/drawing/2014/main" xmlns="" id="{385A713B-D66C-460B-8E49-80E92BF9117F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3760734" y="4072268"/>
              <a:ext cx="144517" cy="200312"/>
            </a:xfrm>
            <a:custGeom>
              <a:avLst/>
              <a:gdLst/>
              <a:ahLst/>
              <a:cxnLst/>
              <a:rect l="0" t="0" r="0" b="0"/>
              <a:pathLst>
                <a:path w="144517" h="200312">
                  <a:moveTo>
                    <a:pt x="87366" y="36182"/>
                  </a:moveTo>
                  <a:lnTo>
                    <a:pt x="87366" y="36182"/>
                  </a:lnTo>
                  <a:lnTo>
                    <a:pt x="80624" y="26069"/>
                  </a:lnTo>
                  <a:lnTo>
                    <a:pt x="77227" y="23090"/>
                  </a:lnTo>
                  <a:lnTo>
                    <a:pt x="69689" y="19780"/>
                  </a:lnTo>
                  <a:lnTo>
                    <a:pt x="61635" y="20190"/>
                  </a:lnTo>
                  <a:lnTo>
                    <a:pt x="57512" y="21288"/>
                  </a:lnTo>
                  <a:lnTo>
                    <a:pt x="49168" y="30032"/>
                  </a:lnTo>
                  <a:lnTo>
                    <a:pt x="32313" y="65384"/>
                  </a:lnTo>
                  <a:lnTo>
                    <a:pt x="19627" y="107551"/>
                  </a:lnTo>
                  <a:lnTo>
                    <a:pt x="13673" y="149050"/>
                  </a:lnTo>
                  <a:lnTo>
                    <a:pt x="18650" y="181416"/>
                  </a:lnTo>
                  <a:lnTo>
                    <a:pt x="25311" y="194334"/>
                  </a:lnTo>
                  <a:lnTo>
                    <a:pt x="29063" y="198767"/>
                  </a:lnTo>
                  <a:lnTo>
                    <a:pt x="33680" y="200311"/>
                  </a:lnTo>
                  <a:lnTo>
                    <a:pt x="44456" y="198263"/>
                  </a:lnTo>
                  <a:lnTo>
                    <a:pt x="65793" y="182435"/>
                  </a:lnTo>
                  <a:lnTo>
                    <a:pt x="86618" y="149758"/>
                  </a:lnTo>
                  <a:lnTo>
                    <a:pt x="97852" y="119116"/>
                  </a:lnTo>
                  <a:lnTo>
                    <a:pt x="105432" y="85743"/>
                  </a:lnTo>
                  <a:lnTo>
                    <a:pt x="106449" y="54446"/>
                  </a:lnTo>
                  <a:lnTo>
                    <a:pt x="98905" y="29718"/>
                  </a:lnTo>
                  <a:lnTo>
                    <a:pt x="92942" y="19173"/>
                  </a:lnTo>
                  <a:lnTo>
                    <a:pt x="75027" y="5574"/>
                  </a:lnTo>
                  <a:lnTo>
                    <a:pt x="64324" y="960"/>
                  </a:lnTo>
                  <a:lnTo>
                    <a:pt x="53660" y="0"/>
                  </a:lnTo>
                  <a:lnTo>
                    <a:pt x="32404" y="4579"/>
                  </a:lnTo>
                  <a:lnTo>
                    <a:pt x="14961" y="15551"/>
                  </a:lnTo>
                  <a:lnTo>
                    <a:pt x="7346" y="22429"/>
                  </a:lnTo>
                  <a:lnTo>
                    <a:pt x="2975" y="31245"/>
                  </a:lnTo>
                  <a:lnTo>
                    <a:pt x="0" y="52333"/>
                  </a:lnTo>
                  <a:lnTo>
                    <a:pt x="4792" y="73934"/>
                  </a:lnTo>
                  <a:lnTo>
                    <a:pt x="9034" y="84633"/>
                  </a:lnTo>
                  <a:lnTo>
                    <a:pt x="25035" y="102166"/>
                  </a:lnTo>
                  <a:lnTo>
                    <a:pt x="35228" y="109805"/>
                  </a:lnTo>
                  <a:lnTo>
                    <a:pt x="59725" y="118292"/>
                  </a:lnTo>
                  <a:lnTo>
                    <a:pt x="87075" y="120653"/>
                  </a:lnTo>
                  <a:lnTo>
                    <a:pt x="144516" y="112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3233">
              <a:extLst>
                <a:ext uri="{FF2B5EF4-FFF2-40B4-BE49-F238E27FC236}">
                  <a16:creationId xmlns:a16="http://schemas.microsoft.com/office/drawing/2014/main" xmlns="" id="{6E990036-5585-4CE8-9AFB-5ADEC7EA0C31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3905250" y="3971729"/>
              <a:ext cx="82809" cy="295472"/>
            </a:xfrm>
            <a:custGeom>
              <a:avLst/>
              <a:gdLst/>
              <a:ahLst/>
              <a:cxnLst/>
              <a:rect l="0" t="0" r="0" b="0"/>
              <a:pathLst>
                <a:path w="82809" h="295472">
                  <a:moveTo>
                    <a:pt x="44450" y="3371"/>
                  </a:moveTo>
                  <a:lnTo>
                    <a:pt x="44450" y="3371"/>
                  </a:lnTo>
                  <a:lnTo>
                    <a:pt x="41079" y="0"/>
                  </a:lnTo>
                  <a:lnTo>
                    <a:pt x="40792" y="418"/>
                  </a:lnTo>
                  <a:lnTo>
                    <a:pt x="59870" y="47353"/>
                  </a:lnTo>
                  <a:lnTo>
                    <a:pt x="75124" y="91426"/>
                  </a:lnTo>
                  <a:lnTo>
                    <a:pt x="82072" y="126468"/>
                  </a:lnTo>
                  <a:lnTo>
                    <a:pt x="82808" y="163208"/>
                  </a:lnTo>
                  <a:lnTo>
                    <a:pt x="77020" y="196941"/>
                  </a:lnTo>
                  <a:lnTo>
                    <a:pt x="65981" y="226986"/>
                  </a:lnTo>
                  <a:lnTo>
                    <a:pt x="39932" y="262322"/>
                  </a:lnTo>
                  <a:lnTo>
                    <a:pt x="0" y="295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SMARTInkShape-Group631">
            <a:extLst>
              <a:ext uri="{FF2B5EF4-FFF2-40B4-BE49-F238E27FC236}">
                <a16:creationId xmlns:a16="http://schemas.microsoft.com/office/drawing/2014/main" xmlns="" id="{33CF0025-52A9-41A9-85EB-FBE14CAA3BE9}"/>
              </a:ext>
            </a:extLst>
          </p:cNvPr>
          <p:cNvGrpSpPr/>
          <p:nvPr/>
        </p:nvGrpSpPr>
        <p:grpSpPr>
          <a:xfrm>
            <a:off x="1432864" y="3844398"/>
            <a:ext cx="1081737" cy="511703"/>
            <a:chOff x="1432864" y="3844398"/>
            <a:chExt cx="1081737" cy="511703"/>
          </a:xfrm>
        </p:grpSpPr>
        <p:sp>
          <p:nvSpPr>
            <p:cNvPr id="238" name="SMARTInkShape-3234">
              <a:extLst>
                <a:ext uri="{FF2B5EF4-FFF2-40B4-BE49-F238E27FC236}">
                  <a16:creationId xmlns:a16="http://schemas.microsoft.com/office/drawing/2014/main" xmlns="" id="{796071FD-FBA7-4BD5-8169-6F5F447C6B08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1432864" y="3970333"/>
              <a:ext cx="122887" cy="209139"/>
            </a:xfrm>
            <a:custGeom>
              <a:avLst/>
              <a:gdLst/>
              <a:ahLst/>
              <a:cxnLst/>
              <a:rect l="0" t="0" r="0" b="0"/>
              <a:pathLst>
                <a:path w="122887" h="209139">
                  <a:moveTo>
                    <a:pt x="122886" y="36517"/>
                  </a:moveTo>
                  <a:lnTo>
                    <a:pt x="122886" y="36517"/>
                  </a:lnTo>
                  <a:lnTo>
                    <a:pt x="99121" y="12752"/>
                  </a:lnTo>
                  <a:lnTo>
                    <a:pt x="80018" y="3762"/>
                  </a:lnTo>
                  <a:lnTo>
                    <a:pt x="56484" y="0"/>
                  </a:lnTo>
                  <a:lnTo>
                    <a:pt x="39987" y="4765"/>
                  </a:lnTo>
                  <a:lnTo>
                    <a:pt x="23953" y="14644"/>
                  </a:lnTo>
                  <a:lnTo>
                    <a:pt x="5143" y="34661"/>
                  </a:lnTo>
                  <a:lnTo>
                    <a:pt x="0" y="45335"/>
                  </a:lnTo>
                  <a:lnTo>
                    <a:pt x="9003" y="62308"/>
                  </a:lnTo>
                  <a:lnTo>
                    <a:pt x="26410" y="81141"/>
                  </a:lnTo>
                  <a:lnTo>
                    <a:pt x="73344" y="112879"/>
                  </a:lnTo>
                  <a:lnTo>
                    <a:pt x="85110" y="129252"/>
                  </a:lnTo>
                  <a:lnTo>
                    <a:pt x="89235" y="138557"/>
                  </a:lnTo>
                  <a:lnTo>
                    <a:pt x="90056" y="158303"/>
                  </a:lnTo>
                  <a:lnTo>
                    <a:pt x="88299" y="168508"/>
                  </a:lnTo>
                  <a:lnTo>
                    <a:pt x="82895" y="177428"/>
                  </a:lnTo>
                  <a:lnTo>
                    <a:pt x="65601" y="192983"/>
                  </a:lnTo>
                  <a:lnTo>
                    <a:pt x="38806" y="206898"/>
                  </a:lnTo>
                  <a:lnTo>
                    <a:pt x="23428" y="209138"/>
                  </a:lnTo>
                  <a:lnTo>
                    <a:pt x="16364" y="208748"/>
                  </a:lnTo>
                  <a:lnTo>
                    <a:pt x="11655" y="207076"/>
                  </a:lnTo>
                  <a:lnTo>
                    <a:pt x="8515" y="204551"/>
                  </a:lnTo>
                  <a:lnTo>
                    <a:pt x="2236" y="195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3235">
              <a:extLst>
                <a:ext uri="{FF2B5EF4-FFF2-40B4-BE49-F238E27FC236}">
                  <a16:creationId xmlns:a16="http://schemas.microsoft.com/office/drawing/2014/main" xmlns="" id="{A22E003F-0148-42EE-B38A-ACE80F492D96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1653731" y="3844398"/>
              <a:ext cx="79820" cy="345869"/>
            </a:xfrm>
            <a:custGeom>
              <a:avLst/>
              <a:gdLst/>
              <a:ahLst/>
              <a:cxnLst/>
              <a:rect l="0" t="0" r="0" b="0"/>
              <a:pathLst>
                <a:path w="79820" h="345869">
                  <a:moveTo>
                    <a:pt x="16319" y="16402"/>
                  </a:moveTo>
                  <a:lnTo>
                    <a:pt x="16319" y="16402"/>
                  </a:lnTo>
                  <a:lnTo>
                    <a:pt x="10852" y="0"/>
                  </a:lnTo>
                  <a:lnTo>
                    <a:pt x="10230" y="8249"/>
                  </a:lnTo>
                  <a:lnTo>
                    <a:pt x="13679" y="52395"/>
                  </a:lnTo>
                  <a:lnTo>
                    <a:pt x="12088" y="87667"/>
                  </a:lnTo>
                  <a:lnTo>
                    <a:pt x="10911" y="130626"/>
                  </a:lnTo>
                  <a:lnTo>
                    <a:pt x="8976" y="177234"/>
                  </a:lnTo>
                  <a:lnTo>
                    <a:pt x="3413" y="223820"/>
                  </a:lnTo>
                  <a:lnTo>
                    <a:pt x="0" y="262869"/>
                  </a:lnTo>
                  <a:lnTo>
                    <a:pt x="1841" y="306975"/>
                  </a:lnTo>
                  <a:lnTo>
                    <a:pt x="8473" y="326873"/>
                  </a:lnTo>
                  <a:lnTo>
                    <a:pt x="18476" y="340421"/>
                  </a:lnTo>
                  <a:lnTo>
                    <a:pt x="25518" y="343892"/>
                  </a:lnTo>
                  <a:lnTo>
                    <a:pt x="42750" y="345868"/>
                  </a:lnTo>
                  <a:lnTo>
                    <a:pt x="58405" y="340631"/>
                  </a:lnTo>
                  <a:lnTo>
                    <a:pt x="79819" y="327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3236">
              <a:extLst>
                <a:ext uri="{FF2B5EF4-FFF2-40B4-BE49-F238E27FC236}">
                  <a16:creationId xmlns:a16="http://schemas.microsoft.com/office/drawing/2014/main" xmlns="" id="{FFCA43D7-CCDA-42AA-AEA6-CB467F5E90F0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1631950" y="405130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36884" y="2575"/>
                  </a:lnTo>
                  <a:lnTo>
                    <a:pt x="76937" y="764"/>
                  </a:lnTo>
                  <a:lnTo>
                    <a:pt x="118595" y="226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3237">
              <a:extLst>
                <a:ext uri="{FF2B5EF4-FFF2-40B4-BE49-F238E27FC236}">
                  <a16:creationId xmlns:a16="http://schemas.microsoft.com/office/drawing/2014/main" xmlns="" id="{DB70CB7F-010F-4ED7-87F4-10A9BE8D7F4C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1789670" y="4028444"/>
              <a:ext cx="77231" cy="149857"/>
            </a:xfrm>
            <a:custGeom>
              <a:avLst/>
              <a:gdLst/>
              <a:ahLst/>
              <a:cxnLst/>
              <a:rect l="0" t="0" r="0" b="0"/>
              <a:pathLst>
                <a:path w="77231" h="149857">
                  <a:moveTo>
                    <a:pt x="20080" y="48256"/>
                  </a:moveTo>
                  <a:lnTo>
                    <a:pt x="20080" y="48256"/>
                  </a:lnTo>
                  <a:lnTo>
                    <a:pt x="23451" y="48256"/>
                  </a:lnTo>
                  <a:lnTo>
                    <a:pt x="32289" y="44885"/>
                  </a:lnTo>
                  <a:lnTo>
                    <a:pt x="43845" y="32676"/>
                  </a:lnTo>
                  <a:lnTo>
                    <a:pt x="52835" y="19024"/>
                  </a:lnTo>
                  <a:lnTo>
                    <a:pt x="53911" y="14657"/>
                  </a:lnTo>
                  <a:lnTo>
                    <a:pt x="53225" y="6041"/>
                  </a:lnTo>
                  <a:lnTo>
                    <a:pt x="51349" y="3179"/>
                  </a:lnTo>
                  <a:lnTo>
                    <a:pt x="48687" y="1272"/>
                  </a:lnTo>
                  <a:lnTo>
                    <a:pt x="45501" y="0"/>
                  </a:lnTo>
                  <a:lnTo>
                    <a:pt x="36317" y="2349"/>
                  </a:lnTo>
                  <a:lnTo>
                    <a:pt x="30905" y="4952"/>
                  </a:lnTo>
                  <a:lnTo>
                    <a:pt x="13174" y="25469"/>
                  </a:lnTo>
                  <a:lnTo>
                    <a:pt x="1257" y="57261"/>
                  </a:lnTo>
                  <a:lnTo>
                    <a:pt x="0" y="90122"/>
                  </a:lnTo>
                  <a:lnTo>
                    <a:pt x="7467" y="118830"/>
                  </a:lnTo>
                  <a:lnTo>
                    <a:pt x="18472" y="132774"/>
                  </a:lnTo>
                  <a:lnTo>
                    <a:pt x="25358" y="138468"/>
                  </a:lnTo>
                  <a:lnTo>
                    <a:pt x="44298" y="144794"/>
                  </a:lnTo>
                  <a:lnTo>
                    <a:pt x="77230" y="149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3238">
              <a:extLst>
                <a:ext uri="{FF2B5EF4-FFF2-40B4-BE49-F238E27FC236}">
                  <a16:creationId xmlns:a16="http://schemas.microsoft.com/office/drawing/2014/main" xmlns="" id="{3D6C145B-9978-4E97-B206-AB0B1341CB6D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1898731" y="4041102"/>
              <a:ext cx="104042" cy="276409"/>
            </a:xfrm>
            <a:custGeom>
              <a:avLst/>
              <a:gdLst/>
              <a:ahLst/>
              <a:cxnLst/>
              <a:rect l="0" t="0" r="0" b="0"/>
              <a:pathLst>
                <a:path w="104042" h="276409">
                  <a:moveTo>
                    <a:pt x="25319" y="54648"/>
                  </a:moveTo>
                  <a:lnTo>
                    <a:pt x="25319" y="54648"/>
                  </a:lnTo>
                  <a:lnTo>
                    <a:pt x="15885" y="71268"/>
                  </a:lnTo>
                  <a:lnTo>
                    <a:pt x="8378" y="108940"/>
                  </a:lnTo>
                  <a:lnTo>
                    <a:pt x="6894" y="146464"/>
                  </a:lnTo>
                  <a:lnTo>
                    <a:pt x="4573" y="188862"/>
                  </a:lnTo>
                  <a:lnTo>
                    <a:pt x="1298" y="232704"/>
                  </a:lnTo>
                  <a:lnTo>
                    <a:pt x="0" y="276408"/>
                  </a:lnTo>
                  <a:lnTo>
                    <a:pt x="6837" y="231626"/>
                  </a:lnTo>
                  <a:lnTo>
                    <a:pt x="11460" y="198216"/>
                  </a:lnTo>
                  <a:lnTo>
                    <a:pt x="18219" y="152793"/>
                  </a:lnTo>
                  <a:lnTo>
                    <a:pt x="22702" y="127839"/>
                  </a:lnTo>
                  <a:lnTo>
                    <a:pt x="27808" y="102031"/>
                  </a:lnTo>
                  <a:lnTo>
                    <a:pt x="39831" y="54540"/>
                  </a:lnTo>
                  <a:lnTo>
                    <a:pt x="54582" y="21674"/>
                  </a:lnTo>
                  <a:lnTo>
                    <a:pt x="68663" y="4715"/>
                  </a:lnTo>
                  <a:lnTo>
                    <a:pt x="75382" y="193"/>
                  </a:lnTo>
                  <a:lnTo>
                    <a:pt x="81978" y="0"/>
                  </a:lnTo>
                  <a:lnTo>
                    <a:pt x="88491" y="2694"/>
                  </a:lnTo>
                  <a:lnTo>
                    <a:pt x="94951" y="7311"/>
                  </a:lnTo>
                  <a:lnTo>
                    <a:pt x="99257" y="13918"/>
                  </a:lnTo>
                  <a:lnTo>
                    <a:pt x="104041" y="30666"/>
                  </a:lnTo>
                  <a:lnTo>
                    <a:pt x="99993" y="59929"/>
                  </a:lnTo>
                  <a:lnTo>
                    <a:pt x="87905" y="78632"/>
                  </a:lnTo>
                  <a:lnTo>
                    <a:pt x="71480" y="94235"/>
                  </a:lnTo>
                  <a:lnTo>
                    <a:pt x="47776" y="106281"/>
                  </a:lnTo>
                  <a:lnTo>
                    <a:pt x="25319" y="111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3239">
              <a:extLst>
                <a:ext uri="{FF2B5EF4-FFF2-40B4-BE49-F238E27FC236}">
                  <a16:creationId xmlns:a16="http://schemas.microsoft.com/office/drawing/2014/main" xmlns="" id="{ED7F1861-FE16-4D3F-B761-1B15F06EA8CC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2165350" y="3971564"/>
              <a:ext cx="215901" cy="178589"/>
            </a:xfrm>
            <a:custGeom>
              <a:avLst/>
              <a:gdLst/>
              <a:ahLst/>
              <a:cxnLst/>
              <a:rect l="0" t="0" r="0" b="0"/>
              <a:pathLst>
                <a:path w="215901" h="178589">
                  <a:moveTo>
                    <a:pt x="0" y="22586"/>
                  </a:moveTo>
                  <a:lnTo>
                    <a:pt x="0" y="22586"/>
                  </a:lnTo>
                  <a:lnTo>
                    <a:pt x="0" y="13748"/>
                  </a:lnTo>
                  <a:lnTo>
                    <a:pt x="5644" y="7839"/>
                  </a:lnTo>
                  <a:lnTo>
                    <a:pt x="10113" y="4288"/>
                  </a:lnTo>
                  <a:lnTo>
                    <a:pt x="24485" y="342"/>
                  </a:lnTo>
                  <a:lnTo>
                    <a:pt x="41927" y="0"/>
                  </a:lnTo>
                  <a:lnTo>
                    <a:pt x="59086" y="4551"/>
                  </a:lnTo>
                  <a:lnTo>
                    <a:pt x="74238" y="16922"/>
                  </a:lnTo>
                  <a:lnTo>
                    <a:pt x="81242" y="25160"/>
                  </a:lnTo>
                  <a:lnTo>
                    <a:pt x="87143" y="43721"/>
                  </a:lnTo>
                  <a:lnTo>
                    <a:pt x="87728" y="53609"/>
                  </a:lnTo>
                  <a:lnTo>
                    <a:pt x="82735" y="72122"/>
                  </a:lnTo>
                  <a:lnTo>
                    <a:pt x="58911" y="110374"/>
                  </a:lnTo>
                  <a:lnTo>
                    <a:pt x="24369" y="156774"/>
                  </a:lnTo>
                  <a:lnTo>
                    <a:pt x="20479" y="162844"/>
                  </a:lnTo>
                  <a:lnTo>
                    <a:pt x="19297" y="167597"/>
                  </a:lnTo>
                  <a:lnTo>
                    <a:pt x="19920" y="171471"/>
                  </a:lnTo>
                  <a:lnTo>
                    <a:pt x="21747" y="174760"/>
                  </a:lnTo>
                  <a:lnTo>
                    <a:pt x="33184" y="178413"/>
                  </a:lnTo>
                  <a:lnTo>
                    <a:pt x="66982" y="178588"/>
                  </a:lnTo>
                  <a:lnTo>
                    <a:pt x="100325" y="175882"/>
                  </a:lnTo>
                  <a:lnTo>
                    <a:pt x="138663" y="172326"/>
                  </a:lnTo>
                  <a:lnTo>
                    <a:pt x="171695" y="170276"/>
                  </a:lnTo>
                  <a:lnTo>
                    <a:pt x="215900" y="168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3240">
              <a:extLst>
                <a:ext uri="{FF2B5EF4-FFF2-40B4-BE49-F238E27FC236}">
                  <a16:creationId xmlns:a16="http://schemas.microsoft.com/office/drawing/2014/main" xmlns="" id="{A9DFDF27-EB0D-411B-8ECA-736E6D068869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1485900" y="4292600"/>
              <a:ext cx="660401" cy="63501"/>
            </a:xfrm>
            <a:custGeom>
              <a:avLst/>
              <a:gdLst/>
              <a:ahLst/>
              <a:cxnLst/>
              <a:rect l="0" t="0" r="0" b="0"/>
              <a:pathLst>
                <a:path w="660401" h="63501">
                  <a:moveTo>
                    <a:pt x="0" y="63500"/>
                  </a:moveTo>
                  <a:lnTo>
                    <a:pt x="0" y="63500"/>
                  </a:lnTo>
                  <a:lnTo>
                    <a:pt x="42682" y="54711"/>
                  </a:lnTo>
                  <a:lnTo>
                    <a:pt x="88114" y="46894"/>
                  </a:lnTo>
                  <a:lnTo>
                    <a:pt x="118009" y="41846"/>
                  </a:lnTo>
                  <a:lnTo>
                    <a:pt x="150639" y="36364"/>
                  </a:lnTo>
                  <a:lnTo>
                    <a:pt x="189326" y="31298"/>
                  </a:lnTo>
                  <a:lnTo>
                    <a:pt x="232051" y="26510"/>
                  </a:lnTo>
                  <a:lnTo>
                    <a:pt x="277467" y="21906"/>
                  </a:lnTo>
                  <a:lnTo>
                    <a:pt x="323973" y="18131"/>
                  </a:lnTo>
                  <a:lnTo>
                    <a:pt x="371204" y="14910"/>
                  </a:lnTo>
                  <a:lnTo>
                    <a:pt x="418919" y="12057"/>
                  </a:lnTo>
                  <a:lnTo>
                    <a:pt x="461313" y="9449"/>
                  </a:lnTo>
                  <a:lnTo>
                    <a:pt x="500158" y="7005"/>
                  </a:lnTo>
                  <a:lnTo>
                    <a:pt x="536639" y="4670"/>
                  </a:lnTo>
                  <a:lnTo>
                    <a:pt x="566604" y="3113"/>
                  </a:lnTo>
                  <a:lnTo>
                    <a:pt x="592225" y="2075"/>
                  </a:lnTo>
                  <a:lnTo>
                    <a:pt x="630100" y="922"/>
                  </a:lnTo>
                  <a:lnTo>
                    <a:pt x="660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3241">
              <a:extLst>
                <a:ext uri="{FF2B5EF4-FFF2-40B4-BE49-F238E27FC236}">
                  <a16:creationId xmlns:a16="http://schemas.microsoft.com/office/drawing/2014/main" xmlns="" id="{4EE5887F-7B9F-441B-9ED1-8AE143D1A37E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1746140" y="4267200"/>
              <a:ext cx="438261" cy="74795"/>
            </a:xfrm>
            <a:custGeom>
              <a:avLst/>
              <a:gdLst/>
              <a:ahLst/>
              <a:cxnLst/>
              <a:rect l="0" t="0" r="0" b="0"/>
              <a:pathLst>
                <a:path w="438261" h="74795">
                  <a:moveTo>
                    <a:pt x="120760" y="57150"/>
                  </a:moveTo>
                  <a:lnTo>
                    <a:pt x="120760" y="57150"/>
                  </a:lnTo>
                  <a:lnTo>
                    <a:pt x="92538" y="60913"/>
                  </a:lnTo>
                  <a:lnTo>
                    <a:pt x="51067" y="66584"/>
                  </a:lnTo>
                  <a:lnTo>
                    <a:pt x="8858" y="73037"/>
                  </a:lnTo>
                  <a:lnTo>
                    <a:pt x="0" y="74794"/>
                  </a:lnTo>
                  <a:lnTo>
                    <a:pt x="41899" y="69441"/>
                  </a:lnTo>
                  <a:lnTo>
                    <a:pt x="66775" y="65344"/>
                  </a:lnTo>
                  <a:lnTo>
                    <a:pt x="95353" y="60496"/>
                  </a:lnTo>
                  <a:lnTo>
                    <a:pt x="130633" y="53736"/>
                  </a:lnTo>
                  <a:lnTo>
                    <a:pt x="170381" y="45702"/>
                  </a:lnTo>
                  <a:lnTo>
                    <a:pt x="213107" y="36818"/>
                  </a:lnTo>
                  <a:lnTo>
                    <a:pt x="257113" y="28778"/>
                  </a:lnTo>
                  <a:lnTo>
                    <a:pt x="301974" y="21302"/>
                  </a:lnTo>
                  <a:lnTo>
                    <a:pt x="347403" y="14201"/>
                  </a:lnTo>
                  <a:lnTo>
                    <a:pt x="377688" y="9467"/>
                  </a:lnTo>
                  <a:lnTo>
                    <a:pt x="4382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3242">
              <a:extLst>
                <a:ext uri="{FF2B5EF4-FFF2-40B4-BE49-F238E27FC236}">
                  <a16:creationId xmlns:a16="http://schemas.microsoft.com/office/drawing/2014/main" xmlns="" id="{BEEF872A-D2C2-4BC3-BD73-E1B1563A8A4F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2508250" y="40513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0"/>
                  </a:moveTo>
                  <a:lnTo>
                    <a:pt x="6350" y="0"/>
                  </a:lnTo>
                  <a:lnTo>
                    <a:pt x="4468" y="12552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3243">
              <a:extLst>
                <a:ext uri="{FF2B5EF4-FFF2-40B4-BE49-F238E27FC236}">
                  <a16:creationId xmlns:a16="http://schemas.microsoft.com/office/drawing/2014/main" xmlns="" id="{44BB473C-0DE5-4526-8247-3EDADF637D93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2501900" y="41783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5" name="SMARTInkShape-Group632">
            <a:extLst>
              <a:ext uri="{FF2B5EF4-FFF2-40B4-BE49-F238E27FC236}">
                <a16:creationId xmlns:a16="http://schemas.microsoft.com/office/drawing/2014/main" xmlns="" id="{5BCD40FF-90D0-45BC-950C-FF78D0330402}"/>
              </a:ext>
            </a:extLst>
          </p:cNvPr>
          <p:cNvGrpSpPr/>
          <p:nvPr/>
        </p:nvGrpSpPr>
        <p:grpSpPr>
          <a:xfrm>
            <a:off x="9696987" y="2878091"/>
            <a:ext cx="977364" cy="509177"/>
            <a:chOff x="9696987" y="2878091"/>
            <a:chExt cx="977364" cy="509177"/>
          </a:xfrm>
        </p:grpSpPr>
        <p:sp>
          <p:nvSpPr>
            <p:cNvPr id="249" name="SMARTInkShape-3244">
              <a:extLst>
                <a:ext uri="{FF2B5EF4-FFF2-40B4-BE49-F238E27FC236}">
                  <a16:creationId xmlns:a16="http://schemas.microsoft.com/office/drawing/2014/main" xmlns="" id="{5ECDD04D-8472-4B52-A765-BF03DCD9A26F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9696987" y="2895939"/>
              <a:ext cx="297914" cy="308335"/>
            </a:xfrm>
            <a:custGeom>
              <a:avLst/>
              <a:gdLst/>
              <a:ahLst/>
              <a:cxnLst/>
              <a:rect l="0" t="0" r="0" b="0"/>
              <a:pathLst>
                <a:path w="297914" h="308335">
                  <a:moveTo>
                    <a:pt x="240763" y="12361"/>
                  </a:moveTo>
                  <a:lnTo>
                    <a:pt x="240763" y="12361"/>
                  </a:lnTo>
                  <a:lnTo>
                    <a:pt x="253124" y="0"/>
                  </a:lnTo>
                  <a:lnTo>
                    <a:pt x="249993" y="3132"/>
                  </a:lnTo>
                  <a:lnTo>
                    <a:pt x="215853" y="16993"/>
                  </a:lnTo>
                  <a:lnTo>
                    <a:pt x="170743" y="37644"/>
                  </a:lnTo>
                  <a:lnTo>
                    <a:pt x="133208" y="53466"/>
                  </a:lnTo>
                  <a:lnTo>
                    <a:pt x="98653" y="68024"/>
                  </a:lnTo>
                  <a:lnTo>
                    <a:pt x="53312" y="90002"/>
                  </a:lnTo>
                  <a:lnTo>
                    <a:pt x="13549" y="115970"/>
                  </a:lnTo>
                  <a:lnTo>
                    <a:pt x="10264" y="120239"/>
                  </a:lnTo>
                  <a:lnTo>
                    <a:pt x="9486" y="123791"/>
                  </a:lnTo>
                  <a:lnTo>
                    <a:pt x="10379" y="126864"/>
                  </a:lnTo>
                  <a:lnTo>
                    <a:pt x="31859" y="137932"/>
                  </a:lnTo>
                  <a:lnTo>
                    <a:pt x="78519" y="143406"/>
                  </a:lnTo>
                  <a:lnTo>
                    <a:pt x="111270" y="148450"/>
                  </a:lnTo>
                  <a:lnTo>
                    <a:pt x="151830" y="157341"/>
                  </a:lnTo>
                  <a:lnTo>
                    <a:pt x="162424" y="159815"/>
                  </a:lnTo>
                  <a:lnTo>
                    <a:pt x="168076" y="163580"/>
                  </a:lnTo>
                  <a:lnTo>
                    <a:pt x="170432" y="168207"/>
                  </a:lnTo>
                  <a:lnTo>
                    <a:pt x="170593" y="173408"/>
                  </a:lnTo>
                  <a:lnTo>
                    <a:pt x="159482" y="186714"/>
                  </a:lnTo>
                  <a:lnTo>
                    <a:pt x="121900" y="211952"/>
                  </a:lnTo>
                  <a:lnTo>
                    <a:pt x="87746" y="230891"/>
                  </a:lnTo>
                  <a:lnTo>
                    <a:pt x="42162" y="256713"/>
                  </a:lnTo>
                  <a:lnTo>
                    <a:pt x="9214" y="277378"/>
                  </a:lnTo>
                  <a:lnTo>
                    <a:pt x="269" y="287956"/>
                  </a:lnTo>
                  <a:lnTo>
                    <a:pt x="0" y="292752"/>
                  </a:lnTo>
                  <a:lnTo>
                    <a:pt x="1938" y="297360"/>
                  </a:lnTo>
                  <a:lnTo>
                    <a:pt x="5346" y="301844"/>
                  </a:lnTo>
                  <a:lnTo>
                    <a:pt x="26068" y="306826"/>
                  </a:lnTo>
                  <a:lnTo>
                    <a:pt x="59264" y="308334"/>
                  </a:lnTo>
                  <a:lnTo>
                    <a:pt x="104594" y="306653"/>
                  </a:lnTo>
                  <a:lnTo>
                    <a:pt x="129523" y="305217"/>
                  </a:lnTo>
                  <a:lnTo>
                    <a:pt x="155314" y="303553"/>
                  </a:lnTo>
                  <a:lnTo>
                    <a:pt x="181681" y="301739"/>
                  </a:lnTo>
                  <a:lnTo>
                    <a:pt x="206313" y="299824"/>
                  </a:lnTo>
                  <a:lnTo>
                    <a:pt x="252499" y="295815"/>
                  </a:lnTo>
                  <a:lnTo>
                    <a:pt x="297913" y="291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3245">
              <a:extLst>
                <a:ext uri="{FF2B5EF4-FFF2-40B4-BE49-F238E27FC236}">
                  <a16:creationId xmlns:a16="http://schemas.microsoft.com/office/drawing/2014/main" xmlns="" id="{157EBD09-5AE0-4DEE-962B-F4E92A559A7F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10210800" y="2942742"/>
              <a:ext cx="152401" cy="244959"/>
            </a:xfrm>
            <a:custGeom>
              <a:avLst/>
              <a:gdLst/>
              <a:ahLst/>
              <a:cxnLst/>
              <a:rect l="0" t="0" r="0" b="0"/>
              <a:pathLst>
                <a:path w="152401" h="2449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21049" y="40102"/>
                  </a:lnTo>
                  <a:lnTo>
                    <a:pt x="48806" y="78270"/>
                  </a:lnTo>
                  <a:lnTo>
                    <a:pt x="83840" y="124230"/>
                  </a:lnTo>
                  <a:lnTo>
                    <a:pt x="117661" y="170224"/>
                  </a:lnTo>
                  <a:lnTo>
                    <a:pt x="144075" y="214099"/>
                  </a:lnTo>
                  <a:lnTo>
                    <a:pt x="152400" y="244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3246">
              <a:extLst>
                <a:ext uri="{FF2B5EF4-FFF2-40B4-BE49-F238E27FC236}">
                  <a16:creationId xmlns:a16="http://schemas.microsoft.com/office/drawing/2014/main" xmlns="" id="{747EAA9F-9A45-450F-B495-3B7D8A7B077E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10403535" y="3219450"/>
              <a:ext cx="54916" cy="167818"/>
            </a:xfrm>
            <a:custGeom>
              <a:avLst/>
              <a:gdLst/>
              <a:ahLst/>
              <a:cxnLst/>
              <a:rect l="0" t="0" r="0" b="0"/>
              <a:pathLst>
                <a:path w="54916" h="167818">
                  <a:moveTo>
                    <a:pt x="54915" y="0"/>
                  </a:moveTo>
                  <a:lnTo>
                    <a:pt x="54915" y="0"/>
                  </a:lnTo>
                  <a:lnTo>
                    <a:pt x="54210" y="10845"/>
                  </a:lnTo>
                  <a:lnTo>
                    <a:pt x="49153" y="51325"/>
                  </a:lnTo>
                  <a:lnTo>
                    <a:pt x="46800" y="94727"/>
                  </a:lnTo>
                  <a:lnTo>
                    <a:pt x="36377" y="137480"/>
                  </a:lnTo>
                  <a:lnTo>
                    <a:pt x="24806" y="159190"/>
                  </a:lnTo>
                  <a:lnTo>
                    <a:pt x="18485" y="166001"/>
                  </a:lnTo>
                  <a:lnTo>
                    <a:pt x="15813" y="167817"/>
                  </a:lnTo>
                  <a:lnTo>
                    <a:pt x="12619" y="166912"/>
                  </a:lnTo>
                  <a:lnTo>
                    <a:pt x="5308" y="160260"/>
                  </a:lnTo>
                  <a:lnTo>
                    <a:pt x="1117" y="146486"/>
                  </a:lnTo>
                  <a:lnTo>
                    <a:pt x="0" y="137874"/>
                  </a:lnTo>
                  <a:lnTo>
                    <a:pt x="16815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3247">
              <a:extLst>
                <a:ext uri="{FF2B5EF4-FFF2-40B4-BE49-F238E27FC236}">
                  <a16:creationId xmlns:a16="http://schemas.microsoft.com/office/drawing/2014/main" xmlns="" id="{15AA4F3C-927C-4976-84AF-BEB0053C4D2A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0217150" y="2933700"/>
              <a:ext cx="222251" cy="260351"/>
            </a:xfrm>
            <a:custGeom>
              <a:avLst/>
              <a:gdLst/>
              <a:ahLst/>
              <a:cxnLst/>
              <a:rect l="0" t="0" r="0" b="0"/>
              <a:pathLst>
                <a:path w="222251" h="260351">
                  <a:moveTo>
                    <a:pt x="222250" y="0"/>
                  </a:moveTo>
                  <a:lnTo>
                    <a:pt x="222250" y="0"/>
                  </a:lnTo>
                  <a:lnTo>
                    <a:pt x="212111" y="706"/>
                  </a:lnTo>
                  <a:lnTo>
                    <a:pt x="204573" y="3371"/>
                  </a:lnTo>
                  <a:lnTo>
                    <a:pt x="189026" y="15580"/>
                  </a:lnTo>
                  <a:lnTo>
                    <a:pt x="158326" y="58947"/>
                  </a:lnTo>
                  <a:lnTo>
                    <a:pt x="124993" y="101348"/>
                  </a:lnTo>
                  <a:lnTo>
                    <a:pt x="89012" y="148641"/>
                  </a:lnTo>
                  <a:lnTo>
                    <a:pt x="56397" y="192130"/>
                  </a:lnTo>
                  <a:lnTo>
                    <a:pt x="14413" y="238866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3248">
              <a:extLst>
                <a:ext uri="{FF2B5EF4-FFF2-40B4-BE49-F238E27FC236}">
                  <a16:creationId xmlns:a16="http://schemas.microsoft.com/office/drawing/2014/main" xmlns="" id="{8AD3ACA2-2B97-45FA-915E-755AA8A4B732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0477500" y="31369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3249">
              <a:extLst>
                <a:ext uri="{FF2B5EF4-FFF2-40B4-BE49-F238E27FC236}">
                  <a16:creationId xmlns:a16="http://schemas.microsoft.com/office/drawing/2014/main" xmlns="" id="{5E7B3A59-D4B0-45BD-81D2-A2D7DFC8E670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0548233" y="2878091"/>
              <a:ext cx="126118" cy="125460"/>
            </a:xfrm>
            <a:custGeom>
              <a:avLst/>
              <a:gdLst/>
              <a:ahLst/>
              <a:cxnLst/>
              <a:rect l="0" t="0" r="0" b="0"/>
              <a:pathLst>
                <a:path w="126118" h="125460">
                  <a:moveTo>
                    <a:pt x="5467" y="36559"/>
                  </a:moveTo>
                  <a:lnTo>
                    <a:pt x="5467" y="36559"/>
                  </a:lnTo>
                  <a:lnTo>
                    <a:pt x="2096" y="33188"/>
                  </a:lnTo>
                  <a:lnTo>
                    <a:pt x="440" y="29652"/>
                  </a:lnTo>
                  <a:lnTo>
                    <a:pt x="0" y="27721"/>
                  </a:lnTo>
                  <a:lnTo>
                    <a:pt x="410" y="25728"/>
                  </a:lnTo>
                  <a:lnTo>
                    <a:pt x="4361" y="19552"/>
                  </a:lnTo>
                  <a:lnTo>
                    <a:pt x="20323" y="2689"/>
                  </a:lnTo>
                  <a:lnTo>
                    <a:pt x="28297" y="339"/>
                  </a:lnTo>
                  <a:lnTo>
                    <a:pt x="39602" y="0"/>
                  </a:lnTo>
                  <a:lnTo>
                    <a:pt x="54036" y="2201"/>
                  </a:lnTo>
                  <a:lnTo>
                    <a:pt x="59717" y="5187"/>
                  </a:lnTo>
                  <a:lnTo>
                    <a:pt x="67913" y="14149"/>
                  </a:lnTo>
                  <a:lnTo>
                    <a:pt x="70145" y="27069"/>
                  </a:lnTo>
                  <a:lnTo>
                    <a:pt x="69752" y="34466"/>
                  </a:lnTo>
                  <a:lnTo>
                    <a:pt x="55716" y="61731"/>
                  </a:lnTo>
                  <a:lnTo>
                    <a:pt x="30758" y="87340"/>
                  </a:lnTo>
                  <a:lnTo>
                    <a:pt x="11089" y="104106"/>
                  </a:lnTo>
                  <a:lnTo>
                    <a:pt x="9216" y="106990"/>
                  </a:lnTo>
                  <a:lnTo>
                    <a:pt x="8671" y="109618"/>
                  </a:lnTo>
                  <a:lnTo>
                    <a:pt x="9014" y="112076"/>
                  </a:lnTo>
                  <a:lnTo>
                    <a:pt x="9948" y="114421"/>
                  </a:lnTo>
                  <a:lnTo>
                    <a:pt x="12687" y="115983"/>
                  </a:lnTo>
                  <a:lnTo>
                    <a:pt x="58703" y="122493"/>
                  </a:lnTo>
                  <a:lnTo>
                    <a:pt x="98899" y="121868"/>
                  </a:lnTo>
                  <a:lnTo>
                    <a:pt x="126117" y="125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SMARTInkShape-Group633">
            <a:extLst>
              <a:ext uri="{FF2B5EF4-FFF2-40B4-BE49-F238E27FC236}">
                <a16:creationId xmlns:a16="http://schemas.microsoft.com/office/drawing/2014/main" xmlns="" id="{80A03A0D-128B-466F-9765-373C062CC4BA}"/>
              </a:ext>
            </a:extLst>
          </p:cNvPr>
          <p:cNvGrpSpPr/>
          <p:nvPr/>
        </p:nvGrpSpPr>
        <p:grpSpPr>
          <a:xfrm>
            <a:off x="9194800" y="2810562"/>
            <a:ext cx="228601" cy="588583"/>
            <a:chOff x="9194800" y="2810562"/>
            <a:chExt cx="228601" cy="588583"/>
          </a:xfrm>
        </p:grpSpPr>
        <p:sp>
          <p:nvSpPr>
            <p:cNvPr id="256" name="SMARTInkShape-3250">
              <a:extLst>
                <a:ext uri="{FF2B5EF4-FFF2-40B4-BE49-F238E27FC236}">
                  <a16:creationId xmlns:a16="http://schemas.microsoft.com/office/drawing/2014/main" xmlns="" id="{C1F5641A-760E-4F65-AF31-4A7D8987A3B0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9290048" y="2810562"/>
              <a:ext cx="31753" cy="262839"/>
            </a:xfrm>
            <a:custGeom>
              <a:avLst/>
              <a:gdLst/>
              <a:ahLst/>
              <a:cxnLst/>
              <a:rect l="0" t="0" r="0" b="0"/>
              <a:pathLst>
                <a:path w="31753" h="262839">
                  <a:moveTo>
                    <a:pt x="2" y="8838"/>
                  </a:moveTo>
                  <a:lnTo>
                    <a:pt x="2" y="8838"/>
                  </a:lnTo>
                  <a:lnTo>
                    <a:pt x="0" y="5467"/>
                  </a:lnTo>
                  <a:lnTo>
                    <a:pt x="1883" y="1930"/>
                  </a:lnTo>
                  <a:lnTo>
                    <a:pt x="3372" y="0"/>
                  </a:lnTo>
                  <a:lnTo>
                    <a:pt x="5071" y="124"/>
                  </a:lnTo>
                  <a:lnTo>
                    <a:pt x="8841" y="4024"/>
                  </a:lnTo>
                  <a:lnTo>
                    <a:pt x="20667" y="44079"/>
                  </a:lnTo>
                  <a:lnTo>
                    <a:pt x="23998" y="90149"/>
                  </a:lnTo>
                  <a:lnTo>
                    <a:pt x="24778" y="125410"/>
                  </a:lnTo>
                  <a:lnTo>
                    <a:pt x="25125" y="162248"/>
                  </a:lnTo>
                  <a:lnTo>
                    <a:pt x="25983" y="198375"/>
                  </a:lnTo>
                  <a:lnTo>
                    <a:pt x="29728" y="241543"/>
                  </a:lnTo>
                  <a:lnTo>
                    <a:pt x="31752" y="262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3251">
              <a:extLst>
                <a:ext uri="{FF2B5EF4-FFF2-40B4-BE49-F238E27FC236}">
                  <a16:creationId xmlns:a16="http://schemas.microsoft.com/office/drawing/2014/main" xmlns="" id="{8BDB9BA4-8F6B-4320-97FC-DE4FB2EF203F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9194800" y="3130550"/>
              <a:ext cx="228601" cy="40348"/>
            </a:xfrm>
            <a:custGeom>
              <a:avLst/>
              <a:gdLst/>
              <a:ahLst/>
              <a:cxnLst/>
              <a:rect l="0" t="0" r="0" b="0"/>
              <a:pathLst>
                <a:path w="228601" h="40348">
                  <a:moveTo>
                    <a:pt x="0" y="38100"/>
                  </a:moveTo>
                  <a:lnTo>
                    <a:pt x="0" y="38100"/>
                  </a:lnTo>
                  <a:lnTo>
                    <a:pt x="37604" y="40347"/>
                  </a:lnTo>
                  <a:lnTo>
                    <a:pt x="71981" y="33454"/>
                  </a:lnTo>
                  <a:lnTo>
                    <a:pt x="112660" y="25217"/>
                  </a:lnTo>
                  <a:lnTo>
                    <a:pt x="154492" y="16852"/>
                  </a:lnTo>
                  <a:lnTo>
                    <a:pt x="191900" y="8430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3252">
              <a:extLst>
                <a:ext uri="{FF2B5EF4-FFF2-40B4-BE49-F238E27FC236}">
                  <a16:creationId xmlns:a16="http://schemas.microsoft.com/office/drawing/2014/main" xmlns="" id="{2732C262-BE3E-4572-9362-858929D2E54F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9283805" y="3251922"/>
              <a:ext cx="109164" cy="147223"/>
            </a:xfrm>
            <a:custGeom>
              <a:avLst/>
              <a:gdLst/>
              <a:ahLst/>
              <a:cxnLst/>
              <a:rect l="0" t="0" r="0" b="0"/>
              <a:pathLst>
                <a:path w="109164" h="147223">
                  <a:moveTo>
                    <a:pt x="6245" y="24678"/>
                  </a:moveTo>
                  <a:lnTo>
                    <a:pt x="6245" y="24678"/>
                  </a:lnTo>
                  <a:lnTo>
                    <a:pt x="6243" y="21019"/>
                  </a:lnTo>
                  <a:lnTo>
                    <a:pt x="6243" y="22582"/>
                  </a:lnTo>
                  <a:lnTo>
                    <a:pt x="6950" y="23280"/>
                  </a:lnTo>
                  <a:lnTo>
                    <a:pt x="9615" y="24057"/>
                  </a:lnTo>
                  <a:lnTo>
                    <a:pt x="13152" y="30046"/>
                  </a:lnTo>
                  <a:lnTo>
                    <a:pt x="16371" y="40469"/>
                  </a:lnTo>
                  <a:lnTo>
                    <a:pt x="17476" y="62910"/>
                  </a:lnTo>
                  <a:lnTo>
                    <a:pt x="11887" y="101740"/>
                  </a:lnTo>
                  <a:lnTo>
                    <a:pt x="1107" y="147222"/>
                  </a:lnTo>
                  <a:lnTo>
                    <a:pt x="703" y="146590"/>
                  </a:lnTo>
                  <a:lnTo>
                    <a:pt x="0" y="118030"/>
                  </a:lnTo>
                  <a:lnTo>
                    <a:pt x="6669" y="82363"/>
                  </a:lnTo>
                  <a:lnTo>
                    <a:pt x="24324" y="47257"/>
                  </a:lnTo>
                  <a:lnTo>
                    <a:pt x="47428" y="17884"/>
                  </a:lnTo>
                  <a:lnTo>
                    <a:pt x="63824" y="5666"/>
                  </a:lnTo>
                  <a:lnTo>
                    <a:pt x="72148" y="1420"/>
                  </a:lnTo>
                  <a:lnTo>
                    <a:pt x="79813" y="0"/>
                  </a:lnTo>
                  <a:lnTo>
                    <a:pt x="93975" y="2186"/>
                  </a:lnTo>
                  <a:lnTo>
                    <a:pt x="99304" y="6156"/>
                  </a:lnTo>
                  <a:lnTo>
                    <a:pt x="107107" y="18092"/>
                  </a:lnTo>
                  <a:lnTo>
                    <a:pt x="109163" y="34686"/>
                  </a:lnTo>
                  <a:lnTo>
                    <a:pt x="104734" y="74084"/>
                  </a:lnTo>
                  <a:lnTo>
                    <a:pt x="101495" y="119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2" name="SMARTInkShape-Group634">
            <a:extLst>
              <a:ext uri="{FF2B5EF4-FFF2-40B4-BE49-F238E27FC236}">
                <a16:creationId xmlns:a16="http://schemas.microsoft.com/office/drawing/2014/main" xmlns="" id="{3D2C6D34-BC5E-49A7-98C0-A8978DB617FD}"/>
              </a:ext>
            </a:extLst>
          </p:cNvPr>
          <p:cNvGrpSpPr/>
          <p:nvPr/>
        </p:nvGrpSpPr>
        <p:grpSpPr>
          <a:xfrm>
            <a:off x="8600879" y="2979496"/>
            <a:ext cx="193872" cy="125655"/>
            <a:chOff x="8600879" y="2979496"/>
            <a:chExt cx="193872" cy="125655"/>
          </a:xfrm>
        </p:grpSpPr>
        <p:sp>
          <p:nvSpPr>
            <p:cNvPr id="260" name="SMARTInkShape-3253">
              <a:extLst>
                <a:ext uri="{FF2B5EF4-FFF2-40B4-BE49-F238E27FC236}">
                  <a16:creationId xmlns:a16="http://schemas.microsoft.com/office/drawing/2014/main" xmlns="" id="{AE779773-C31F-4862-972F-D5BFF65E04BA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8600879" y="3086100"/>
              <a:ext cx="193872" cy="19051"/>
            </a:xfrm>
            <a:custGeom>
              <a:avLst/>
              <a:gdLst/>
              <a:ahLst/>
              <a:cxnLst/>
              <a:rect l="0" t="0" r="0" b="0"/>
              <a:pathLst>
                <a:path w="19387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40651" y="15679"/>
                  </a:lnTo>
                  <a:lnTo>
                    <a:pt x="75915" y="12143"/>
                  </a:lnTo>
                  <a:lnTo>
                    <a:pt x="116046" y="8219"/>
                  </a:lnTo>
                  <a:lnTo>
                    <a:pt x="155049" y="4123"/>
                  </a:lnTo>
                  <a:lnTo>
                    <a:pt x="193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3254">
              <a:extLst>
                <a:ext uri="{FF2B5EF4-FFF2-40B4-BE49-F238E27FC236}">
                  <a16:creationId xmlns:a16="http://schemas.microsoft.com/office/drawing/2014/main" xmlns="" id="{94A5F341-D0D1-4F4D-8AC0-577F0F80948B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8610600" y="2979496"/>
              <a:ext cx="133351" cy="11355"/>
            </a:xfrm>
            <a:custGeom>
              <a:avLst/>
              <a:gdLst/>
              <a:ahLst/>
              <a:cxnLst/>
              <a:rect l="0" t="0" r="0" b="0"/>
              <a:pathLst>
                <a:path w="133351" h="11355">
                  <a:moveTo>
                    <a:pt x="0" y="11354"/>
                  </a:moveTo>
                  <a:lnTo>
                    <a:pt x="0" y="11354"/>
                  </a:lnTo>
                  <a:lnTo>
                    <a:pt x="0" y="7983"/>
                  </a:lnTo>
                  <a:lnTo>
                    <a:pt x="1411" y="6990"/>
                  </a:lnTo>
                  <a:lnTo>
                    <a:pt x="46304" y="814"/>
                  </a:lnTo>
                  <a:lnTo>
                    <a:pt x="83100" y="0"/>
                  </a:lnTo>
                  <a:lnTo>
                    <a:pt x="133350" y="5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SMARTInkShape-Group635">
            <a:extLst>
              <a:ext uri="{FF2B5EF4-FFF2-40B4-BE49-F238E27FC236}">
                <a16:creationId xmlns:a16="http://schemas.microsoft.com/office/drawing/2014/main" xmlns="" id="{57CF61D3-0BDA-416A-99A9-F1F46A8A2CB9}"/>
              </a:ext>
            </a:extLst>
          </p:cNvPr>
          <p:cNvGrpSpPr/>
          <p:nvPr/>
        </p:nvGrpSpPr>
        <p:grpSpPr>
          <a:xfrm>
            <a:off x="7853779" y="2567382"/>
            <a:ext cx="496472" cy="638832"/>
            <a:chOff x="7853779" y="2567382"/>
            <a:chExt cx="496472" cy="638832"/>
          </a:xfrm>
        </p:grpSpPr>
        <p:sp>
          <p:nvSpPr>
            <p:cNvPr id="263" name="SMARTInkShape-3255">
              <a:extLst>
                <a:ext uri="{FF2B5EF4-FFF2-40B4-BE49-F238E27FC236}">
                  <a16:creationId xmlns:a16="http://schemas.microsoft.com/office/drawing/2014/main" xmlns="" id="{C327796C-DB37-4390-9738-4F3B152D1D95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8191500" y="3100021"/>
              <a:ext cx="158751" cy="106193"/>
            </a:xfrm>
            <a:custGeom>
              <a:avLst/>
              <a:gdLst/>
              <a:ahLst/>
              <a:cxnLst/>
              <a:rect l="0" t="0" r="0" b="0"/>
              <a:pathLst>
                <a:path w="158751" h="106193">
                  <a:moveTo>
                    <a:pt x="0" y="17829"/>
                  </a:moveTo>
                  <a:lnTo>
                    <a:pt x="0" y="17829"/>
                  </a:lnTo>
                  <a:lnTo>
                    <a:pt x="0" y="14458"/>
                  </a:lnTo>
                  <a:lnTo>
                    <a:pt x="1881" y="10922"/>
                  </a:lnTo>
                  <a:lnTo>
                    <a:pt x="3370" y="8991"/>
                  </a:lnTo>
                  <a:lnTo>
                    <a:pt x="18949" y="2902"/>
                  </a:lnTo>
                  <a:lnTo>
                    <a:pt x="34699" y="0"/>
                  </a:lnTo>
                  <a:lnTo>
                    <a:pt x="51674" y="2512"/>
                  </a:lnTo>
                  <a:lnTo>
                    <a:pt x="56321" y="5501"/>
                  </a:lnTo>
                  <a:lnTo>
                    <a:pt x="63367" y="14467"/>
                  </a:lnTo>
                  <a:lnTo>
                    <a:pt x="64117" y="19821"/>
                  </a:lnTo>
                  <a:lnTo>
                    <a:pt x="61187" y="31414"/>
                  </a:lnTo>
                  <a:lnTo>
                    <a:pt x="19836" y="78689"/>
                  </a:lnTo>
                  <a:lnTo>
                    <a:pt x="7210" y="94031"/>
                  </a:lnTo>
                  <a:lnTo>
                    <a:pt x="6217" y="97558"/>
                  </a:lnTo>
                  <a:lnTo>
                    <a:pt x="6262" y="100615"/>
                  </a:lnTo>
                  <a:lnTo>
                    <a:pt x="9819" y="102653"/>
                  </a:lnTo>
                  <a:lnTo>
                    <a:pt x="53904" y="106192"/>
                  </a:lnTo>
                  <a:lnTo>
                    <a:pt x="93191" y="99828"/>
                  </a:lnTo>
                  <a:lnTo>
                    <a:pt x="132739" y="89005"/>
                  </a:lnTo>
                  <a:lnTo>
                    <a:pt x="158750" y="81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3256">
              <a:extLst>
                <a:ext uri="{FF2B5EF4-FFF2-40B4-BE49-F238E27FC236}">
                  <a16:creationId xmlns:a16="http://schemas.microsoft.com/office/drawing/2014/main" xmlns="" id="{43D98A8C-A484-493A-B3B2-7B76C694002D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7853779" y="2829030"/>
              <a:ext cx="280572" cy="288821"/>
            </a:xfrm>
            <a:custGeom>
              <a:avLst/>
              <a:gdLst/>
              <a:ahLst/>
              <a:cxnLst/>
              <a:rect l="0" t="0" r="0" b="0"/>
              <a:pathLst>
                <a:path w="280572" h="288821">
                  <a:moveTo>
                    <a:pt x="204371" y="9420"/>
                  </a:moveTo>
                  <a:lnTo>
                    <a:pt x="204371" y="9420"/>
                  </a:lnTo>
                  <a:lnTo>
                    <a:pt x="236850" y="0"/>
                  </a:lnTo>
                  <a:lnTo>
                    <a:pt x="243031" y="1235"/>
                  </a:lnTo>
                  <a:lnTo>
                    <a:pt x="244960" y="3258"/>
                  </a:lnTo>
                  <a:lnTo>
                    <a:pt x="247106" y="9268"/>
                  </a:lnTo>
                  <a:lnTo>
                    <a:pt x="244941" y="34069"/>
                  </a:lnTo>
                  <a:lnTo>
                    <a:pt x="226339" y="81082"/>
                  </a:lnTo>
                  <a:lnTo>
                    <a:pt x="198571" y="122767"/>
                  </a:lnTo>
                  <a:lnTo>
                    <a:pt x="158986" y="164987"/>
                  </a:lnTo>
                  <a:lnTo>
                    <a:pt x="113939" y="198350"/>
                  </a:lnTo>
                  <a:lnTo>
                    <a:pt x="77309" y="216702"/>
                  </a:lnTo>
                  <a:lnTo>
                    <a:pt x="55001" y="221490"/>
                  </a:lnTo>
                  <a:lnTo>
                    <a:pt x="37091" y="217973"/>
                  </a:lnTo>
                  <a:lnTo>
                    <a:pt x="22780" y="208649"/>
                  </a:lnTo>
                  <a:lnTo>
                    <a:pt x="11715" y="195098"/>
                  </a:lnTo>
                  <a:lnTo>
                    <a:pt x="925" y="168231"/>
                  </a:lnTo>
                  <a:lnTo>
                    <a:pt x="0" y="141298"/>
                  </a:lnTo>
                  <a:lnTo>
                    <a:pt x="8176" y="124007"/>
                  </a:lnTo>
                  <a:lnTo>
                    <a:pt x="14307" y="115444"/>
                  </a:lnTo>
                  <a:lnTo>
                    <a:pt x="32409" y="104049"/>
                  </a:lnTo>
                  <a:lnTo>
                    <a:pt x="43163" y="100023"/>
                  </a:lnTo>
                  <a:lnTo>
                    <a:pt x="64519" y="99312"/>
                  </a:lnTo>
                  <a:lnTo>
                    <a:pt x="75153" y="101098"/>
                  </a:lnTo>
                  <a:lnTo>
                    <a:pt x="110344" y="120467"/>
                  </a:lnTo>
                  <a:lnTo>
                    <a:pt x="150953" y="148548"/>
                  </a:lnTo>
                  <a:lnTo>
                    <a:pt x="187524" y="182582"/>
                  </a:lnTo>
                  <a:lnTo>
                    <a:pt x="220703" y="219477"/>
                  </a:lnTo>
                  <a:lnTo>
                    <a:pt x="263471" y="266840"/>
                  </a:lnTo>
                  <a:lnTo>
                    <a:pt x="280571" y="288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3257">
              <a:extLst>
                <a:ext uri="{FF2B5EF4-FFF2-40B4-BE49-F238E27FC236}">
                  <a16:creationId xmlns:a16="http://schemas.microsoft.com/office/drawing/2014/main" xmlns="" id="{E1D88DFA-CBB8-4E6C-9B50-906AA51755A8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7973548" y="2567382"/>
              <a:ext cx="160803" cy="138198"/>
            </a:xfrm>
            <a:custGeom>
              <a:avLst/>
              <a:gdLst/>
              <a:ahLst/>
              <a:cxnLst/>
              <a:rect l="0" t="0" r="0" b="0"/>
              <a:pathLst>
                <a:path w="160803" h="138198">
                  <a:moveTo>
                    <a:pt x="40152" y="29768"/>
                  </a:moveTo>
                  <a:lnTo>
                    <a:pt x="40152" y="29768"/>
                  </a:lnTo>
                  <a:lnTo>
                    <a:pt x="40150" y="20930"/>
                  </a:lnTo>
                  <a:lnTo>
                    <a:pt x="40857" y="20348"/>
                  </a:lnTo>
                  <a:lnTo>
                    <a:pt x="42033" y="20666"/>
                  </a:lnTo>
                  <a:lnTo>
                    <a:pt x="43522" y="21583"/>
                  </a:lnTo>
                  <a:lnTo>
                    <a:pt x="43296" y="30128"/>
                  </a:lnTo>
                  <a:lnTo>
                    <a:pt x="34031" y="68723"/>
                  </a:lnTo>
                  <a:lnTo>
                    <a:pt x="18612" y="111651"/>
                  </a:lnTo>
                  <a:lnTo>
                    <a:pt x="1141" y="137377"/>
                  </a:lnTo>
                  <a:lnTo>
                    <a:pt x="34" y="138197"/>
                  </a:lnTo>
                  <a:lnTo>
                    <a:pt x="0" y="137331"/>
                  </a:lnTo>
                  <a:lnTo>
                    <a:pt x="21331" y="91710"/>
                  </a:lnTo>
                  <a:lnTo>
                    <a:pt x="48451" y="50238"/>
                  </a:lnTo>
                  <a:lnTo>
                    <a:pt x="85848" y="8412"/>
                  </a:lnTo>
                  <a:lnTo>
                    <a:pt x="101384" y="991"/>
                  </a:lnTo>
                  <a:lnTo>
                    <a:pt x="108490" y="0"/>
                  </a:lnTo>
                  <a:lnTo>
                    <a:pt x="114638" y="2161"/>
                  </a:lnTo>
                  <a:lnTo>
                    <a:pt x="125234" y="12089"/>
                  </a:lnTo>
                  <a:lnTo>
                    <a:pt x="139131" y="40287"/>
                  </a:lnTo>
                  <a:lnTo>
                    <a:pt x="151399" y="86330"/>
                  </a:lnTo>
                  <a:lnTo>
                    <a:pt x="160802" y="125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" name="SMARTInkShape-Group636">
            <a:extLst>
              <a:ext uri="{FF2B5EF4-FFF2-40B4-BE49-F238E27FC236}">
                <a16:creationId xmlns:a16="http://schemas.microsoft.com/office/drawing/2014/main" xmlns="" id="{C97FD4B5-9D7F-4DFF-A39B-023812CF4A85}"/>
              </a:ext>
            </a:extLst>
          </p:cNvPr>
          <p:cNvGrpSpPr/>
          <p:nvPr/>
        </p:nvGrpSpPr>
        <p:grpSpPr>
          <a:xfrm>
            <a:off x="4752096" y="2663629"/>
            <a:ext cx="753355" cy="458898"/>
            <a:chOff x="4752096" y="2663629"/>
            <a:chExt cx="753355" cy="458898"/>
          </a:xfrm>
        </p:grpSpPr>
        <p:sp>
          <p:nvSpPr>
            <p:cNvPr id="267" name="SMARTInkShape-3258">
              <a:extLst>
                <a:ext uri="{FF2B5EF4-FFF2-40B4-BE49-F238E27FC236}">
                  <a16:creationId xmlns:a16="http://schemas.microsoft.com/office/drawing/2014/main" xmlns="" id="{56995848-B6EA-488B-A30E-7B1B82A875D7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5473700" y="283845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5958"/>
                  </a:lnTo>
                  <a:lnTo>
                    <a:pt x="6481" y="3972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3259">
              <a:extLst>
                <a:ext uri="{FF2B5EF4-FFF2-40B4-BE49-F238E27FC236}">
                  <a16:creationId xmlns:a16="http://schemas.microsoft.com/office/drawing/2014/main" xmlns="" id="{7F1CF60C-CAF8-4F86-B7F6-69DB18A5407F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5430903" y="2949092"/>
              <a:ext cx="74548" cy="173435"/>
            </a:xfrm>
            <a:custGeom>
              <a:avLst/>
              <a:gdLst/>
              <a:ahLst/>
              <a:cxnLst/>
              <a:rect l="0" t="0" r="0" b="0"/>
              <a:pathLst>
                <a:path w="74548" h="173435">
                  <a:moveTo>
                    <a:pt x="74547" y="3658"/>
                  </a:moveTo>
                  <a:lnTo>
                    <a:pt x="74547" y="3658"/>
                  </a:lnTo>
                  <a:lnTo>
                    <a:pt x="71176" y="287"/>
                  </a:lnTo>
                  <a:lnTo>
                    <a:pt x="70183" y="0"/>
                  </a:lnTo>
                  <a:lnTo>
                    <a:pt x="69521" y="514"/>
                  </a:lnTo>
                  <a:lnTo>
                    <a:pt x="69080" y="1562"/>
                  </a:lnTo>
                  <a:lnTo>
                    <a:pt x="69077" y="19864"/>
                  </a:lnTo>
                  <a:lnTo>
                    <a:pt x="71375" y="55986"/>
                  </a:lnTo>
                  <a:lnTo>
                    <a:pt x="69139" y="90424"/>
                  </a:lnTo>
                  <a:lnTo>
                    <a:pt x="66499" y="116304"/>
                  </a:lnTo>
                  <a:lnTo>
                    <a:pt x="58270" y="139566"/>
                  </a:lnTo>
                  <a:lnTo>
                    <a:pt x="38366" y="165753"/>
                  </a:lnTo>
                  <a:lnTo>
                    <a:pt x="31376" y="170283"/>
                  </a:lnTo>
                  <a:lnTo>
                    <a:pt x="17966" y="173434"/>
                  </a:lnTo>
                  <a:lnTo>
                    <a:pt x="12131" y="171169"/>
                  </a:lnTo>
                  <a:lnTo>
                    <a:pt x="1886" y="161128"/>
                  </a:lnTo>
                  <a:lnTo>
                    <a:pt x="0" y="153088"/>
                  </a:lnTo>
                  <a:lnTo>
                    <a:pt x="4090" y="122252"/>
                  </a:lnTo>
                  <a:lnTo>
                    <a:pt x="17397" y="79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3260">
              <a:extLst>
                <a:ext uri="{FF2B5EF4-FFF2-40B4-BE49-F238E27FC236}">
                  <a16:creationId xmlns:a16="http://schemas.microsoft.com/office/drawing/2014/main" xmlns="" id="{5B7039E2-A770-48CB-93A4-92F4EE5FBFD0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5188869" y="2663629"/>
              <a:ext cx="227682" cy="282772"/>
            </a:xfrm>
            <a:custGeom>
              <a:avLst/>
              <a:gdLst/>
              <a:ahLst/>
              <a:cxnLst/>
              <a:rect l="0" t="0" r="0" b="0"/>
              <a:pathLst>
                <a:path w="227682" h="282772">
                  <a:moveTo>
                    <a:pt x="227681" y="3371"/>
                  </a:moveTo>
                  <a:lnTo>
                    <a:pt x="227681" y="3371"/>
                  </a:lnTo>
                  <a:lnTo>
                    <a:pt x="227681" y="0"/>
                  </a:lnTo>
                  <a:lnTo>
                    <a:pt x="214197" y="8017"/>
                  </a:lnTo>
                  <a:lnTo>
                    <a:pt x="174218" y="47014"/>
                  </a:lnTo>
                  <a:lnTo>
                    <a:pt x="150297" y="78507"/>
                  </a:lnTo>
                  <a:lnTo>
                    <a:pt x="121792" y="115552"/>
                  </a:lnTo>
                  <a:lnTo>
                    <a:pt x="89601" y="155535"/>
                  </a:lnTo>
                  <a:lnTo>
                    <a:pt x="54130" y="196823"/>
                  </a:lnTo>
                  <a:lnTo>
                    <a:pt x="18684" y="242880"/>
                  </a:lnTo>
                  <a:lnTo>
                    <a:pt x="1519" y="272127"/>
                  </a:lnTo>
                  <a:lnTo>
                    <a:pt x="0" y="277086"/>
                  </a:lnTo>
                  <a:lnTo>
                    <a:pt x="400" y="279687"/>
                  </a:lnTo>
                  <a:lnTo>
                    <a:pt x="5431" y="282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3261">
              <a:extLst>
                <a:ext uri="{FF2B5EF4-FFF2-40B4-BE49-F238E27FC236}">
                  <a16:creationId xmlns:a16="http://schemas.microsoft.com/office/drawing/2014/main" xmlns="" id="{0C969B3F-2372-4239-A4A9-47BEA4ACFFD9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5190642" y="2686050"/>
              <a:ext cx="187809" cy="241301"/>
            </a:xfrm>
            <a:custGeom>
              <a:avLst/>
              <a:gdLst/>
              <a:ahLst/>
              <a:cxnLst/>
              <a:rect l="0" t="0" r="0" b="0"/>
              <a:pathLst>
                <a:path w="187809" h="24130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5"/>
                  </a:lnTo>
                  <a:lnTo>
                    <a:pt x="1561" y="3371"/>
                  </a:lnTo>
                  <a:lnTo>
                    <a:pt x="36656" y="44258"/>
                  </a:lnTo>
                  <a:lnTo>
                    <a:pt x="79522" y="86256"/>
                  </a:lnTo>
                  <a:lnTo>
                    <a:pt x="112870" y="117358"/>
                  </a:lnTo>
                  <a:lnTo>
                    <a:pt x="156589" y="161224"/>
                  </a:lnTo>
                  <a:lnTo>
                    <a:pt x="176049" y="185720"/>
                  </a:lnTo>
                  <a:lnTo>
                    <a:pt x="184228" y="208366"/>
                  </a:lnTo>
                  <a:lnTo>
                    <a:pt x="187808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3262">
              <a:extLst>
                <a:ext uri="{FF2B5EF4-FFF2-40B4-BE49-F238E27FC236}">
                  <a16:creationId xmlns:a16="http://schemas.microsoft.com/office/drawing/2014/main" xmlns="" id="{0E0A98F4-DECB-413B-BD11-69AAFEF4E063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4752096" y="2686057"/>
              <a:ext cx="258055" cy="275142"/>
            </a:xfrm>
            <a:custGeom>
              <a:avLst/>
              <a:gdLst/>
              <a:ahLst/>
              <a:cxnLst/>
              <a:rect l="0" t="0" r="0" b="0"/>
              <a:pathLst>
                <a:path w="258055" h="275142">
                  <a:moveTo>
                    <a:pt x="226304" y="6343"/>
                  </a:moveTo>
                  <a:lnTo>
                    <a:pt x="226304" y="6343"/>
                  </a:lnTo>
                  <a:lnTo>
                    <a:pt x="226304" y="2972"/>
                  </a:lnTo>
                  <a:lnTo>
                    <a:pt x="227009" y="1979"/>
                  </a:lnTo>
                  <a:lnTo>
                    <a:pt x="228185" y="1317"/>
                  </a:lnTo>
                  <a:lnTo>
                    <a:pt x="232576" y="16"/>
                  </a:lnTo>
                  <a:lnTo>
                    <a:pt x="229260" y="0"/>
                  </a:lnTo>
                  <a:lnTo>
                    <a:pt x="186565" y="21041"/>
                  </a:lnTo>
                  <a:lnTo>
                    <a:pt x="139505" y="42056"/>
                  </a:lnTo>
                  <a:lnTo>
                    <a:pt x="105647" y="59845"/>
                  </a:lnTo>
                  <a:lnTo>
                    <a:pt x="60496" y="87812"/>
                  </a:lnTo>
                  <a:lnTo>
                    <a:pt x="39723" y="103935"/>
                  </a:lnTo>
                  <a:lnTo>
                    <a:pt x="30490" y="115804"/>
                  </a:lnTo>
                  <a:lnTo>
                    <a:pt x="30145" y="120945"/>
                  </a:lnTo>
                  <a:lnTo>
                    <a:pt x="32031" y="125783"/>
                  </a:lnTo>
                  <a:lnTo>
                    <a:pt x="35405" y="130420"/>
                  </a:lnTo>
                  <a:lnTo>
                    <a:pt x="70493" y="143687"/>
                  </a:lnTo>
                  <a:lnTo>
                    <a:pt x="117735" y="153184"/>
                  </a:lnTo>
                  <a:lnTo>
                    <a:pt x="157368" y="160467"/>
                  </a:lnTo>
                  <a:lnTo>
                    <a:pt x="170971" y="166800"/>
                  </a:lnTo>
                  <a:lnTo>
                    <a:pt x="174599" y="170464"/>
                  </a:lnTo>
                  <a:lnTo>
                    <a:pt x="173489" y="175729"/>
                  </a:lnTo>
                  <a:lnTo>
                    <a:pt x="162849" y="189105"/>
                  </a:lnTo>
                  <a:lnTo>
                    <a:pt x="126912" y="209132"/>
                  </a:lnTo>
                  <a:lnTo>
                    <a:pt x="90878" y="225823"/>
                  </a:lnTo>
                  <a:lnTo>
                    <a:pt x="53226" y="243590"/>
                  </a:lnTo>
                  <a:lnTo>
                    <a:pt x="7835" y="266598"/>
                  </a:lnTo>
                  <a:lnTo>
                    <a:pt x="2341" y="268746"/>
                  </a:lnTo>
                  <a:lnTo>
                    <a:pt x="90" y="270884"/>
                  </a:lnTo>
                  <a:lnTo>
                    <a:pt x="0" y="273015"/>
                  </a:lnTo>
                  <a:lnTo>
                    <a:pt x="1351" y="275141"/>
                  </a:lnTo>
                  <a:lnTo>
                    <a:pt x="46899" y="273484"/>
                  </a:lnTo>
                  <a:lnTo>
                    <a:pt x="88007" y="270182"/>
                  </a:lnTo>
                  <a:lnTo>
                    <a:pt x="134500" y="266362"/>
                  </a:lnTo>
                  <a:lnTo>
                    <a:pt x="180563" y="262313"/>
                  </a:lnTo>
                  <a:lnTo>
                    <a:pt x="219851" y="258161"/>
                  </a:lnTo>
                  <a:lnTo>
                    <a:pt x="258054" y="253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" name="SMARTInkShape-Group637">
            <a:extLst>
              <a:ext uri="{FF2B5EF4-FFF2-40B4-BE49-F238E27FC236}">
                <a16:creationId xmlns:a16="http://schemas.microsoft.com/office/drawing/2014/main" xmlns="" id="{A30F2F3F-1DBC-4D98-9D5F-AC546D0DBF29}"/>
              </a:ext>
            </a:extLst>
          </p:cNvPr>
          <p:cNvGrpSpPr/>
          <p:nvPr/>
        </p:nvGrpSpPr>
        <p:grpSpPr>
          <a:xfrm>
            <a:off x="4225729" y="2673350"/>
            <a:ext cx="251022" cy="501045"/>
            <a:chOff x="4225729" y="2673350"/>
            <a:chExt cx="251022" cy="501045"/>
          </a:xfrm>
        </p:grpSpPr>
        <p:sp>
          <p:nvSpPr>
            <p:cNvPr id="273" name="SMARTInkShape-3263">
              <a:extLst>
                <a:ext uri="{FF2B5EF4-FFF2-40B4-BE49-F238E27FC236}">
                  <a16:creationId xmlns:a16="http://schemas.microsoft.com/office/drawing/2014/main" xmlns="" id="{C404D1BE-B3EC-4EF2-AA95-2F4C5BDC563C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4312398" y="3035764"/>
              <a:ext cx="118872" cy="138631"/>
            </a:xfrm>
            <a:custGeom>
              <a:avLst/>
              <a:gdLst/>
              <a:ahLst/>
              <a:cxnLst/>
              <a:rect l="0" t="0" r="0" b="0"/>
              <a:pathLst>
                <a:path w="118872" h="138631">
                  <a:moveTo>
                    <a:pt x="11952" y="5886"/>
                  </a:moveTo>
                  <a:lnTo>
                    <a:pt x="11952" y="5886"/>
                  </a:lnTo>
                  <a:lnTo>
                    <a:pt x="6926" y="28490"/>
                  </a:lnTo>
                  <a:lnTo>
                    <a:pt x="10140" y="72807"/>
                  </a:lnTo>
                  <a:lnTo>
                    <a:pt x="9713" y="112212"/>
                  </a:lnTo>
                  <a:lnTo>
                    <a:pt x="4938" y="133111"/>
                  </a:lnTo>
                  <a:lnTo>
                    <a:pt x="3043" y="137269"/>
                  </a:lnTo>
                  <a:lnTo>
                    <a:pt x="1779" y="138630"/>
                  </a:lnTo>
                  <a:lnTo>
                    <a:pt x="937" y="138127"/>
                  </a:lnTo>
                  <a:lnTo>
                    <a:pt x="0" y="132393"/>
                  </a:lnTo>
                  <a:lnTo>
                    <a:pt x="885" y="111887"/>
                  </a:lnTo>
                  <a:lnTo>
                    <a:pt x="14993" y="67747"/>
                  </a:lnTo>
                  <a:lnTo>
                    <a:pt x="37952" y="25004"/>
                  </a:lnTo>
                  <a:lnTo>
                    <a:pt x="59951" y="4809"/>
                  </a:lnTo>
                  <a:lnTo>
                    <a:pt x="77970" y="233"/>
                  </a:lnTo>
                  <a:lnTo>
                    <a:pt x="87714" y="0"/>
                  </a:lnTo>
                  <a:lnTo>
                    <a:pt x="95621" y="1962"/>
                  </a:lnTo>
                  <a:lnTo>
                    <a:pt x="108169" y="9786"/>
                  </a:lnTo>
                  <a:lnTo>
                    <a:pt x="114687" y="22201"/>
                  </a:lnTo>
                  <a:lnTo>
                    <a:pt x="118871" y="56538"/>
                  </a:lnTo>
                  <a:lnTo>
                    <a:pt x="113552" y="947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3264">
              <a:extLst>
                <a:ext uri="{FF2B5EF4-FFF2-40B4-BE49-F238E27FC236}">
                  <a16:creationId xmlns:a16="http://schemas.microsoft.com/office/drawing/2014/main" xmlns="" id="{8D7381F9-CC96-4DFA-B2F0-9D3E2977B613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4225729" y="2901950"/>
              <a:ext cx="251022" cy="63501"/>
            </a:xfrm>
            <a:custGeom>
              <a:avLst/>
              <a:gdLst/>
              <a:ahLst/>
              <a:cxnLst/>
              <a:rect l="0" t="0" r="0" b="0"/>
              <a:pathLst>
                <a:path w="251022" h="63501">
                  <a:moveTo>
                    <a:pt x="3371" y="63500"/>
                  </a:moveTo>
                  <a:lnTo>
                    <a:pt x="3371" y="63500"/>
                  </a:lnTo>
                  <a:lnTo>
                    <a:pt x="0" y="63500"/>
                  </a:lnTo>
                  <a:lnTo>
                    <a:pt x="418" y="62794"/>
                  </a:lnTo>
                  <a:lnTo>
                    <a:pt x="10571" y="57725"/>
                  </a:lnTo>
                  <a:lnTo>
                    <a:pt x="44074" y="46188"/>
                  </a:lnTo>
                  <a:lnTo>
                    <a:pt x="85902" y="32993"/>
                  </a:lnTo>
                  <a:lnTo>
                    <a:pt x="133185" y="21484"/>
                  </a:lnTo>
                  <a:lnTo>
                    <a:pt x="178893" y="12371"/>
                  </a:lnTo>
                  <a:lnTo>
                    <a:pt x="215672" y="5968"/>
                  </a:lnTo>
                  <a:lnTo>
                    <a:pt x="251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3265">
              <a:extLst>
                <a:ext uri="{FF2B5EF4-FFF2-40B4-BE49-F238E27FC236}">
                  <a16:creationId xmlns:a16="http://schemas.microsoft.com/office/drawing/2014/main" xmlns="" id="{2DA600FD-CA67-49E9-9C38-559D49137AB8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4349021" y="2673350"/>
              <a:ext cx="19780" cy="177801"/>
            </a:xfrm>
            <a:custGeom>
              <a:avLst/>
              <a:gdLst/>
              <a:ahLst/>
              <a:cxnLst/>
              <a:rect l="0" t="0" r="0" b="0"/>
              <a:pathLst>
                <a:path w="19780" h="177801">
                  <a:moveTo>
                    <a:pt x="19779" y="0"/>
                  </a:moveTo>
                  <a:lnTo>
                    <a:pt x="19779" y="0"/>
                  </a:lnTo>
                  <a:lnTo>
                    <a:pt x="16408" y="0"/>
                  </a:lnTo>
                  <a:lnTo>
                    <a:pt x="15415" y="2117"/>
                  </a:lnTo>
                  <a:lnTo>
                    <a:pt x="6948" y="39999"/>
                  </a:lnTo>
                  <a:lnTo>
                    <a:pt x="5943" y="76763"/>
                  </a:lnTo>
                  <a:lnTo>
                    <a:pt x="0" y="117837"/>
                  </a:lnTo>
                  <a:lnTo>
                    <a:pt x="4217" y="162297"/>
                  </a:lnTo>
                  <a:lnTo>
                    <a:pt x="7079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7" name="SMARTInkShape-3266">
            <a:extLst>
              <a:ext uri="{FF2B5EF4-FFF2-40B4-BE49-F238E27FC236}">
                <a16:creationId xmlns:a16="http://schemas.microsoft.com/office/drawing/2014/main" xmlns="" id="{1F3E47A7-EF47-4A56-A8E5-ADA1FD7D3A7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676650" y="2825750"/>
            <a:ext cx="114301" cy="6351"/>
          </a:xfrm>
          <a:custGeom>
            <a:avLst/>
            <a:gdLst/>
            <a:ahLst/>
            <a:cxnLst/>
            <a:rect l="0" t="0" r="0" b="0"/>
            <a:pathLst>
              <a:path w="114301" h="6351">
                <a:moveTo>
                  <a:pt x="0" y="6350"/>
                </a:moveTo>
                <a:lnTo>
                  <a:pt x="0" y="6350"/>
                </a:lnTo>
                <a:lnTo>
                  <a:pt x="3371" y="2979"/>
                </a:lnTo>
                <a:lnTo>
                  <a:pt x="8789" y="1324"/>
                </a:lnTo>
                <a:lnTo>
                  <a:pt x="49542" y="116"/>
                </a:lnTo>
                <a:lnTo>
                  <a:pt x="92885" y="23"/>
                </a:lnTo>
                <a:lnTo>
                  <a:pt x="1143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2" name="SMARTInkShape-Group639">
            <a:extLst>
              <a:ext uri="{FF2B5EF4-FFF2-40B4-BE49-F238E27FC236}">
                <a16:creationId xmlns:a16="http://schemas.microsoft.com/office/drawing/2014/main" xmlns="" id="{98DAE670-2066-4190-AA56-180D5A688D0B}"/>
              </a:ext>
            </a:extLst>
          </p:cNvPr>
          <p:cNvGrpSpPr/>
          <p:nvPr/>
        </p:nvGrpSpPr>
        <p:grpSpPr>
          <a:xfrm>
            <a:off x="3133755" y="2575424"/>
            <a:ext cx="714346" cy="478927"/>
            <a:chOff x="3133755" y="2575424"/>
            <a:chExt cx="714346" cy="478927"/>
          </a:xfrm>
        </p:grpSpPr>
        <p:sp>
          <p:nvSpPr>
            <p:cNvPr id="278" name="SMARTInkShape-3267">
              <a:extLst>
                <a:ext uri="{FF2B5EF4-FFF2-40B4-BE49-F238E27FC236}">
                  <a16:creationId xmlns:a16="http://schemas.microsoft.com/office/drawing/2014/main" xmlns="" id="{F96F04BE-1384-4015-89D2-6B3F8976E1BB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3659365" y="2882900"/>
              <a:ext cx="188736" cy="31228"/>
            </a:xfrm>
            <a:custGeom>
              <a:avLst/>
              <a:gdLst/>
              <a:ahLst/>
              <a:cxnLst/>
              <a:rect l="0" t="0" r="0" b="0"/>
              <a:pathLst>
                <a:path w="188736" h="31228">
                  <a:moveTo>
                    <a:pt x="10935" y="19050"/>
                  </a:moveTo>
                  <a:lnTo>
                    <a:pt x="10935" y="19050"/>
                  </a:lnTo>
                  <a:lnTo>
                    <a:pt x="0" y="29985"/>
                  </a:lnTo>
                  <a:lnTo>
                    <a:pt x="1528" y="30573"/>
                  </a:lnTo>
                  <a:lnTo>
                    <a:pt x="8871" y="31227"/>
                  </a:lnTo>
                  <a:lnTo>
                    <a:pt x="45131" y="24853"/>
                  </a:lnTo>
                  <a:lnTo>
                    <a:pt x="80226" y="17866"/>
                  </a:lnTo>
                  <a:lnTo>
                    <a:pt x="117931" y="10763"/>
                  </a:lnTo>
                  <a:lnTo>
                    <a:pt x="165247" y="3502"/>
                  </a:lnTo>
                  <a:lnTo>
                    <a:pt x="1887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3268">
              <a:extLst>
                <a:ext uri="{FF2B5EF4-FFF2-40B4-BE49-F238E27FC236}">
                  <a16:creationId xmlns:a16="http://schemas.microsoft.com/office/drawing/2014/main" xmlns="" id="{97220215-03F4-44E7-9286-10464614E591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3189029" y="2575424"/>
              <a:ext cx="138372" cy="130397"/>
            </a:xfrm>
            <a:custGeom>
              <a:avLst/>
              <a:gdLst/>
              <a:ahLst/>
              <a:cxnLst/>
              <a:rect l="0" t="0" r="0" b="0"/>
              <a:pathLst>
                <a:path w="138372" h="130397">
                  <a:moveTo>
                    <a:pt x="36771" y="34426"/>
                  </a:moveTo>
                  <a:lnTo>
                    <a:pt x="36771" y="34426"/>
                  </a:lnTo>
                  <a:lnTo>
                    <a:pt x="36771" y="28337"/>
                  </a:lnTo>
                  <a:lnTo>
                    <a:pt x="29864" y="71395"/>
                  </a:lnTo>
                  <a:lnTo>
                    <a:pt x="18473" y="111265"/>
                  </a:lnTo>
                  <a:lnTo>
                    <a:pt x="10105" y="127592"/>
                  </a:lnTo>
                  <a:lnTo>
                    <a:pt x="7704" y="129698"/>
                  </a:lnTo>
                  <a:lnTo>
                    <a:pt x="5399" y="130396"/>
                  </a:lnTo>
                  <a:lnTo>
                    <a:pt x="3157" y="130156"/>
                  </a:lnTo>
                  <a:lnTo>
                    <a:pt x="1661" y="127879"/>
                  </a:lnTo>
                  <a:lnTo>
                    <a:pt x="0" y="119705"/>
                  </a:lnTo>
                  <a:lnTo>
                    <a:pt x="12660" y="75403"/>
                  </a:lnTo>
                  <a:lnTo>
                    <a:pt x="28559" y="30761"/>
                  </a:lnTo>
                  <a:lnTo>
                    <a:pt x="41080" y="8724"/>
                  </a:lnTo>
                  <a:lnTo>
                    <a:pt x="49505" y="1836"/>
                  </a:lnTo>
                  <a:lnTo>
                    <a:pt x="53727" y="0"/>
                  </a:lnTo>
                  <a:lnTo>
                    <a:pt x="59364" y="892"/>
                  </a:lnTo>
                  <a:lnTo>
                    <a:pt x="73153" y="7528"/>
                  </a:lnTo>
                  <a:lnTo>
                    <a:pt x="84926" y="23177"/>
                  </a:lnTo>
                  <a:lnTo>
                    <a:pt x="108389" y="69764"/>
                  </a:lnTo>
                  <a:lnTo>
                    <a:pt x="138371" y="123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3269">
              <a:extLst>
                <a:ext uri="{FF2B5EF4-FFF2-40B4-BE49-F238E27FC236}">
                  <a16:creationId xmlns:a16="http://schemas.microsoft.com/office/drawing/2014/main" xmlns="" id="{3D0BA6AD-3394-4F53-80F0-10B5C9B69379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3429000" y="2971800"/>
              <a:ext cx="11741" cy="82551"/>
            </a:xfrm>
            <a:custGeom>
              <a:avLst/>
              <a:gdLst/>
              <a:ahLst/>
              <a:cxnLst/>
              <a:rect l="0" t="0" r="0" b="0"/>
              <a:pathLst>
                <a:path w="11741" h="825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11740" y="50432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3270">
              <a:extLst>
                <a:ext uri="{FF2B5EF4-FFF2-40B4-BE49-F238E27FC236}">
                  <a16:creationId xmlns:a16="http://schemas.microsoft.com/office/drawing/2014/main" xmlns="" id="{5C175E0A-609D-4284-B19F-07A6C71B567B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3133755" y="2763133"/>
              <a:ext cx="231746" cy="246768"/>
            </a:xfrm>
            <a:custGeom>
              <a:avLst/>
              <a:gdLst/>
              <a:ahLst/>
              <a:cxnLst/>
              <a:rect l="0" t="0" r="0" b="0"/>
              <a:pathLst>
                <a:path w="231746" h="246768">
                  <a:moveTo>
                    <a:pt x="231745" y="5467"/>
                  </a:moveTo>
                  <a:lnTo>
                    <a:pt x="231745" y="5467"/>
                  </a:lnTo>
                  <a:lnTo>
                    <a:pt x="231745" y="0"/>
                  </a:lnTo>
                  <a:lnTo>
                    <a:pt x="231745" y="2750"/>
                  </a:lnTo>
                  <a:lnTo>
                    <a:pt x="215844" y="43590"/>
                  </a:lnTo>
                  <a:lnTo>
                    <a:pt x="201790" y="82771"/>
                  </a:lnTo>
                  <a:lnTo>
                    <a:pt x="176930" y="127698"/>
                  </a:lnTo>
                  <a:lnTo>
                    <a:pt x="149965" y="162883"/>
                  </a:lnTo>
                  <a:lnTo>
                    <a:pt x="115792" y="185929"/>
                  </a:lnTo>
                  <a:lnTo>
                    <a:pt x="91311" y="194563"/>
                  </a:lnTo>
                  <a:lnTo>
                    <a:pt x="66318" y="195107"/>
                  </a:lnTo>
                  <a:lnTo>
                    <a:pt x="43216" y="189940"/>
                  </a:lnTo>
                  <a:lnTo>
                    <a:pt x="25894" y="180588"/>
                  </a:lnTo>
                  <a:lnTo>
                    <a:pt x="13020" y="165613"/>
                  </a:lnTo>
                  <a:lnTo>
                    <a:pt x="4006" y="148610"/>
                  </a:lnTo>
                  <a:lnTo>
                    <a:pt x="0" y="133997"/>
                  </a:lnTo>
                  <a:lnTo>
                    <a:pt x="101" y="122329"/>
                  </a:lnTo>
                  <a:lnTo>
                    <a:pt x="1116" y="117241"/>
                  </a:lnTo>
                  <a:lnTo>
                    <a:pt x="3909" y="113144"/>
                  </a:lnTo>
                  <a:lnTo>
                    <a:pt x="12657" y="106711"/>
                  </a:lnTo>
                  <a:lnTo>
                    <a:pt x="32853" y="102493"/>
                  </a:lnTo>
                  <a:lnTo>
                    <a:pt x="56711" y="107985"/>
                  </a:lnTo>
                  <a:lnTo>
                    <a:pt x="95126" y="128259"/>
                  </a:lnTo>
                  <a:lnTo>
                    <a:pt x="134804" y="160590"/>
                  </a:lnTo>
                  <a:lnTo>
                    <a:pt x="182264" y="205367"/>
                  </a:lnTo>
                  <a:lnTo>
                    <a:pt x="225395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3" name="SMARTInkShape-3271">
            <a:extLst>
              <a:ext uri="{FF2B5EF4-FFF2-40B4-BE49-F238E27FC236}">
                <a16:creationId xmlns:a16="http://schemas.microsoft.com/office/drawing/2014/main" xmlns="" id="{ABF3AF00-B148-4319-B7AA-2BFFAEC1AE2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266950" y="2660650"/>
            <a:ext cx="25401" cy="254001"/>
          </a:xfrm>
          <a:custGeom>
            <a:avLst/>
            <a:gdLst/>
            <a:ahLst/>
            <a:cxnLst/>
            <a:rect l="0" t="0" r="0" b="0"/>
            <a:pathLst>
              <a:path w="25401" h="254001">
                <a:moveTo>
                  <a:pt x="25400" y="0"/>
                </a:moveTo>
                <a:lnTo>
                  <a:pt x="25400" y="0"/>
                </a:lnTo>
                <a:lnTo>
                  <a:pt x="22029" y="0"/>
                </a:lnTo>
                <a:lnTo>
                  <a:pt x="15679" y="42063"/>
                </a:lnTo>
                <a:lnTo>
                  <a:pt x="10496" y="74434"/>
                </a:lnTo>
                <a:lnTo>
                  <a:pt x="8193" y="109987"/>
                </a:lnTo>
                <a:lnTo>
                  <a:pt x="7169" y="148837"/>
                </a:lnTo>
                <a:lnTo>
                  <a:pt x="6008" y="187505"/>
                </a:lnTo>
                <a:lnTo>
                  <a:pt x="2094" y="232103"/>
                </a:lnTo>
                <a:lnTo>
                  <a:pt x="0" y="2540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3" name="SMARTInkShape-Group641">
            <a:extLst>
              <a:ext uri="{FF2B5EF4-FFF2-40B4-BE49-F238E27FC236}">
                <a16:creationId xmlns:a16="http://schemas.microsoft.com/office/drawing/2014/main" xmlns="" id="{44CB6D2D-32A2-43B9-B106-55318460F03B}"/>
              </a:ext>
            </a:extLst>
          </p:cNvPr>
          <p:cNvGrpSpPr/>
          <p:nvPr/>
        </p:nvGrpSpPr>
        <p:grpSpPr>
          <a:xfrm>
            <a:off x="1336704" y="2616200"/>
            <a:ext cx="1203297" cy="474486"/>
            <a:chOff x="1336704" y="2616200"/>
            <a:chExt cx="1203297" cy="474486"/>
          </a:xfrm>
        </p:grpSpPr>
        <p:sp>
          <p:nvSpPr>
            <p:cNvPr id="284" name="SMARTInkShape-3272">
              <a:extLst>
                <a:ext uri="{FF2B5EF4-FFF2-40B4-BE49-F238E27FC236}">
                  <a16:creationId xmlns:a16="http://schemas.microsoft.com/office/drawing/2014/main" xmlns="" id="{A0B7DC66-EFA1-4A7E-99F5-3E7B9616580F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2533650" y="28829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706"/>
                  </a:lnTo>
                  <a:lnTo>
                    <a:pt x="1324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3273">
              <a:extLst>
                <a:ext uri="{FF2B5EF4-FFF2-40B4-BE49-F238E27FC236}">
                  <a16:creationId xmlns:a16="http://schemas.microsoft.com/office/drawing/2014/main" xmlns="" id="{93850E66-4DD0-497B-BB6C-810DC7DD4175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2520950" y="27749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0"/>
                  </a:moveTo>
                  <a:lnTo>
                    <a:pt x="1270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3274">
              <a:extLst>
                <a:ext uri="{FF2B5EF4-FFF2-40B4-BE49-F238E27FC236}">
                  <a16:creationId xmlns:a16="http://schemas.microsoft.com/office/drawing/2014/main" xmlns="" id="{C75C5DCA-7394-43ED-AE90-97F67C478D8F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678612" y="3003550"/>
              <a:ext cx="645489" cy="87136"/>
            </a:xfrm>
            <a:custGeom>
              <a:avLst/>
              <a:gdLst/>
              <a:ahLst/>
              <a:cxnLst/>
              <a:rect l="0" t="0" r="0" b="0"/>
              <a:pathLst>
                <a:path w="645489" h="87136">
                  <a:moveTo>
                    <a:pt x="29538" y="76200"/>
                  </a:moveTo>
                  <a:lnTo>
                    <a:pt x="29538" y="76200"/>
                  </a:lnTo>
                  <a:lnTo>
                    <a:pt x="1107" y="84928"/>
                  </a:lnTo>
                  <a:lnTo>
                    <a:pt x="0" y="86252"/>
                  </a:lnTo>
                  <a:lnTo>
                    <a:pt x="1380" y="87135"/>
                  </a:lnTo>
                  <a:lnTo>
                    <a:pt x="37031" y="85006"/>
                  </a:lnTo>
                  <a:lnTo>
                    <a:pt x="60639" y="82776"/>
                  </a:lnTo>
                  <a:lnTo>
                    <a:pt x="89783" y="79878"/>
                  </a:lnTo>
                  <a:lnTo>
                    <a:pt x="122618" y="76536"/>
                  </a:lnTo>
                  <a:lnTo>
                    <a:pt x="164263" y="70779"/>
                  </a:lnTo>
                  <a:lnTo>
                    <a:pt x="211783" y="63414"/>
                  </a:lnTo>
                  <a:lnTo>
                    <a:pt x="263218" y="54976"/>
                  </a:lnTo>
                  <a:lnTo>
                    <a:pt x="315852" y="46528"/>
                  </a:lnTo>
                  <a:lnTo>
                    <a:pt x="369286" y="38075"/>
                  </a:lnTo>
                  <a:lnTo>
                    <a:pt x="423253" y="29616"/>
                  </a:lnTo>
                  <a:lnTo>
                    <a:pt x="471932" y="22566"/>
                  </a:lnTo>
                  <a:lnTo>
                    <a:pt x="517084" y="16456"/>
                  </a:lnTo>
                  <a:lnTo>
                    <a:pt x="559885" y="10971"/>
                  </a:lnTo>
                  <a:lnTo>
                    <a:pt x="6454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3275">
              <a:extLst>
                <a:ext uri="{FF2B5EF4-FFF2-40B4-BE49-F238E27FC236}">
                  <a16:creationId xmlns:a16="http://schemas.microsoft.com/office/drawing/2014/main" xmlns="" id="{B6B3B137-480B-4088-91FC-D6DE74209794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365250" y="2965450"/>
              <a:ext cx="1022351" cy="101601"/>
            </a:xfrm>
            <a:custGeom>
              <a:avLst/>
              <a:gdLst/>
              <a:ahLst/>
              <a:cxnLst/>
              <a:rect l="0" t="0" r="0" b="0"/>
              <a:pathLst>
                <a:path w="1022351" h="101601">
                  <a:moveTo>
                    <a:pt x="0" y="101600"/>
                  </a:moveTo>
                  <a:lnTo>
                    <a:pt x="0" y="101600"/>
                  </a:lnTo>
                  <a:lnTo>
                    <a:pt x="43248" y="91461"/>
                  </a:lnTo>
                  <a:lnTo>
                    <a:pt x="69049" y="87785"/>
                  </a:lnTo>
                  <a:lnTo>
                    <a:pt x="98949" y="83923"/>
                  </a:lnTo>
                  <a:lnTo>
                    <a:pt x="138638" y="78526"/>
                  </a:lnTo>
                  <a:lnTo>
                    <a:pt x="184853" y="72106"/>
                  </a:lnTo>
                  <a:lnTo>
                    <a:pt x="235419" y="65005"/>
                  </a:lnTo>
                  <a:lnTo>
                    <a:pt x="293118" y="56742"/>
                  </a:lnTo>
                  <a:lnTo>
                    <a:pt x="355573" y="47706"/>
                  </a:lnTo>
                  <a:lnTo>
                    <a:pt x="421199" y="38154"/>
                  </a:lnTo>
                  <a:lnTo>
                    <a:pt x="490349" y="30375"/>
                  </a:lnTo>
                  <a:lnTo>
                    <a:pt x="561849" y="23778"/>
                  </a:lnTo>
                  <a:lnTo>
                    <a:pt x="634916" y="17968"/>
                  </a:lnTo>
                  <a:lnTo>
                    <a:pt x="703383" y="13390"/>
                  </a:lnTo>
                  <a:lnTo>
                    <a:pt x="768783" y="9633"/>
                  </a:lnTo>
                  <a:lnTo>
                    <a:pt x="832139" y="6422"/>
                  </a:lnTo>
                  <a:lnTo>
                    <a:pt x="881431" y="4281"/>
                  </a:lnTo>
                  <a:lnTo>
                    <a:pt x="921349" y="2854"/>
                  </a:lnTo>
                  <a:lnTo>
                    <a:pt x="955016" y="1903"/>
                  </a:lnTo>
                  <a:lnTo>
                    <a:pt x="1022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3276">
              <a:extLst>
                <a:ext uri="{FF2B5EF4-FFF2-40B4-BE49-F238E27FC236}">
                  <a16:creationId xmlns:a16="http://schemas.microsoft.com/office/drawing/2014/main" xmlns="" id="{BDA90091-E4F0-48F8-B509-F5E34D857506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797686" y="2730819"/>
              <a:ext cx="118485" cy="291721"/>
            </a:xfrm>
            <a:custGeom>
              <a:avLst/>
              <a:gdLst/>
              <a:ahLst/>
              <a:cxnLst/>
              <a:rect l="0" t="0" r="0" b="0"/>
              <a:pathLst>
                <a:path w="118485" h="291721">
                  <a:moveTo>
                    <a:pt x="56514" y="82231"/>
                  </a:moveTo>
                  <a:lnTo>
                    <a:pt x="56514" y="82231"/>
                  </a:lnTo>
                  <a:lnTo>
                    <a:pt x="49772" y="88973"/>
                  </a:lnTo>
                  <a:lnTo>
                    <a:pt x="38837" y="110021"/>
                  </a:lnTo>
                  <a:lnTo>
                    <a:pt x="30031" y="145341"/>
                  </a:lnTo>
                  <a:lnTo>
                    <a:pt x="22954" y="190458"/>
                  </a:lnTo>
                  <a:lnTo>
                    <a:pt x="18550" y="222995"/>
                  </a:lnTo>
                  <a:lnTo>
                    <a:pt x="10223" y="265520"/>
                  </a:lnTo>
                  <a:lnTo>
                    <a:pt x="1509" y="291689"/>
                  </a:lnTo>
                  <a:lnTo>
                    <a:pt x="794" y="291720"/>
                  </a:lnTo>
                  <a:lnTo>
                    <a:pt x="0" y="286109"/>
                  </a:lnTo>
                  <a:lnTo>
                    <a:pt x="4559" y="245819"/>
                  </a:lnTo>
                  <a:lnTo>
                    <a:pt x="8258" y="206442"/>
                  </a:lnTo>
                  <a:lnTo>
                    <a:pt x="11643" y="182677"/>
                  </a:lnTo>
                  <a:lnTo>
                    <a:pt x="16017" y="156956"/>
                  </a:lnTo>
                  <a:lnTo>
                    <a:pt x="21049" y="129931"/>
                  </a:lnTo>
                  <a:lnTo>
                    <a:pt x="26521" y="104859"/>
                  </a:lnTo>
                  <a:lnTo>
                    <a:pt x="38245" y="58186"/>
                  </a:lnTo>
                  <a:lnTo>
                    <a:pt x="56746" y="15840"/>
                  </a:lnTo>
                  <a:lnTo>
                    <a:pt x="63724" y="8337"/>
                  </a:lnTo>
                  <a:lnTo>
                    <a:pt x="79004" y="0"/>
                  </a:lnTo>
                  <a:lnTo>
                    <a:pt x="87029" y="1305"/>
                  </a:lnTo>
                  <a:lnTo>
                    <a:pt x="103473" y="12162"/>
                  </a:lnTo>
                  <a:lnTo>
                    <a:pt x="114544" y="30628"/>
                  </a:lnTo>
                  <a:lnTo>
                    <a:pt x="118484" y="41479"/>
                  </a:lnTo>
                  <a:lnTo>
                    <a:pt x="117217" y="62943"/>
                  </a:lnTo>
                  <a:lnTo>
                    <a:pt x="113916" y="73606"/>
                  </a:lnTo>
                  <a:lnTo>
                    <a:pt x="97078" y="94860"/>
                  </a:lnTo>
                  <a:lnTo>
                    <a:pt x="61713" y="121016"/>
                  </a:lnTo>
                  <a:lnTo>
                    <a:pt x="24764" y="139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3277">
              <a:extLst>
                <a:ext uri="{FF2B5EF4-FFF2-40B4-BE49-F238E27FC236}">
                  <a16:creationId xmlns:a16="http://schemas.microsoft.com/office/drawing/2014/main" xmlns="" id="{3A7477D7-11E2-47AA-8830-76D3EC66F1D0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664304" y="2764716"/>
              <a:ext cx="120047" cy="120851"/>
            </a:xfrm>
            <a:custGeom>
              <a:avLst/>
              <a:gdLst/>
              <a:ahLst/>
              <a:cxnLst/>
              <a:rect l="0" t="0" r="0" b="0"/>
              <a:pathLst>
                <a:path w="120047" h="120851">
                  <a:moveTo>
                    <a:pt x="43846" y="41984"/>
                  </a:moveTo>
                  <a:lnTo>
                    <a:pt x="43846" y="41984"/>
                  </a:lnTo>
                  <a:lnTo>
                    <a:pt x="47217" y="41984"/>
                  </a:lnTo>
                  <a:lnTo>
                    <a:pt x="56055" y="38613"/>
                  </a:lnTo>
                  <a:lnTo>
                    <a:pt x="61737" y="33195"/>
                  </a:lnTo>
                  <a:lnTo>
                    <a:pt x="71134" y="18219"/>
                  </a:lnTo>
                  <a:lnTo>
                    <a:pt x="71916" y="14146"/>
                  </a:lnTo>
                  <a:lnTo>
                    <a:pt x="70903" y="5858"/>
                  </a:lnTo>
                  <a:lnTo>
                    <a:pt x="68234" y="3083"/>
                  </a:lnTo>
                  <a:lnTo>
                    <a:pt x="59624" y="0"/>
                  </a:lnTo>
                  <a:lnTo>
                    <a:pt x="44979" y="4274"/>
                  </a:lnTo>
                  <a:lnTo>
                    <a:pt x="36134" y="8378"/>
                  </a:lnTo>
                  <a:lnTo>
                    <a:pt x="13574" y="31008"/>
                  </a:lnTo>
                  <a:lnTo>
                    <a:pt x="226" y="63426"/>
                  </a:lnTo>
                  <a:lnTo>
                    <a:pt x="0" y="83734"/>
                  </a:lnTo>
                  <a:lnTo>
                    <a:pt x="1915" y="93101"/>
                  </a:lnTo>
                  <a:lnTo>
                    <a:pt x="11569" y="107271"/>
                  </a:lnTo>
                  <a:lnTo>
                    <a:pt x="18095" y="113025"/>
                  </a:lnTo>
                  <a:lnTo>
                    <a:pt x="36634" y="119419"/>
                  </a:lnTo>
                  <a:lnTo>
                    <a:pt x="60397" y="120850"/>
                  </a:lnTo>
                  <a:lnTo>
                    <a:pt x="120046" y="111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3278">
              <a:extLst>
                <a:ext uri="{FF2B5EF4-FFF2-40B4-BE49-F238E27FC236}">
                  <a16:creationId xmlns:a16="http://schemas.microsoft.com/office/drawing/2014/main" xmlns="" id="{56A62043-B652-4ACA-A850-D148203B1F84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517650" y="2800350"/>
              <a:ext cx="146051" cy="25401"/>
            </a:xfrm>
            <a:custGeom>
              <a:avLst/>
              <a:gdLst/>
              <a:ahLst/>
              <a:cxnLst/>
              <a:rect l="0" t="0" r="0" b="0"/>
              <a:pathLst>
                <a:path w="146051" h="25401">
                  <a:moveTo>
                    <a:pt x="0" y="25400"/>
                  </a:moveTo>
                  <a:lnTo>
                    <a:pt x="0" y="25400"/>
                  </a:lnTo>
                  <a:lnTo>
                    <a:pt x="37249" y="22029"/>
                  </a:lnTo>
                  <a:lnTo>
                    <a:pt x="74850" y="13191"/>
                  </a:lnTo>
                  <a:lnTo>
                    <a:pt x="117271" y="5006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3279">
              <a:extLst>
                <a:ext uri="{FF2B5EF4-FFF2-40B4-BE49-F238E27FC236}">
                  <a16:creationId xmlns:a16="http://schemas.microsoft.com/office/drawing/2014/main" xmlns="" id="{A517C6A0-738F-4F79-AB7E-68570C50273F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537485" y="2616200"/>
              <a:ext cx="88116" cy="311994"/>
            </a:xfrm>
            <a:custGeom>
              <a:avLst/>
              <a:gdLst/>
              <a:ahLst/>
              <a:cxnLst/>
              <a:rect l="0" t="0" r="0" b="0"/>
              <a:pathLst>
                <a:path w="88116" h="311994">
                  <a:moveTo>
                    <a:pt x="43665" y="0"/>
                  </a:moveTo>
                  <a:lnTo>
                    <a:pt x="43665" y="0"/>
                  </a:lnTo>
                  <a:lnTo>
                    <a:pt x="40294" y="0"/>
                  </a:lnTo>
                  <a:lnTo>
                    <a:pt x="36758" y="7526"/>
                  </a:lnTo>
                  <a:lnTo>
                    <a:pt x="21996" y="45466"/>
                  </a:lnTo>
                  <a:lnTo>
                    <a:pt x="8160" y="92964"/>
                  </a:lnTo>
                  <a:lnTo>
                    <a:pt x="3190" y="132569"/>
                  </a:lnTo>
                  <a:lnTo>
                    <a:pt x="982" y="174631"/>
                  </a:lnTo>
                  <a:lnTo>
                    <a:pt x="0" y="214491"/>
                  </a:lnTo>
                  <a:lnTo>
                    <a:pt x="1445" y="249611"/>
                  </a:lnTo>
                  <a:lnTo>
                    <a:pt x="5851" y="278860"/>
                  </a:lnTo>
                  <a:lnTo>
                    <a:pt x="14864" y="298916"/>
                  </a:lnTo>
                  <a:lnTo>
                    <a:pt x="20937" y="305111"/>
                  </a:lnTo>
                  <a:lnTo>
                    <a:pt x="35210" y="311993"/>
                  </a:lnTo>
                  <a:lnTo>
                    <a:pt x="54724" y="309408"/>
                  </a:lnTo>
                  <a:lnTo>
                    <a:pt x="88115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3280">
              <a:extLst>
                <a:ext uri="{FF2B5EF4-FFF2-40B4-BE49-F238E27FC236}">
                  <a16:creationId xmlns:a16="http://schemas.microsoft.com/office/drawing/2014/main" xmlns="" id="{A6E6F687-1DFB-46B6-B243-99132CBBAEBD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336704" y="2708173"/>
              <a:ext cx="111875" cy="232036"/>
            </a:xfrm>
            <a:custGeom>
              <a:avLst/>
              <a:gdLst/>
              <a:ahLst/>
              <a:cxnLst/>
              <a:rect l="0" t="0" r="0" b="0"/>
              <a:pathLst>
                <a:path w="111875" h="232036">
                  <a:moveTo>
                    <a:pt x="92046" y="41377"/>
                  </a:moveTo>
                  <a:lnTo>
                    <a:pt x="92046" y="41377"/>
                  </a:lnTo>
                  <a:lnTo>
                    <a:pt x="81201" y="18146"/>
                  </a:lnTo>
                  <a:lnTo>
                    <a:pt x="70998" y="7298"/>
                  </a:lnTo>
                  <a:lnTo>
                    <a:pt x="57527" y="1536"/>
                  </a:lnTo>
                  <a:lnTo>
                    <a:pt x="49983" y="0"/>
                  </a:lnTo>
                  <a:lnTo>
                    <a:pt x="34076" y="2056"/>
                  </a:lnTo>
                  <a:lnTo>
                    <a:pt x="25882" y="4579"/>
                  </a:lnTo>
                  <a:lnTo>
                    <a:pt x="19009" y="10495"/>
                  </a:lnTo>
                  <a:lnTo>
                    <a:pt x="7609" y="28357"/>
                  </a:lnTo>
                  <a:lnTo>
                    <a:pt x="0" y="62214"/>
                  </a:lnTo>
                  <a:lnTo>
                    <a:pt x="5746" y="82858"/>
                  </a:lnTo>
                  <a:lnTo>
                    <a:pt x="18413" y="100735"/>
                  </a:lnTo>
                  <a:lnTo>
                    <a:pt x="57171" y="129459"/>
                  </a:lnTo>
                  <a:lnTo>
                    <a:pt x="98641" y="158886"/>
                  </a:lnTo>
                  <a:lnTo>
                    <a:pt x="109088" y="177094"/>
                  </a:lnTo>
                  <a:lnTo>
                    <a:pt x="111874" y="186888"/>
                  </a:lnTo>
                  <a:lnTo>
                    <a:pt x="110909" y="196240"/>
                  </a:lnTo>
                  <a:lnTo>
                    <a:pt x="102311" y="214157"/>
                  </a:lnTo>
                  <a:lnTo>
                    <a:pt x="87201" y="225883"/>
                  </a:lnTo>
                  <a:lnTo>
                    <a:pt x="71548" y="232035"/>
                  </a:lnTo>
                  <a:lnTo>
                    <a:pt x="53946" y="231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9" name="SMARTInkShape-Group642">
            <a:extLst>
              <a:ext uri="{FF2B5EF4-FFF2-40B4-BE49-F238E27FC236}">
                <a16:creationId xmlns:a16="http://schemas.microsoft.com/office/drawing/2014/main" xmlns="" id="{034045A2-1552-40F4-946D-6CA48756ADD0}"/>
              </a:ext>
            </a:extLst>
          </p:cNvPr>
          <p:cNvGrpSpPr/>
          <p:nvPr/>
        </p:nvGrpSpPr>
        <p:grpSpPr>
          <a:xfrm>
            <a:off x="3160707" y="1785326"/>
            <a:ext cx="896944" cy="335575"/>
            <a:chOff x="3160707" y="1785326"/>
            <a:chExt cx="896944" cy="335575"/>
          </a:xfrm>
        </p:grpSpPr>
        <p:sp>
          <p:nvSpPr>
            <p:cNvPr id="294" name="SMARTInkShape-3281">
              <a:extLst>
                <a:ext uri="{FF2B5EF4-FFF2-40B4-BE49-F238E27FC236}">
                  <a16:creationId xmlns:a16="http://schemas.microsoft.com/office/drawing/2014/main" xmlns="" id="{B49967C6-7FA2-4A3B-87C2-44894D05538C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3829050" y="1843322"/>
              <a:ext cx="228601" cy="207729"/>
            </a:xfrm>
            <a:custGeom>
              <a:avLst/>
              <a:gdLst/>
              <a:ahLst/>
              <a:cxnLst/>
              <a:rect l="0" t="0" r="0" b="0"/>
              <a:pathLst>
                <a:path w="228601" h="207729">
                  <a:moveTo>
                    <a:pt x="0" y="36278"/>
                  </a:moveTo>
                  <a:lnTo>
                    <a:pt x="0" y="36278"/>
                  </a:lnTo>
                  <a:lnTo>
                    <a:pt x="6481" y="25433"/>
                  </a:lnTo>
                  <a:lnTo>
                    <a:pt x="15580" y="15230"/>
                  </a:lnTo>
                  <a:lnTo>
                    <a:pt x="49459" y="4328"/>
                  </a:lnTo>
                  <a:lnTo>
                    <a:pt x="88502" y="0"/>
                  </a:lnTo>
                  <a:lnTo>
                    <a:pt x="108479" y="4632"/>
                  </a:lnTo>
                  <a:lnTo>
                    <a:pt x="116769" y="8831"/>
                  </a:lnTo>
                  <a:lnTo>
                    <a:pt x="120885" y="15863"/>
                  </a:lnTo>
                  <a:lnTo>
                    <a:pt x="121695" y="34966"/>
                  </a:lnTo>
                  <a:lnTo>
                    <a:pt x="104104" y="72892"/>
                  </a:lnTo>
                  <a:lnTo>
                    <a:pt x="79921" y="112038"/>
                  </a:lnTo>
                  <a:lnTo>
                    <a:pt x="58252" y="150447"/>
                  </a:lnTo>
                  <a:lnTo>
                    <a:pt x="48540" y="178526"/>
                  </a:lnTo>
                  <a:lnTo>
                    <a:pt x="49293" y="184732"/>
                  </a:lnTo>
                  <a:lnTo>
                    <a:pt x="51912" y="189575"/>
                  </a:lnTo>
                  <a:lnTo>
                    <a:pt x="55775" y="193509"/>
                  </a:lnTo>
                  <a:lnTo>
                    <a:pt x="84808" y="202417"/>
                  </a:lnTo>
                  <a:lnTo>
                    <a:pt x="116479" y="205368"/>
                  </a:lnTo>
                  <a:lnTo>
                    <a:pt x="153369" y="206679"/>
                  </a:lnTo>
                  <a:lnTo>
                    <a:pt x="190930" y="207262"/>
                  </a:lnTo>
                  <a:lnTo>
                    <a:pt x="228600" y="207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3282">
              <a:extLst>
                <a:ext uri="{FF2B5EF4-FFF2-40B4-BE49-F238E27FC236}">
                  <a16:creationId xmlns:a16="http://schemas.microsoft.com/office/drawing/2014/main" xmlns="" id="{CE3507AB-D442-4F66-B18B-0B8B72760968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3570465" y="2000250"/>
              <a:ext cx="176036" cy="34233"/>
            </a:xfrm>
            <a:custGeom>
              <a:avLst/>
              <a:gdLst/>
              <a:ahLst/>
              <a:cxnLst/>
              <a:rect l="0" t="0" r="0" b="0"/>
              <a:pathLst>
                <a:path w="176036" h="34233">
                  <a:moveTo>
                    <a:pt x="10935" y="19050"/>
                  </a:moveTo>
                  <a:lnTo>
                    <a:pt x="10935" y="19050"/>
                  </a:lnTo>
                  <a:lnTo>
                    <a:pt x="2207" y="28484"/>
                  </a:lnTo>
                  <a:lnTo>
                    <a:pt x="0" y="33356"/>
                  </a:lnTo>
                  <a:lnTo>
                    <a:pt x="3645" y="34232"/>
                  </a:lnTo>
                  <a:lnTo>
                    <a:pt x="47438" y="28686"/>
                  </a:lnTo>
                  <a:lnTo>
                    <a:pt x="85013" y="21216"/>
                  </a:lnTo>
                  <a:lnTo>
                    <a:pt x="129937" y="10841"/>
                  </a:lnTo>
                  <a:lnTo>
                    <a:pt x="1760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3283">
              <a:extLst>
                <a:ext uri="{FF2B5EF4-FFF2-40B4-BE49-F238E27FC236}">
                  <a16:creationId xmlns:a16="http://schemas.microsoft.com/office/drawing/2014/main" xmlns="" id="{732EF900-AF22-466B-AC9D-9D0BFBCEB764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3543300" y="1920090"/>
              <a:ext cx="101601" cy="10311"/>
            </a:xfrm>
            <a:custGeom>
              <a:avLst/>
              <a:gdLst/>
              <a:ahLst/>
              <a:cxnLst/>
              <a:rect l="0" t="0" r="0" b="0"/>
              <a:pathLst>
                <a:path w="101601" h="10311">
                  <a:moveTo>
                    <a:pt x="0" y="10310"/>
                  </a:moveTo>
                  <a:lnTo>
                    <a:pt x="0" y="10310"/>
                  </a:lnTo>
                  <a:lnTo>
                    <a:pt x="0" y="6939"/>
                  </a:lnTo>
                  <a:lnTo>
                    <a:pt x="7526" y="3402"/>
                  </a:lnTo>
                  <a:lnTo>
                    <a:pt x="21689" y="184"/>
                  </a:lnTo>
                  <a:lnTo>
                    <a:pt x="65275" y="0"/>
                  </a:lnTo>
                  <a:lnTo>
                    <a:pt x="101600" y="3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3284">
              <a:extLst>
                <a:ext uri="{FF2B5EF4-FFF2-40B4-BE49-F238E27FC236}">
                  <a16:creationId xmlns:a16="http://schemas.microsoft.com/office/drawing/2014/main" xmlns="" id="{D81C8204-A0A4-4C4A-BD75-CBAD8E060C5F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3160707" y="1836033"/>
              <a:ext cx="204794" cy="208668"/>
            </a:xfrm>
            <a:custGeom>
              <a:avLst/>
              <a:gdLst/>
              <a:ahLst/>
              <a:cxnLst/>
              <a:rect l="0" t="0" r="0" b="0"/>
              <a:pathLst>
                <a:path w="204794" h="208668">
                  <a:moveTo>
                    <a:pt x="166693" y="5467"/>
                  </a:moveTo>
                  <a:lnTo>
                    <a:pt x="166693" y="5467"/>
                  </a:lnTo>
                  <a:lnTo>
                    <a:pt x="161226" y="0"/>
                  </a:lnTo>
                  <a:lnTo>
                    <a:pt x="120421" y="46757"/>
                  </a:lnTo>
                  <a:lnTo>
                    <a:pt x="76861" y="85983"/>
                  </a:lnTo>
                  <a:lnTo>
                    <a:pt x="38319" y="122143"/>
                  </a:lnTo>
                  <a:lnTo>
                    <a:pt x="5947" y="155828"/>
                  </a:lnTo>
                  <a:lnTo>
                    <a:pt x="0" y="169660"/>
                  </a:lnTo>
                  <a:lnTo>
                    <a:pt x="1120" y="182864"/>
                  </a:lnTo>
                  <a:lnTo>
                    <a:pt x="3394" y="189348"/>
                  </a:lnTo>
                  <a:lnTo>
                    <a:pt x="8438" y="194377"/>
                  </a:lnTo>
                  <a:lnTo>
                    <a:pt x="23450" y="201845"/>
                  </a:lnTo>
                  <a:lnTo>
                    <a:pt x="61848" y="206646"/>
                  </a:lnTo>
                  <a:lnTo>
                    <a:pt x="96577" y="207769"/>
                  </a:lnTo>
                  <a:lnTo>
                    <a:pt x="134119" y="208268"/>
                  </a:lnTo>
                  <a:lnTo>
                    <a:pt x="181344" y="208549"/>
                  </a:lnTo>
                  <a:lnTo>
                    <a:pt x="204793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3285">
              <a:extLst>
                <a:ext uri="{FF2B5EF4-FFF2-40B4-BE49-F238E27FC236}">
                  <a16:creationId xmlns:a16="http://schemas.microsoft.com/office/drawing/2014/main" xmlns="" id="{3BA76D1E-1727-4CF9-AAD3-C550FA384FE8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3162300" y="1785326"/>
              <a:ext cx="38101" cy="335575"/>
            </a:xfrm>
            <a:custGeom>
              <a:avLst/>
              <a:gdLst/>
              <a:ahLst/>
              <a:cxnLst/>
              <a:rect l="0" t="0" r="0" b="0"/>
              <a:pathLst>
                <a:path w="38101" h="335575">
                  <a:moveTo>
                    <a:pt x="0" y="43474"/>
                  </a:moveTo>
                  <a:lnTo>
                    <a:pt x="0" y="43474"/>
                  </a:lnTo>
                  <a:lnTo>
                    <a:pt x="8789" y="12700"/>
                  </a:lnTo>
                  <a:lnTo>
                    <a:pt x="15195" y="2280"/>
                  </a:lnTo>
                  <a:lnTo>
                    <a:pt x="17891" y="489"/>
                  </a:lnTo>
                  <a:lnTo>
                    <a:pt x="20394" y="0"/>
                  </a:lnTo>
                  <a:lnTo>
                    <a:pt x="25117" y="46959"/>
                  </a:lnTo>
                  <a:lnTo>
                    <a:pt x="28332" y="88768"/>
                  </a:lnTo>
                  <a:lnTo>
                    <a:pt x="30177" y="113181"/>
                  </a:lnTo>
                  <a:lnTo>
                    <a:pt x="32112" y="139334"/>
                  </a:lnTo>
                  <a:lnTo>
                    <a:pt x="34108" y="166647"/>
                  </a:lnTo>
                  <a:lnTo>
                    <a:pt x="35439" y="192617"/>
                  </a:lnTo>
                  <a:lnTo>
                    <a:pt x="36326" y="217692"/>
                  </a:lnTo>
                  <a:lnTo>
                    <a:pt x="36606" y="262721"/>
                  </a:lnTo>
                  <a:lnTo>
                    <a:pt x="34208" y="308343"/>
                  </a:lnTo>
                  <a:lnTo>
                    <a:pt x="38100" y="3355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2" name="SMARTInkShape-Group643">
            <a:extLst>
              <a:ext uri="{FF2B5EF4-FFF2-40B4-BE49-F238E27FC236}">
                <a16:creationId xmlns:a16="http://schemas.microsoft.com/office/drawing/2014/main" xmlns="" id="{1B6E3BF4-946C-4862-A7B7-02F676DC42B2}"/>
              </a:ext>
            </a:extLst>
          </p:cNvPr>
          <p:cNvGrpSpPr/>
          <p:nvPr/>
        </p:nvGrpSpPr>
        <p:grpSpPr>
          <a:xfrm>
            <a:off x="5949950" y="997344"/>
            <a:ext cx="933451" cy="101207"/>
            <a:chOff x="5949950" y="997344"/>
            <a:chExt cx="933451" cy="101207"/>
          </a:xfrm>
        </p:grpSpPr>
        <p:sp>
          <p:nvSpPr>
            <p:cNvPr id="300" name="SMARTInkShape-3286">
              <a:extLst>
                <a:ext uri="{FF2B5EF4-FFF2-40B4-BE49-F238E27FC236}">
                  <a16:creationId xmlns:a16="http://schemas.microsoft.com/office/drawing/2014/main" xmlns="" id="{EF2C33A2-CF47-47F3-8CE2-511436B9CAAA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6157306" y="1073150"/>
              <a:ext cx="649895" cy="25401"/>
            </a:xfrm>
            <a:custGeom>
              <a:avLst/>
              <a:gdLst/>
              <a:ahLst/>
              <a:cxnLst/>
              <a:rect l="0" t="0" r="0" b="0"/>
              <a:pathLst>
                <a:path w="649895" h="25401">
                  <a:moveTo>
                    <a:pt x="21244" y="0"/>
                  </a:moveTo>
                  <a:lnTo>
                    <a:pt x="21244" y="0"/>
                  </a:lnTo>
                  <a:lnTo>
                    <a:pt x="1018" y="3371"/>
                  </a:lnTo>
                  <a:lnTo>
                    <a:pt x="0" y="5070"/>
                  </a:lnTo>
                  <a:lnTo>
                    <a:pt x="12037" y="8838"/>
                  </a:lnTo>
                  <a:lnTo>
                    <a:pt x="47020" y="14747"/>
                  </a:lnTo>
                  <a:lnTo>
                    <a:pt x="70178" y="18298"/>
                  </a:lnTo>
                  <a:lnTo>
                    <a:pt x="101138" y="19960"/>
                  </a:lnTo>
                  <a:lnTo>
                    <a:pt x="137302" y="20362"/>
                  </a:lnTo>
                  <a:lnTo>
                    <a:pt x="176932" y="19925"/>
                  </a:lnTo>
                  <a:lnTo>
                    <a:pt x="225930" y="19633"/>
                  </a:lnTo>
                  <a:lnTo>
                    <a:pt x="281174" y="19439"/>
                  </a:lnTo>
                  <a:lnTo>
                    <a:pt x="340581" y="19309"/>
                  </a:lnTo>
                  <a:lnTo>
                    <a:pt x="401353" y="19928"/>
                  </a:lnTo>
                  <a:lnTo>
                    <a:pt x="463032" y="21047"/>
                  </a:lnTo>
                  <a:lnTo>
                    <a:pt x="525319" y="22498"/>
                  </a:lnTo>
                  <a:lnTo>
                    <a:pt x="566844" y="23465"/>
                  </a:lnTo>
                  <a:lnTo>
                    <a:pt x="649894" y="25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3287">
              <a:extLst>
                <a:ext uri="{FF2B5EF4-FFF2-40B4-BE49-F238E27FC236}">
                  <a16:creationId xmlns:a16="http://schemas.microsoft.com/office/drawing/2014/main" xmlns="" id="{4AAEBE06-A10F-435E-8F9A-39E7B0CA898F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5949950" y="997344"/>
              <a:ext cx="933451" cy="44057"/>
            </a:xfrm>
            <a:custGeom>
              <a:avLst/>
              <a:gdLst/>
              <a:ahLst/>
              <a:cxnLst/>
              <a:rect l="0" t="0" r="0" b="0"/>
              <a:pathLst>
                <a:path w="933451" h="44057">
                  <a:moveTo>
                    <a:pt x="0" y="44056"/>
                  </a:moveTo>
                  <a:lnTo>
                    <a:pt x="0" y="44056"/>
                  </a:lnTo>
                  <a:lnTo>
                    <a:pt x="0" y="40685"/>
                  </a:lnTo>
                  <a:lnTo>
                    <a:pt x="16856" y="35218"/>
                  </a:lnTo>
                  <a:lnTo>
                    <a:pt x="64419" y="29129"/>
                  </a:lnTo>
                  <a:lnTo>
                    <a:pt x="89512" y="26344"/>
                  </a:lnTo>
                  <a:lnTo>
                    <a:pt x="118941" y="23075"/>
                  </a:lnTo>
                  <a:lnTo>
                    <a:pt x="151261" y="19486"/>
                  </a:lnTo>
                  <a:lnTo>
                    <a:pt x="189742" y="16387"/>
                  </a:lnTo>
                  <a:lnTo>
                    <a:pt x="232326" y="13615"/>
                  </a:lnTo>
                  <a:lnTo>
                    <a:pt x="277650" y="11062"/>
                  </a:lnTo>
                  <a:lnTo>
                    <a:pt x="328329" y="8655"/>
                  </a:lnTo>
                  <a:lnTo>
                    <a:pt x="382574" y="6344"/>
                  </a:lnTo>
                  <a:lnTo>
                    <a:pt x="439200" y="4098"/>
                  </a:lnTo>
                  <a:lnTo>
                    <a:pt x="497411" y="2601"/>
                  </a:lnTo>
                  <a:lnTo>
                    <a:pt x="556679" y="1602"/>
                  </a:lnTo>
                  <a:lnTo>
                    <a:pt x="616652" y="937"/>
                  </a:lnTo>
                  <a:lnTo>
                    <a:pt x="671452" y="493"/>
                  </a:lnTo>
                  <a:lnTo>
                    <a:pt x="722801" y="198"/>
                  </a:lnTo>
                  <a:lnTo>
                    <a:pt x="771851" y="0"/>
                  </a:lnTo>
                  <a:lnTo>
                    <a:pt x="811605" y="1280"/>
                  </a:lnTo>
                  <a:lnTo>
                    <a:pt x="845165" y="3544"/>
                  </a:lnTo>
                  <a:lnTo>
                    <a:pt x="874593" y="6465"/>
                  </a:lnTo>
                  <a:lnTo>
                    <a:pt x="921824" y="15516"/>
                  </a:lnTo>
                  <a:lnTo>
                    <a:pt x="933450" y="186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3" name="SMARTInkShape-3288">
            <a:extLst>
              <a:ext uri="{FF2B5EF4-FFF2-40B4-BE49-F238E27FC236}">
                <a16:creationId xmlns:a16="http://schemas.microsoft.com/office/drawing/2014/main" xmlns="" id="{3CDB14C1-91AB-45AE-A3DF-B14B14C4AFC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242066" y="1778883"/>
            <a:ext cx="144914" cy="187140"/>
          </a:xfrm>
          <a:custGeom>
            <a:avLst/>
            <a:gdLst/>
            <a:ahLst/>
            <a:cxnLst/>
            <a:rect l="0" t="0" r="0" b="0"/>
            <a:pathLst>
              <a:path w="144914" h="187140">
                <a:moveTo>
                  <a:pt x="94734" y="5467"/>
                </a:moveTo>
                <a:lnTo>
                  <a:pt x="94734" y="5467"/>
                </a:lnTo>
                <a:lnTo>
                  <a:pt x="91363" y="2096"/>
                </a:lnTo>
                <a:lnTo>
                  <a:pt x="87826" y="441"/>
                </a:lnTo>
                <a:lnTo>
                  <a:pt x="85895" y="0"/>
                </a:lnTo>
                <a:lnTo>
                  <a:pt x="73065" y="9492"/>
                </a:lnTo>
                <a:lnTo>
                  <a:pt x="49116" y="42565"/>
                </a:lnTo>
                <a:lnTo>
                  <a:pt x="27893" y="76047"/>
                </a:lnTo>
                <a:lnTo>
                  <a:pt x="8582" y="112330"/>
                </a:lnTo>
                <a:lnTo>
                  <a:pt x="0" y="144919"/>
                </a:lnTo>
                <a:lnTo>
                  <a:pt x="1830" y="168340"/>
                </a:lnTo>
                <a:lnTo>
                  <a:pt x="5281" y="177549"/>
                </a:lnTo>
                <a:lnTo>
                  <a:pt x="12521" y="182983"/>
                </a:lnTo>
                <a:lnTo>
                  <a:pt x="33736" y="187139"/>
                </a:lnTo>
                <a:lnTo>
                  <a:pt x="80188" y="172028"/>
                </a:lnTo>
                <a:lnTo>
                  <a:pt x="120685" y="141837"/>
                </a:lnTo>
                <a:lnTo>
                  <a:pt x="144913" y="102709"/>
                </a:lnTo>
                <a:lnTo>
                  <a:pt x="144788" y="72439"/>
                </a:lnTo>
                <a:lnTo>
                  <a:pt x="140803" y="56465"/>
                </a:lnTo>
                <a:lnTo>
                  <a:pt x="125087" y="33072"/>
                </a:lnTo>
                <a:lnTo>
                  <a:pt x="114969" y="23870"/>
                </a:lnTo>
                <a:lnTo>
                  <a:pt x="101874" y="19147"/>
                </a:lnTo>
                <a:lnTo>
                  <a:pt x="59455" y="17830"/>
                </a:lnTo>
                <a:lnTo>
                  <a:pt x="37584" y="181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2" name="SMARTInkShape-Group645">
            <a:extLst>
              <a:ext uri="{FF2B5EF4-FFF2-40B4-BE49-F238E27FC236}">
                <a16:creationId xmlns:a16="http://schemas.microsoft.com/office/drawing/2014/main" xmlns="" id="{23CD9591-9F5D-4CDB-8E61-D42B8ACAAC63}"/>
              </a:ext>
            </a:extLst>
          </p:cNvPr>
          <p:cNvGrpSpPr/>
          <p:nvPr/>
        </p:nvGrpSpPr>
        <p:grpSpPr>
          <a:xfrm>
            <a:off x="1429307" y="1710798"/>
            <a:ext cx="1117044" cy="443977"/>
            <a:chOff x="1429307" y="1710798"/>
            <a:chExt cx="1117044" cy="443977"/>
          </a:xfrm>
        </p:grpSpPr>
        <p:sp>
          <p:nvSpPr>
            <p:cNvPr id="304" name="SMARTInkShape-3289">
              <a:extLst>
                <a:ext uri="{FF2B5EF4-FFF2-40B4-BE49-F238E27FC236}">
                  <a16:creationId xmlns:a16="http://schemas.microsoft.com/office/drawing/2014/main" xmlns="" id="{4CFC9606-330D-4047-BA8E-55F18E45ACB3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2520950" y="19939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3290">
              <a:extLst>
                <a:ext uri="{FF2B5EF4-FFF2-40B4-BE49-F238E27FC236}">
                  <a16:creationId xmlns:a16="http://schemas.microsoft.com/office/drawing/2014/main" xmlns="" id="{E842B663-5B96-4B5C-A490-9B5D544E2F89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831277" y="2044700"/>
              <a:ext cx="454724" cy="85621"/>
            </a:xfrm>
            <a:custGeom>
              <a:avLst/>
              <a:gdLst/>
              <a:ahLst/>
              <a:cxnLst/>
              <a:rect l="0" t="0" r="0" b="0"/>
              <a:pathLst>
                <a:path w="454724" h="85621">
                  <a:moveTo>
                    <a:pt x="54673" y="76200"/>
                  </a:moveTo>
                  <a:lnTo>
                    <a:pt x="54673" y="76200"/>
                  </a:lnTo>
                  <a:lnTo>
                    <a:pt x="11033" y="81269"/>
                  </a:lnTo>
                  <a:lnTo>
                    <a:pt x="0" y="85038"/>
                  </a:lnTo>
                  <a:lnTo>
                    <a:pt x="2702" y="85620"/>
                  </a:lnTo>
                  <a:lnTo>
                    <a:pt x="39823" y="81656"/>
                  </a:lnTo>
                  <a:lnTo>
                    <a:pt x="64528" y="77721"/>
                  </a:lnTo>
                  <a:lnTo>
                    <a:pt x="92993" y="72981"/>
                  </a:lnTo>
                  <a:lnTo>
                    <a:pt x="128903" y="66293"/>
                  </a:lnTo>
                  <a:lnTo>
                    <a:pt x="169776" y="58306"/>
                  </a:lnTo>
                  <a:lnTo>
                    <a:pt x="213959" y="49454"/>
                  </a:lnTo>
                  <a:lnTo>
                    <a:pt x="260347" y="40025"/>
                  </a:lnTo>
                  <a:lnTo>
                    <a:pt x="308206" y="30211"/>
                  </a:lnTo>
                  <a:lnTo>
                    <a:pt x="357045" y="20141"/>
                  </a:lnTo>
                  <a:lnTo>
                    <a:pt x="389604" y="13427"/>
                  </a:lnTo>
                  <a:lnTo>
                    <a:pt x="4547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3291">
              <a:extLst>
                <a:ext uri="{FF2B5EF4-FFF2-40B4-BE49-F238E27FC236}">
                  <a16:creationId xmlns:a16="http://schemas.microsoft.com/office/drawing/2014/main" xmlns="" id="{CF88A422-4C65-4530-94A4-C93DCD161F56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627155" y="1710798"/>
              <a:ext cx="74646" cy="301264"/>
            </a:xfrm>
            <a:custGeom>
              <a:avLst/>
              <a:gdLst/>
              <a:ahLst/>
              <a:cxnLst/>
              <a:rect l="0" t="0" r="0" b="0"/>
              <a:pathLst>
                <a:path w="74646" h="301264">
                  <a:moveTo>
                    <a:pt x="11145" y="16402"/>
                  </a:moveTo>
                  <a:lnTo>
                    <a:pt x="11145" y="16402"/>
                  </a:lnTo>
                  <a:lnTo>
                    <a:pt x="27547" y="0"/>
                  </a:lnTo>
                  <a:lnTo>
                    <a:pt x="28430" y="528"/>
                  </a:lnTo>
                  <a:lnTo>
                    <a:pt x="29411" y="4878"/>
                  </a:lnTo>
                  <a:lnTo>
                    <a:pt x="19901" y="42269"/>
                  </a:lnTo>
                  <a:lnTo>
                    <a:pt x="12450" y="76112"/>
                  </a:lnTo>
                  <a:lnTo>
                    <a:pt x="6316" y="116553"/>
                  </a:lnTo>
                  <a:lnTo>
                    <a:pt x="1943" y="159691"/>
                  </a:lnTo>
                  <a:lnTo>
                    <a:pt x="0" y="202382"/>
                  </a:lnTo>
                  <a:lnTo>
                    <a:pt x="4780" y="239230"/>
                  </a:lnTo>
                  <a:lnTo>
                    <a:pt x="13961" y="268542"/>
                  </a:lnTo>
                  <a:lnTo>
                    <a:pt x="25096" y="286274"/>
                  </a:lnTo>
                  <a:lnTo>
                    <a:pt x="37101" y="296976"/>
                  </a:lnTo>
                  <a:lnTo>
                    <a:pt x="43266" y="300818"/>
                  </a:lnTo>
                  <a:lnTo>
                    <a:pt x="49492" y="301263"/>
                  </a:lnTo>
                  <a:lnTo>
                    <a:pt x="74645" y="289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3292">
              <a:extLst>
                <a:ext uri="{FF2B5EF4-FFF2-40B4-BE49-F238E27FC236}">
                  <a16:creationId xmlns:a16="http://schemas.microsoft.com/office/drawing/2014/main" xmlns="" id="{3F263A58-72FE-4D82-866F-E45C6E71C7FD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536700" y="2032000"/>
              <a:ext cx="812801" cy="76201"/>
            </a:xfrm>
            <a:custGeom>
              <a:avLst/>
              <a:gdLst/>
              <a:ahLst/>
              <a:cxnLst/>
              <a:rect l="0" t="0" r="0" b="0"/>
              <a:pathLst>
                <a:path w="812801" h="76201">
                  <a:moveTo>
                    <a:pt x="0" y="76200"/>
                  </a:moveTo>
                  <a:lnTo>
                    <a:pt x="0" y="76200"/>
                  </a:lnTo>
                  <a:lnTo>
                    <a:pt x="6742" y="72829"/>
                  </a:lnTo>
                  <a:lnTo>
                    <a:pt x="48015" y="70733"/>
                  </a:lnTo>
                  <a:lnTo>
                    <a:pt x="72227" y="68322"/>
                  </a:lnTo>
                  <a:lnTo>
                    <a:pt x="101068" y="64598"/>
                  </a:lnTo>
                  <a:lnTo>
                    <a:pt x="132995" y="59998"/>
                  </a:lnTo>
                  <a:lnTo>
                    <a:pt x="173330" y="54816"/>
                  </a:lnTo>
                  <a:lnTo>
                    <a:pt x="219270" y="49244"/>
                  </a:lnTo>
                  <a:lnTo>
                    <a:pt x="268947" y="43412"/>
                  </a:lnTo>
                  <a:lnTo>
                    <a:pt x="323937" y="36703"/>
                  </a:lnTo>
                  <a:lnTo>
                    <a:pt x="382469" y="29407"/>
                  </a:lnTo>
                  <a:lnTo>
                    <a:pt x="443363" y="21722"/>
                  </a:lnTo>
                  <a:lnTo>
                    <a:pt x="503008" y="15892"/>
                  </a:lnTo>
                  <a:lnTo>
                    <a:pt x="561822" y="11300"/>
                  </a:lnTo>
                  <a:lnTo>
                    <a:pt x="620082" y="7533"/>
                  </a:lnTo>
                  <a:lnTo>
                    <a:pt x="667388" y="5022"/>
                  </a:lnTo>
                  <a:lnTo>
                    <a:pt x="707392" y="3348"/>
                  </a:lnTo>
                  <a:lnTo>
                    <a:pt x="742528" y="2232"/>
                  </a:lnTo>
                  <a:lnTo>
                    <a:pt x="812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3293">
              <a:extLst>
                <a:ext uri="{FF2B5EF4-FFF2-40B4-BE49-F238E27FC236}">
                  <a16:creationId xmlns:a16="http://schemas.microsoft.com/office/drawing/2014/main" xmlns="" id="{993A6446-9534-403B-904B-2418E46AF2E4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718347" y="1827013"/>
              <a:ext cx="201033" cy="327762"/>
            </a:xfrm>
            <a:custGeom>
              <a:avLst/>
              <a:gdLst/>
              <a:ahLst/>
              <a:cxnLst/>
              <a:rect l="0" t="0" r="0" b="0"/>
              <a:pathLst>
                <a:path w="201033" h="327762">
                  <a:moveTo>
                    <a:pt x="46953" y="58937"/>
                  </a:moveTo>
                  <a:lnTo>
                    <a:pt x="46953" y="58937"/>
                  </a:lnTo>
                  <a:lnTo>
                    <a:pt x="46953" y="62595"/>
                  </a:lnTo>
                  <a:lnTo>
                    <a:pt x="46953" y="61033"/>
                  </a:lnTo>
                  <a:lnTo>
                    <a:pt x="51979" y="43516"/>
                  </a:lnTo>
                  <a:lnTo>
                    <a:pt x="53041" y="27041"/>
                  </a:lnTo>
                  <a:lnTo>
                    <a:pt x="51718" y="24973"/>
                  </a:lnTo>
                  <a:lnTo>
                    <a:pt x="49424" y="23594"/>
                  </a:lnTo>
                  <a:lnTo>
                    <a:pt x="46483" y="22675"/>
                  </a:lnTo>
                  <a:lnTo>
                    <a:pt x="28861" y="28124"/>
                  </a:lnTo>
                  <a:lnTo>
                    <a:pt x="15629" y="40539"/>
                  </a:lnTo>
                  <a:lnTo>
                    <a:pt x="4809" y="57816"/>
                  </a:lnTo>
                  <a:lnTo>
                    <a:pt x="0" y="77253"/>
                  </a:lnTo>
                  <a:lnTo>
                    <a:pt x="7270" y="101414"/>
                  </a:lnTo>
                  <a:lnTo>
                    <a:pt x="21555" y="124382"/>
                  </a:lnTo>
                  <a:lnTo>
                    <a:pt x="37311" y="136942"/>
                  </a:lnTo>
                  <a:lnTo>
                    <a:pt x="46170" y="139163"/>
                  </a:lnTo>
                  <a:lnTo>
                    <a:pt x="65420" y="137867"/>
                  </a:lnTo>
                  <a:lnTo>
                    <a:pt x="81972" y="128824"/>
                  </a:lnTo>
                  <a:lnTo>
                    <a:pt x="114280" y="97747"/>
                  </a:lnTo>
                  <a:lnTo>
                    <a:pt x="120524" y="85880"/>
                  </a:lnTo>
                  <a:lnTo>
                    <a:pt x="121400" y="86071"/>
                  </a:lnTo>
                  <a:lnTo>
                    <a:pt x="121984" y="87610"/>
                  </a:lnTo>
                  <a:lnTo>
                    <a:pt x="116092" y="130463"/>
                  </a:lnTo>
                  <a:lnTo>
                    <a:pt x="110242" y="175615"/>
                  </a:lnTo>
                  <a:lnTo>
                    <a:pt x="106126" y="208866"/>
                  </a:lnTo>
                  <a:lnTo>
                    <a:pt x="101945" y="244811"/>
                  </a:lnTo>
                  <a:lnTo>
                    <a:pt x="99616" y="278190"/>
                  </a:lnTo>
                  <a:lnTo>
                    <a:pt x="94750" y="323007"/>
                  </a:lnTo>
                  <a:lnTo>
                    <a:pt x="93634" y="326706"/>
                  </a:lnTo>
                  <a:lnTo>
                    <a:pt x="92891" y="327761"/>
                  </a:lnTo>
                  <a:lnTo>
                    <a:pt x="92395" y="327053"/>
                  </a:lnTo>
                  <a:lnTo>
                    <a:pt x="93010" y="292677"/>
                  </a:lnTo>
                  <a:lnTo>
                    <a:pt x="98232" y="259247"/>
                  </a:lnTo>
                  <a:lnTo>
                    <a:pt x="105256" y="213345"/>
                  </a:lnTo>
                  <a:lnTo>
                    <a:pt x="109105" y="187276"/>
                  </a:lnTo>
                  <a:lnTo>
                    <a:pt x="114493" y="157902"/>
                  </a:lnTo>
                  <a:lnTo>
                    <a:pt x="120908" y="126325"/>
                  </a:lnTo>
                  <a:lnTo>
                    <a:pt x="128006" y="93279"/>
                  </a:lnTo>
                  <a:lnTo>
                    <a:pt x="143419" y="47154"/>
                  </a:lnTo>
                  <a:lnTo>
                    <a:pt x="158971" y="17717"/>
                  </a:lnTo>
                  <a:lnTo>
                    <a:pt x="172939" y="2282"/>
                  </a:lnTo>
                  <a:lnTo>
                    <a:pt x="178921" y="0"/>
                  </a:lnTo>
                  <a:lnTo>
                    <a:pt x="184321" y="596"/>
                  </a:lnTo>
                  <a:lnTo>
                    <a:pt x="189332" y="3110"/>
                  </a:lnTo>
                  <a:lnTo>
                    <a:pt x="196780" y="17191"/>
                  </a:lnTo>
                  <a:lnTo>
                    <a:pt x="201032" y="37561"/>
                  </a:lnTo>
                  <a:lnTo>
                    <a:pt x="200569" y="60726"/>
                  </a:lnTo>
                  <a:lnTo>
                    <a:pt x="190486" y="85132"/>
                  </a:lnTo>
                  <a:lnTo>
                    <a:pt x="173540" y="108679"/>
                  </a:lnTo>
                  <a:lnTo>
                    <a:pt x="142316" y="134980"/>
                  </a:lnTo>
                  <a:lnTo>
                    <a:pt x="110453" y="147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3294">
              <a:extLst>
                <a:ext uri="{FF2B5EF4-FFF2-40B4-BE49-F238E27FC236}">
                  <a16:creationId xmlns:a16="http://schemas.microsoft.com/office/drawing/2014/main" xmlns="" id="{1CAE5D35-C635-45F9-A92C-784AF63CCE66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2542979" y="1835150"/>
              <a:ext cx="3372" cy="38101"/>
            </a:xfrm>
            <a:custGeom>
              <a:avLst/>
              <a:gdLst/>
              <a:ahLst/>
              <a:cxnLst/>
              <a:rect l="0" t="0" r="0" b="0"/>
              <a:pathLst>
                <a:path w="3372" h="3810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3371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3295">
              <a:extLst>
                <a:ext uri="{FF2B5EF4-FFF2-40B4-BE49-F238E27FC236}">
                  <a16:creationId xmlns:a16="http://schemas.microsoft.com/office/drawing/2014/main" xmlns="" id="{D5B720C7-6A84-4068-BD28-46D0058F4658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582915" y="1885950"/>
              <a:ext cx="125236" cy="19051"/>
            </a:xfrm>
            <a:custGeom>
              <a:avLst/>
              <a:gdLst/>
              <a:ahLst/>
              <a:cxnLst/>
              <a:rect l="0" t="0" r="0" b="0"/>
              <a:pathLst>
                <a:path w="125236" h="19051">
                  <a:moveTo>
                    <a:pt x="10935" y="19050"/>
                  </a:moveTo>
                  <a:lnTo>
                    <a:pt x="10935" y="19050"/>
                  </a:lnTo>
                  <a:lnTo>
                    <a:pt x="4193" y="15679"/>
                  </a:lnTo>
                  <a:lnTo>
                    <a:pt x="2207" y="13980"/>
                  </a:lnTo>
                  <a:lnTo>
                    <a:pt x="0" y="10212"/>
                  </a:lnTo>
                  <a:lnTo>
                    <a:pt x="2234" y="8924"/>
                  </a:lnTo>
                  <a:lnTo>
                    <a:pt x="47227" y="6689"/>
                  </a:lnTo>
                  <a:lnTo>
                    <a:pt x="93341" y="3079"/>
                  </a:lnTo>
                  <a:lnTo>
                    <a:pt x="1252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3296">
              <a:extLst>
                <a:ext uri="{FF2B5EF4-FFF2-40B4-BE49-F238E27FC236}">
                  <a16:creationId xmlns:a16="http://schemas.microsoft.com/office/drawing/2014/main" xmlns="" id="{BE220F30-7E6E-404F-B9EC-EF5985B6B739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429307" y="1847944"/>
              <a:ext cx="114516" cy="195615"/>
            </a:xfrm>
            <a:custGeom>
              <a:avLst/>
              <a:gdLst/>
              <a:ahLst/>
              <a:cxnLst/>
              <a:rect l="0" t="0" r="0" b="0"/>
              <a:pathLst>
                <a:path w="114516" h="195615">
                  <a:moveTo>
                    <a:pt x="94693" y="38006"/>
                  </a:moveTo>
                  <a:lnTo>
                    <a:pt x="94693" y="38006"/>
                  </a:lnTo>
                  <a:lnTo>
                    <a:pt x="91322" y="21151"/>
                  </a:lnTo>
                  <a:lnTo>
                    <a:pt x="84023" y="9113"/>
                  </a:lnTo>
                  <a:lnTo>
                    <a:pt x="79113" y="3927"/>
                  </a:lnTo>
                  <a:lnTo>
                    <a:pt x="72312" y="1176"/>
                  </a:lnTo>
                  <a:lnTo>
                    <a:pt x="55348" y="0"/>
                  </a:lnTo>
                  <a:lnTo>
                    <a:pt x="25963" y="6676"/>
                  </a:lnTo>
                  <a:lnTo>
                    <a:pt x="10995" y="17496"/>
                  </a:lnTo>
                  <a:lnTo>
                    <a:pt x="5027" y="24333"/>
                  </a:lnTo>
                  <a:lnTo>
                    <a:pt x="1755" y="31713"/>
                  </a:lnTo>
                  <a:lnTo>
                    <a:pt x="0" y="47439"/>
                  </a:lnTo>
                  <a:lnTo>
                    <a:pt x="2637" y="54878"/>
                  </a:lnTo>
                  <a:lnTo>
                    <a:pt x="13092" y="68788"/>
                  </a:lnTo>
                  <a:lnTo>
                    <a:pt x="29028" y="78263"/>
                  </a:lnTo>
                  <a:lnTo>
                    <a:pt x="71374" y="96837"/>
                  </a:lnTo>
                  <a:lnTo>
                    <a:pt x="101268" y="118075"/>
                  </a:lnTo>
                  <a:lnTo>
                    <a:pt x="111726" y="134035"/>
                  </a:lnTo>
                  <a:lnTo>
                    <a:pt x="114515" y="142242"/>
                  </a:lnTo>
                  <a:lnTo>
                    <a:pt x="113552" y="150535"/>
                  </a:lnTo>
                  <a:lnTo>
                    <a:pt x="104956" y="167276"/>
                  </a:lnTo>
                  <a:lnTo>
                    <a:pt x="77508" y="189197"/>
                  </a:lnTo>
                  <a:lnTo>
                    <a:pt x="58363" y="195043"/>
                  </a:lnTo>
                  <a:lnTo>
                    <a:pt x="49306" y="195614"/>
                  </a:lnTo>
                  <a:lnTo>
                    <a:pt x="43268" y="193172"/>
                  </a:lnTo>
                  <a:lnTo>
                    <a:pt x="39243" y="188722"/>
                  </a:lnTo>
                  <a:lnTo>
                    <a:pt x="31193" y="171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4" name="SMARTInkShape-Group646">
            <a:extLst>
              <a:ext uri="{FF2B5EF4-FFF2-40B4-BE49-F238E27FC236}">
                <a16:creationId xmlns:a16="http://schemas.microsoft.com/office/drawing/2014/main" xmlns="" id="{9C8906B9-AFE6-4AF1-BBA6-6834083EE46A}"/>
              </a:ext>
            </a:extLst>
          </p:cNvPr>
          <p:cNvGrpSpPr/>
          <p:nvPr/>
        </p:nvGrpSpPr>
        <p:grpSpPr>
          <a:xfrm>
            <a:off x="4668877" y="534806"/>
            <a:ext cx="2353285" cy="379595"/>
            <a:chOff x="4668877" y="534806"/>
            <a:chExt cx="2353285" cy="379595"/>
          </a:xfrm>
        </p:grpSpPr>
        <p:sp>
          <p:nvSpPr>
            <p:cNvPr id="313" name="SMARTInkShape-3297">
              <a:extLst>
                <a:ext uri="{FF2B5EF4-FFF2-40B4-BE49-F238E27FC236}">
                  <a16:creationId xmlns:a16="http://schemas.microsoft.com/office/drawing/2014/main" xmlns="" id="{01FBFD3B-5A34-4619-833E-F089E1784589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668877" y="616990"/>
              <a:ext cx="246024" cy="264940"/>
            </a:xfrm>
            <a:custGeom>
              <a:avLst/>
              <a:gdLst/>
              <a:ahLst/>
              <a:cxnLst/>
              <a:rect l="0" t="0" r="0" b="0"/>
              <a:pathLst>
                <a:path w="246024" h="264940">
                  <a:moveTo>
                    <a:pt x="36473" y="30710"/>
                  </a:moveTo>
                  <a:lnTo>
                    <a:pt x="36473" y="30710"/>
                  </a:lnTo>
                  <a:lnTo>
                    <a:pt x="39844" y="30710"/>
                  </a:lnTo>
                  <a:lnTo>
                    <a:pt x="40837" y="32121"/>
                  </a:lnTo>
                  <a:lnTo>
                    <a:pt x="52788" y="74061"/>
                  </a:lnTo>
                  <a:lnTo>
                    <a:pt x="62318" y="118892"/>
                  </a:lnTo>
                  <a:lnTo>
                    <a:pt x="62540" y="153863"/>
                  </a:lnTo>
                  <a:lnTo>
                    <a:pt x="56525" y="188691"/>
                  </a:lnTo>
                  <a:lnTo>
                    <a:pt x="43119" y="234388"/>
                  </a:lnTo>
                  <a:lnTo>
                    <a:pt x="34487" y="255289"/>
                  </a:lnTo>
                  <a:lnTo>
                    <a:pt x="25948" y="264578"/>
                  </a:lnTo>
                  <a:lnTo>
                    <a:pt x="21696" y="264939"/>
                  </a:lnTo>
                  <a:lnTo>
                    <a:pt x="17449" y="263063"/>
                  </a:lnTo>
                  <a:lnTo>
                    <a:pt x="13207" y="259695"/>
                  </a:lnTo>
                  <a:lnTo>
                    <a:pt x="3866" y="227988"/>
                  </a:lnTo>
                  <a:lnTo>
                    <a:pt x="814" y="189180"/>
                  </a:lnTo>
                  <a:lnTo>
                    <a:pt x="0" y="165990"/>
                  </a:lnTo>
                  <a:lnTo>
                    <a:pt x="869" y="141358"/>
                  </a:lnTo>
                  <a:lnTo>
                    <a:pt x="2859" y="115764"/>
                  </a:lnTo>
                  <a:lnTo>
                    <a:pt x="5597" y="89529"/>
                  </a:lnTo>
                  <a:lnTo>
                    <a:pt x="16165" y="49091"/>
                  </a:lnTo>
                  <a:lnTo>
                    <a:pt x="34218" y="11932"/>
                  </a:lnTo>
                  <a:lnTo>
                    <a:pt x="39203" y="5491"/>
                  </a:lnTo>
                  <a:lnTo>
                    <a:pt x="43938" y="2609"/>
                  </a:lnTo>
                  <a:lnTo>
                    <a:pt x="48505" y="2098"/>
                  </a:lnTo>
                  <a:lnTo>
                    <a:pt x="52961" y="3169"/>
                  </a:lnTo>
                  <a:lnTo>
                    <a:pt x="76087" y="21530"/>
                  </a:lnTo>
                  <a:lnTo>
                    <a:pt x="105282" y="66169"/>
                  </a:lnTo>
                  <a:lnTo>
                    <a:pt x="123970" y="105971"/>
                  </a:lnTo>
                  <a:lnTo>
                    <a:pt x="142388" y="148121"/>
                  </a:lnTo>
                  <a:lnTo>
                    <a:pt x="162333" y="188020"/>
                  </a:lnTo>
                  <a:lnTo>
                    <a:pt x="186654" y="232699"/>
                  </a:lnTo>
                  <a:lnTo>
                    <a:pt x="200523" y="254796"/>
                  </a:lnTo>
                  <a:lnTo>
                    <a:pt x="205107" y="254890"/>
                  </a:lnTo>
                  <a:lnTo>
                    <a:pt x="215843" y="245586"/>
                  </a:lnTo>
                  <a:lnTo>
                    <a:pt x="227046" y="207031"/>
                  </a:lnTo>
                  <a:lnTo>
                    <a:pt x="232415" y="165754"/>
                  </a:lnTo>
                  <a:lnTo>
                    <a:pt x="234834" y="141906"/>
                  </a:lnTo>
                  <a:lnTo>
                    <a:pt x="236447" y="117541"/>
                  </a:lnTo>
                  <a:lnTo>
                    <a:pt x="237522" y="92831"/>
                  </a:lnTo>
                  <a:lnTo>
                    <a:pt x="238717" y="48441"/>
                  </a:lnTo>
                  <a:lnTo>
                    <a:pt x="239484" y="4475"/>
                  </a:lnTo>
                  <a:lnTo>
                    <a:pt x="239547" y="520"/>
                  </a:lnTo>
                  <a:lnTo>
                    <a:pt x="240295" y="0"/>
                  </a:lnTo>
                  <a:lnTo>
                    <a:pt x="246023" y="11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3298">
              <a:extLst>
                <a:ext uri="{FF2B5EF4-FFF2-40B4-BE49-F238E27FC236}">
                  <a16:creationId xmlns:a16="http://schemas.microsoft.com/office/drawing/2014/main" xmlns="" id="{657952C5-C5D6-41D2-9311-B045EADBF702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487174" y="705225"/>
              <a:ext cx="250177" cy="135613"/>
            </a:xfrm>
            <a:custGeom>
              <a:avLst/>
              <a:gdLst/>
              <a:ahLst/>
              <a:cxnLst/>
              <a:rect l="0" t="0" r="0" b="0"/>
              <a:pathLst>
                <a:path w="250177" h="135613">
                  <a:moveTo>
                    <a:pt x="85076" y="44075"/>
                  </a:moveTo>
                  <a:lnTo>
                    <a:pt x="85076" y="44075"/>
                  </a:lnTo>
                  <a:lnTo>
                    <a:pt x="88446" y="44075"/>
                  </a:lnTo>
                  <a:lnTo>
                    <a:pt x="89439" y="46192"/>
                  </a:lnTo>
                  <a:lnTo>
                    <a:pt x="90543" y="54188"/>
                  </a:lnTo>
                  <a:lnTo>
                    <a:pt x="84423" y="73961"/>
                  </a:lnTo>
                  <a:lnTo>
                    <a:pt x="63937" y="113243"/>
                  </a:lnTo>
                  <a:lnTo>
                    <a:pt x="49339" y="126792"/>
                  </a:lnTo>
                  <a:lnTo>
                    <a:pt x="35327" y="133755"/>
                  </a:lnTo>
                  <a:lnTo>
                    <a:pt x="28626" y="135612"/>
                  </a:lnTo>
                  <a:lnTo>
                    <a:pt x="15538" y="133912"/>
                  </a:lnTo>
                  <a:lnTo>
                    <a:pt x="9083" y="131483"/>
                  </a:lnTo>
                  <a:lnTo>
                    <a:pt x="4781" y="126336"/>
                  </a:lnTo>
                  <a:lnTo>
                    <a:pt x="0" y="111209"/>
                  </a:lnTo>
                  <a:lnTo>
                    <a:pt x="3520" y="92727"/>
                  </a:lnTo>
                  <a:lnTo>
                    <a:pt x="14257" y="71343"/>
                  </a:lnTo>
                  <a:lnTo>
                    <a:pt x="33140" y="45376"/>
                  </a:lnTo>
                  <a:lnTo>
                    <a:pt x="74313" y="16473"/>
                  </a:lnTo>
                  <a:lnTo>
                    <a:pt x="109691" y="5232"/>
                  </a:lnTo>
                  <a:lnTo>
                    <a:pt x="147520" y="0"/>
                  </a:lnTo>
                  <a:lnTo>
                    <a:pt x="183149" y="2379"/>
                  </a:lnTo>
                  <a:lnTo>
                    <a:pt x="224828" y="8280"/>
                  </a:lnTo>
                  <a:lnTo>
                    <a:pt x="250176" y="12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3299">
              <a:extLst>
                <a:ext uri="{FF2B5EF4-FFF2-40B4-BE49-F238E27FC236}">
                  <a16:creationId xmlns:a16="http://schemas.microsoft.com/office/drawing/2014/main" xmlns="" id="{EA801A24-6797-43F9-912F-2802CBC23139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743700" y="534806"/>
              <a:ext cx="146051" cy="90110"/>
            </a:xfrm>
            <a:custGeom>
              <a:avLst/>
              <a:gdLst/>
              <a:ahLst/>
              <a:cxnLst/>
              <a:rect l="0" t="0" r="0" b="0"/>
              <a:pathLst>
                <a:path w="146051" h="90110">
                  <a:moveTo>
                    <a:pt x="0" y="17644"/>
                  </a:moveTo>
                  <a:lnTo>
                    <a:pt x="0" y="17644"/>
                  </a:lnTo>
                  <a:lnTo>
                    <a:pt x="0" y="10902"/>
                  </a:lnTo>
                  <a:lnTo>
                    <a:pt x="2822" y="8210"/>
                  </a:lnTo>
                  <a:lnTo>
                    <a:pt x="13484" y="3338"/>
                  </a:lnTo>
                  <a:lnTo>
                    <a:pt x="38724" y="0"/>
                  </a:lnTo>
                  <a:lnTo>
                    <a:pt x="54605" y="2982"/>
                  </a:lnTo>
                  <a:lnTo>
                    <a:pt x="73565" y="12594"/>
                  </a:lnTo>
                  <a:lnTo>
                    <a:pt x="78677" y="16394"/>
                  </a:lnTo>
                  <a:lnTo>
                    <a:pt x="79967" y="21750"/>
                  </a:lnTo>
                  <a:lnTo>
                    <a:pt x="75757" y="35226"/>
                  </a:lnTo>
                  <a:lnTo>
                    <a:pt x="44889" y="70227"/>
                  </a:lnTo>
                  <a:lnTo>
                    <a:pt x="44037" y="74571"/>
                  </a:lnTo>
                  <a:lnTo>
                    <a:pt x="44174" y="78879"/>
                  </a:lnTo>
                  <a:lnTo>
                    <a:pt x="45676" y="81751"/>
                  </a:lnTo>
                  <a:lnTo>
                    <a:pt x="48090" y="83665"/>
                  </a:lnTo>
                  <a:lnTo>
                    <a:pt x="68844" y="90109"/>
                  </a:lnTo>
                  <a:lnTo>
                    <a:pt x="115282" y="88326"/>
                  </a:lnTo>
                  <a:lnTo>
                    <a:pt x="146050" y="87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3300">
              <a:extLst>
                <a:ext uri="{FF2B5EF4-FFF2-40B4-BE49-F238E27FC236}">
                  <a16:creationId xmlns:a16="http://schemas.microsoft.com/office/drawing/2014/main" xmlns="" id="{30CE0937-A1F6-43A8-9AA3-F0439DECA14D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828037" y="558077"/>
              <a:ext cx="100171" cy="356324"/>
            </a:xfrm>
            <a:custGeom>
              <a:avLst/>
              <a:gdLst/>
              <a:ahLst/>
              <a:cxnLst/>
              <a:rect l="0" t="0" r="0" b="0"/>
              <a:pathLst>
                <a:path w="100171" h="356324">
                  <a:moveTo>
                    <a:pt x="96513" y="19773"/>
                  </a:moveTo>
                  <a:lnTo>
                    <a:pt x="96513" y="19773"/>
                  </a:lnTo>
                  <a:lnTo>
                    <a:pt x="99884" y="9660"/>
                  </a:lnTo>
                  <a:lnTo>
                    <a:pt x="100170" y="5975"/>
                  </a:lnTo>
                  <a:lnTo>
                    <a:pt x="98607" y="0"/>
                  </a:lnTo>
                  <a:lnTo>
                    <a:pt x="95794" y="241"/>
                  </a:lnTo>
                  <a:lnTo>
                    <a:pt x="87021" y="6153"/>
                  </a:lnTo>
                  <a:lnTo>
                    <a:pt x="60069" y="44979"/>
                  </a:lnTo>
                  <a:lnTo>
                    <a:pt x="41039" y="89066"/>
                  </a:lnTo>
                  <a:lnTo>
                    <a:pt x="32014" y="114652"/>
                  </a:lnTo>
                  <a:lnTo>
                    <a:pt x="23174" y="140881"/>
                  </a:lnTo>
                  <a:lnTo>
                    <a:pt x="14461" y="167540"/>
                  </a:lnTo>
                  <a:lnTo>
                    <a:pt x="5827" y="194484"/>
                  </a:lnTo>
                  <a:lnTo>
                    <a:pt x="0" y="241356"/>
                  </a:lnTo>
                  <a:lnTo>
                    <a:pt x="4229" y="280532"/>
                  </a:lnTo>
                  <a:lnTo>
                    <a:pt x="17868" y="309703"/>
                  </a:lnTo>
                  <a:lnTo>
                    <a:pt x="41333" y="330664"/>
                  </a:lnTo>
                  <a:lnTo>
                    <a:pt x="83813" y="356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3301">
              <a:extLst>
                <a:ext uri="{FF2B5EF4-FFF2-40B4-BE49-F238E27FC236}">
                  <a16:creationId xmlns:a16="http://schemas.microsoft.com/office/drawing/2014/main" xmlns="" id="{048EE73C-DA51-489E-AF9E-2CCCB566F34C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410462" y="547296"/>
              <a:ext cx="250401" cy="309955"/>
            </a:xfrm>
            <a:custGeom>
              <a:avLst/>
              <a:gdLst/>
              <a:ahLst/>
              <a:cxnLst/>
              <a:rect l="0" t="0" r="0" b="0"/>
              <a:pathLst>
                <a:path w="250401" h="309955">
                  <a:moveTo>
                    <a:pt x="63238" y="233754"/>
                  </a:moveTo>
                  <a:lnTo>
                    <a:pt x="63238" y="233754"/>
                  </a:lnTo>
                  <a:lnTo>
                    <a:pt x="71966" y="214181"/>
                  </a:lnTo>
                  <a:lnTo>
                    <a:pt x="74172" y="201772"/>
                  </a:lnTo>
                  <a:lnTo>
                    <a:pt x="73350" y="197616"/>
                  </a:lnTo>
                  <a:lnTo>
                    <a:pt x="71391" y="194845"/>
                  </a:lnTo>
                  <a:lnTo>
                    <a:pt x="68673" y="192998"/>
                  </a:lnTo>
                  <a:lnTo>
                    <a:pt x="56246" y="196590"/>
                  </a:lnTo>
                  <a:lnTo>
                    <a:pt x="39669" y="206654"/>
                  </a:lnTo>
                  <a:lnTo>
                    <a:pt x="15881" y="232153"/>
                  </a:lnTo>
                  <a:lnTo>
                    <a:pt x="4326" y="251857"/>
                  </a:lnTo>
                  <a:lnTo>
                    <a:pt x="131" y="268611"/>
                  </a:lnTo>
                  <a:lnTo>
                    <a:pt x="0" y="276042"/>
                  </a:lnTo>
                  <a:lnTo>
                    <a:pt x="2029" y="280996"/>
                  </a:lnTo>
                  <a:lnTo>
                    <a:pt x="5499" y="284299"/>
                  </a:lnTo>
                  <a:lnTo>
                    <a:pt x="9928" y="286500"/>
                  </a:lnTo>
                  <a:lnTo>
                    <a:pt x="20495" y="287065"/>
                  </a:lnTo>
                  <a:lnTo>
                    <a:pt x="26276" y="286228"/>
                  </a:lnTo>
                  <a:lnTo>
                    <a:pt x="38345" y="279654"/>
                  </a:lnTo>
                  <a:lnTo>
                    <a:pt x="56596" y="264928"/>
                  </a:lnTo>
                  <a:lnTo>
                    <a:pt x="59516" y="263709"/>
                  </a:lnTo>
                  <a:lnTo>
                    <a:pt x="62167" y="263602"/>
                  </a:lnTo>
                  <a:lnTo>
                    <a:pt x="66996" y="265364"/>
                  </a:lnTo>
                  <a:lnTo>
                    <a:pt x="71493" y="268499"/>
                  </a:lnTo>
                  <a:lnTo>
                    <a:pt x="84733" y="270860"/>
                  </a:lnTo>
                  <a:lnTo>
                    <a:pt x="102062" y="271559"/>
                  </a:lnTo>
                  <a:lnTo>
                    <a:pt x="123973" y="265025"/>
                  </a:lnTo>
                  <a:lnTo>
                    <a:pt x="148340" y="247410"/>
                  </a:lnTo>
                  <a:lnTo>
                    <a:pt x="180175" y="207461"/>
                  </a:lnTo>
                  <a:lnTo>
                    <a:pt x="209755" y="162096"/>
                  </a:lnTo>
                  <a:lnTo>
                    <a:pt x="226532" y="135182"/>
                  </a:lnTo>
                  <a:lnTo>
                    <a:pt x="237718" y="110184"/>
                  </a:lnTo>
                  <a:lnTo>
                    <a:pt x="250146" y="63593"/>
                  </a:lnTo>
                  <a:lnTo>
                    <a:pt x="250400" y="17922"/>
                  </a:lnTo>
                  <a:lnTo>
                    <a:pt x="247280" y="9433"/>
                  </a:lnTo>
                  <a:lnTo>
                    <a:pt x="243082" y="3773"/>
                  </a:lnTo>
                  <a:lnTo>
                    <a:pt x="238168" y="0"/>
                  </a:lnTo>
                  <a:lnTo>
                    <a:pt x="232774" y="1013"/>
                  </a:lnTo>
                  <a:lnTo>
                    <a:pt x="221137" y="11545"/>
                  </a:lnTo>
                  <a:lnTo>
                    <a:pt x="197621" y="41155"/>
                  </a:lnTo>
                  <a:lnTo>
                    <a:pt x="171647" y="81832"/>
                  </a:lnTo>
                  <a:lnTo>
                    <a:pt x="157752" y="125781"/>
                  </a:lnTo>
                  <a:lnTo>
                    <a:pt x="152987" y="169303"/>
                  </a:lnTo>
                  <a:lnTo>
                    <a:pt x="153221" y="210754"/>
                  </a:lnTo>
                  <a:lnTo>
                    <a:pt x="155677" y="247991"/>
                  </a:lnTo>
                  <a:lnTo>
                    <a:pt x="162297" y="294788"/>
                  </a:lnTo>
                  <a:lnTo>
                    <a:pt x="164838" y="3099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3302">
              <a:extLst>
                <a:ext uri="{FF2B5EF4-FFF2-40B4-BE49-F238E27FC236}">
                  <a16:creationId xmlns:a16="http://schemas.microsoft.com/office/drawing/2014/main" xmlns="" id="{26BB7F24-BD10-405B-B365-6684344F922C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214261" y="741476"/>
              <a:ext cx="164190" cy="112471"/>
            </a:xfrm>
            <a:custGeom>
              <a:avLst/>
              <a:gdLst/>
              <a:ahLst/>
              <a:cxnLst/>
              <a:rect l="0" t="0" r="0" b="0"/>
              <a:pathLst>
                <a:path w="164190" h="112471">
                  <a:moveTo>
                    <a:pt x="11789" y="7824"/>
                  </a:moveTo>
                  <a:lnTo>
                    <a:pt x="11789" y="7824"/>
                  </a:lnTo>
                  <a:lnTo>
                    <a:pt x="15160" y="14566"/>
                  </a:lnTo>
                  <a:lnTo>
                    <a:pt x="13885" y="32243"/>
                  </a:lnTo>
                  <a:lnTo>
                    <a:pt x="7039" y="76778"/>
                  </a:lnTo>
                  <a:lnTo>
                    <a:pt x="4944" y="108339"/>
                  </a:lnTo>
                  <a:lnTo>
                    <a:pt x="3698" y="110817"/>
                  </a:lnTo>
                  <a:lnTo>
                    <a:pt x="2162" y="112470"/>
                  </a:lnTo>
                  <a:lnTo>
                    <a:pt x="1137" y="111454"/>
                  </a:lnTo>
                  <a:lnTo>
                    <a:pt x="0" y="104682"/>
                  </a:lnTo>
                  <a:lnTo>
                    <a:pt x="10113" y="76607"/>
                  </a:lnTo>
                  <a:lnTo>
                    <a:pt x="33644" y="33640"/>
                  </a:lnTo>
                  <a:lnTo>
                    <a:pt x="53307" y="9123"/>
                  </a:lnTo>
                  <a:lnTo>
                    <a:pt x="58518" y="4457"/>
                  </a:lnTo>
                  <a:lnTo>
                    <a:pt x="61992" y="2757"/>
                  </a:lnTo>
                  <a:lnTo>
                    <a:pt x="64307" y="3035"/>
                  </a:lnTo>
                  <a:lnTo>
                    <a:pt x="65852" y="4631"/>
                  </a:lnTo>
                  <a:lnTo>
                    <a:pt x="68329" y="27471"/>
                  </a:lnTo>
                  <a:lnTo>
                    <a:pt x="68915" y="68178"/>
                  </a:lnTo>
                  <a:lnTo>
                    <a:pt x="69628" y="68521"/>
                  </a:lnTo>
                  <a:lnTo>
                    <a:pt x="72303" y="67021"/>
                  </a:lnTo>
                  <a:lnTo>
                    <a:pt x="99971" y="20501"/>
                  </a:lnTo>
                  <a:lnTo>
                    <a:pt x="109542" y="9225"/>
                  </a:lnTo>
                  <a:lnTo>
                    <a:pt x="120852" y="1861"/>
                  </a:lnTo>
                  <a:lnTo>
                    <a:pt x="132934" y="0"/>
                  </a:lnTo>
                  <a:lnTo>
                    <a:pt x="139119" y="491"/>
                  </a:lnTo>
                  <a:lnTo>
                    <a:pt x="143948" y="3641"/>
                  </a:lnTo>
                  <a:lnTo>
                    <a:pt x="151195" y="14667"/>
                  </a:lnTo>
                  <a:lnTo>
                    <a:pt x="155871" y="36741"/>
                  </a:lnTo>
                  <a:lnTo>
                    <a:pt x="161038" y="82893"/>
                  </a:lnTo>
                  <a:lnTo>
                    <a:pt x="164189" y="96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3303">
              <a:extLst>
                <a:ext uri="{FF2B5EF4-FFF2-40B4-BE49-F238E27FC236}">
                  <a16:creationId xmlns:a16="http://schemas.microsoft.com/office/drawing/2014/main" xmlns="" id="{181C9F66-3E96-49D2-9D4D-46A57B797585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060950" y="711200"/>
              <a:ext cx="101601" cy="145956"/>
            </a:xfrm>
            <a:custGeom>
              <a:avLst/>
              <a:gdLst/>
              <a:ahLst/>
              <a:cxnLst/>
              <a:rect l="0" t="0" r="0" b="0"/>
              <a:pathLst>
                <a:path w="101601" h="145956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3763" y="37542"/>
                  </a:lnTo>
                  <a:lnTo>
                    <a:pt x="6742" y="35612"/>
                  </a:lnTo>
                  <a:lnTo>
                    <a:pt x="15696" y="35348"/>
                  </a:lnTo>
                  <a:lnTo>
                    <a:pt x="21048" y="36265"/>
                  </a:lnTo>
                  <a:lnTo>
                    <a:pt x="38692" y="47669"/>
                  </a:lnTo>
                  <a:lnTo>
                    <a:pt x="53954" y="71196"/>
                  </a:lnTo>
                  <a:lnTo>
                    <a:pt x="67414" y="100509"/>
                  </a:lnTo>
                  <a:lnTo>
                    <a:pt x="68531" y="117343"/>
                  </a:lnTo>
                  <a:lnTo>
                    <a:pt x="61123" y="142026"/>
                  </a:lnTo>
                  <a:lnTo>
                    <a:pt x="58388" y="144778"/>
                  </a:lnTo>
                  <a:lnTo>
                    <a:pt x="55152" y="145908"/>
                  </a:lnTo>
                  <a:lnTo>
                    <a:pt x="51585" y="145955"/>
                  </a:lnTo>
                  <a:lnTo>
                    <a:pt x="48501" y="143870"/>
                  </a:lnTo>
                  <a:lnTo>
                    <a:pt x="43193" y="135909"/>
                  </a:lnTo>
                  <a:lnTo>
                    <a:pt x="39609" y="109414"/>
                  </a:lnTo>
                  <a:lnTo>
                    <a:pt x="48659" y="68010"/>
                  </a:lnTo>
                  <a:lnTo>
                    <a:pt x="68118" y="30107"/>
                  </a:lnTo>
                  <a:lnTo>
                    <a:pt x="81780" y="15027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3304">
              <a:extLst>
                <a:ext uri="{FF2B5EF4-FFF2-40B4-BE49-F238E27FC236}">
                  <a16:creationId xmlns:a16="http://schemas.microsoft.com/office/drawing/2014/main" xmlns="" id="{F17908A1-4E01-4559-9E21-32FF4A030452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949569" y="761080"/>
              <a:ext cx="79949" cy="90058"/>
            </a:xfrm>
            <a:custGeom>
              <a:avLst/>
              <a:gdLst/>
              <a:ahLst/>
              <a:cxnLst/>
              <a:rect l="0" t="0" r="0" b="0"/>
              <a:pathLst>
                <a:path w="79949" h="90058">
                  <a:moveTo>
                    <a:pt x="79631" y="26320"/>
                  </a:moveTo>
                  <a:lnTo>
                    <a:pt x="79631" y="26320"/>
                  </a:lnTo>
                  <a:lnTo>
                    <a:pt x="65816" y="17531"/>
                  </a:lnTo>
                  <a:lnTo>
                    <a:pt x="43036" y="2555"/>
                  </a:lnTo>
                  <a:lnTo>
                    <a:pt x="29500" y="0"/>
                  </a:lnTo>
                  <a:lnTo>
                    <a:pt x="22927" y="307"/>
                  </a:lnTo>
                  <a:lnTo>
                    <a:pt x="17134" y="2628"/>
                  </a:lnTo>
                  <a:lnTo>
                    <a:pt x="6933" y="10851"/>
                  </a:lnTo>
                  <a:lnTo>
                    <a:pt x="1460" y="23443"/>
                  </a:lnTo>
                  <a:lnTo>
                    <a:pt x="0" y="30752"/>
                  </a:lnTo>
                  <a:lnTo>
                    <a:pt x="2142" y="46399"/>
                  </a:lnTo>
                  <a:lnTo>
                    <a:pt x="4688" y="54523"/>
                  </a:lnTo>
                  <a:lnTo>
                    <a:pt x="18806" y="69193"/>
                  </a:lnTo>
                  <a:lnTo>
                    <a:pt x="52251" y="89117"/>
                  </a:lnTo>
                  <a:lnTo>
                    <a:pt x="58556" y="90057"/>
                  </a:lnTo>
                  <a:lnTo>
                    <a:pt x="69323" y="87338"/>
                  </a:lnTo>
                  <a:lnTo>
                    <a:pt x="73464" y="83227"/>
                  </a:lnTo>
                  <a:lnTo>
                    <a:pt x="79948" y="71132"/>
                  </a:lnTo>
                  <a:lnTo>
                    <a:pt x="79536" y="56349"/>
                  </a:lnTo>
                  <a:lnTo>
                    <a:pt x="62712" y="8816"/>
                  </a:lnTo>
                  <a:lnTo>
                    <a:pt x="60581" y="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3305">
              <a:extLst>
                <a:ext uri="{FF2B5EF4-FFF2-40B4-BE49-F238E27FC236}">
                  <a16:creationId xmlns:a16="http://schemas.microsoft.com/office/drawing/2014/main" xmlns="" id="{EDE68DA3-37A0-41A9-A946-839323172E49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6261100" y="831850"/>
              <a:ext cx="25401" cy="76201"/>
            </a:xfrm>
            <a:custGeom>
              <a:avLst/>
              <a:gdLst/>
              <a:ahLst/>
              <a:cxnLst/>
              <a:rect l="0" t="0" r="0" b="0"/>
              <a:pathLst>
                <a:path w="25401" h="76201">
                  <a:moveTo>
                    <a:pt x="25400" y="0"/>
                  </a:moveTo>
                  <a:lnTo>
                    <a:pt x="25400" y="0"/>
                  </a:lnTo>
                  <a:lnTo>
                    <a:pt x="22029" y="24419"/>
                  </a:lnTo>
                  <a:lnTo>
                    <a:pt x="13863" y="5426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3306">
              <a:extLst>
                <a:ext uri="{FF2B5EF4-FFF2-40B4-BE49-F238E27FC236}">
                  <a16:creationId xmlns:a16="http://schemas.microsoft.com/office/drawing/2014/main" xmlns="" id="{4EDC918C-EA46-40DD-BB91-B86DCA8531EF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5992580" y="683582"/>
              <a:ext cx="185971" cy="205419"/>
            </a:xfrm>
            <a:custGeom>
              <a:avLst/>
              <a:gdLst/>
              <a:ahLst/>
              <a:cxnLst/>
              <a:rect l="0" t="0" r="0" b="0"/>
              <a:pathLst>
                <a:path w="185971" h="205419">
                  <a:moveTo>
                    <a:pt x="8170" y="205418"/>
                  </a:moveTo>
                  <a:lnTo>
                    <a:pt x="8170" y="205418"/>
                  </a:lnTo>
                  <a:lnTo>
                    <a:pt x="1429" y="202047"/>
                  </a:lnTo>
                  <a:lnTo>
                    <a:pt x="147" y="199643"/>
                  </a:lnTo>
                  <a:lnTo>
                    <a:pt x="0" y="196629"/>
                  </a:lnTo>
                  <a:lnTo>
                    <a:pt x="12330" y="155876"/>
                  </a:lnTo>
                  <a:lnTo>
                    <a:pt x="26571" y="115715"/>
                  </a:lnTo>
                  <a:lnTo>
                    <a:pt x="35399" y="83000"/>
                  </a:lnTo>
                  <a:lnTo>
                    <a:pt x="46890" y="38226"/>
                  </a:lnTo>
                  <a:lnTo>
                    <a:pt x="50073" y="13518"/>
                  </a:lnTo>
                  <a:lnTo>
                    <a:pt x="48806" y="6223"/>
                  </a:lnTo>
                  <a:lnTo>
                    <a:pt x="45844" y="2066"/>
                  </a:lnTo>
                  <a:lnTo>
                    <a:pt x="41753" y="0"/>
                  </a:lnTo>
                  <a:lnTo>
                    <a:pt x="38319" y="2856"/>
                  </a:lnTo>
                  <a:lnTo>
                    <a:pt x="32623" y="17318"/>
                  </a:lnTo>
                  <a:lnTo>
                    <a:pt x="32192" y="52632"/>
                  </a:lnTo>
                  <a:lnTo>
                    <a:pt x="39903" y="94374"/>
                  </a:lnTo>
                  <a:lnTo>
                    <a:pt x="51126" y="124538"/>
                  </a:lnTo>
                  <a:lnTo>
                    <a:pt x="63010" y="136075"/>
                  </a:lnTo>
                  <a:lnTo>
                    <a:pt x="70129" y="140139"/>
                  </a:lnTo>
                  <a:lnTo>
                    <a:pt x="76993" y="140732"/>
                  </a:lnTo>
                  <a:lnTo>
                    <a:pt x="90264" y="135747"/>
                  </a:lnTo>
                  <a:lnTo>
                    <a:pt x="113005" y="110926"/>
                  </a:lnTo>
                  <a:lnTo>
                    <a:pt x="127505" y="70019"/>
                  </a:lnTo>
                  <a:lnTo>
                    <a:pt x="138020" y="23659"/>
                  </a:lnTo>
                  <a:lnTo>
                    <a:pt x="139964" y="12218"/>
                  </a:lnTo>
                  <a:lnTo>
                    <a:pt x="139777" y="10296"/>
                  </a:lnTo>
                  <a:lnTo>
                    <a:pt x="138947" y="10425"/>
                  </a:lnTo>
                  <a:lnTo>
                    <a:pt x="137688" y="11923"/>
                  </a:lnTo>
                  <a:lnTo>
                    <a:pt x="135916" y="34256"/>
                  </a:lnTo>
                  <a:lnTo>
                    <a:pt x="142133" y="60943"/>
                  </a:lnTo>
                  <a:lnTo>
                    <a:pt x="152912" y="86724"/>
                  </a:lnTo>
                  <a:lnTo>
                    <a:pt x="185970" y="122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3307">
              <a:extLst>
                <a:ext uri="{FF2B5EF4-FFF2-40B4-BE49-F238E27FC236}">
                  <a16:creationId xmlns:a16="http://schemas.microsoft.com/office/drawing/2014/main" xmlns="" id="{B36C2189-2520-41A5-848E-BEAA47C6F21F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6845300" y="536379"/>
              <a:ext cx="176862" cy="339922"/>
            </a:xfrm>
            <a:custGeom>
              <a:avLst/>
              <a:gdLst/>
              <a:ahLst/>
              <a:cxnLst/>
              <a:rect l="0" t="0" r="0" b="0"/>
              <a:pathLst>
                <a:path w="176862" h="339922">
                  <a:moveTo>
                    <a:pt x="114300" y="3371"/>
                  </a:moveTo>
                  <a:lnTo>
                    <a:pt x="114300" y="3371"/>
                  </a:lnTo>
                  <a:lnTo>
                    <a:pt x="117670" y="0"/>
                  </a:lnTo>
                  <a:lnTo>
                    <a:pt x="120780" y="1124"/>
                  </a:lnTo>
                  <a:lnTo>
                    <a:pt x="129880" y="8017"/>
                  </a:lnTo>
                  <a:lnTo>
                    <a:pt x="143532" y="30539"/>
                  </a:lnTo>
                  <a:lnTo>
                    <a:pt x="155984" y="60837"/>
                  </a:lnTo>
                  <a:lnTo>
                    <a:pt x="168810" y="102289"/>
                  </a:lnTo>
                  <a:lnTo>
                    <a:pt x="173217" y="127172"/>
                  </a:lnTo>
                  <a:lnTo>
                    <a:pt x="176861" y="153638"/>
                  </a:lnTo>
                  <a:lnTo>
                    <a:pt x="173647" y="179044"/>
                  </a:lnTo>
                  <a:lnTo>
                    <a:pt x="165858" y="203742"/>
                  </a:lnTo>
                  <a:lnTo>
                    <a:pt x="140036" y="249058"/>
                  </a:lnTo>
                  <a:lnTo>
                    <a:pt x="102690" y="285662"/>
                  </a:lnTo>
                  <a:lnTo>
                    <a:pt x="62104" y="310867"/>
                  </a:lnTo>
                  <a:lnTo>
                    <a:pt x="0" y="339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5" name="SMARTInkShape-3308">
            <a:extLst>
              <a:ext uri="{FF2B5EF4-FFF2-40B4-BE49-F238E27FC236}">
                <a16:creationId xmlns:a16="http://schemas.microsoft.com/office/drawing/2014/main" xmlns="" id="{24F91AFA-7361-4017-9CA5-2483829A5CD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186100" y="742950"/>
            <a:ext cx="258901" cy="126739"/>
          </a:xfrm>
          <a:custGeom>
            <a:avLst/>
            <a:gdLst/>
            <a:ahLst/>
            <a:cxnLst/>
            <a:rect l="0" t="0" r="0" b="0"/>
            <a:pathLst>
              <a:path w="258901" h="126739">
                <a:moveTo>
                  <a:pt x="17600" y="120650"/>
                </a:moveTo>
                <a:lnTo>
                  <a:pt x="17600" y="120650"/>
                </a:lnTo>
                <a:lnTo>
                  <a:pt x="12133" y="126117"/>
                </a:lnTo>
                <a:lnTo>
                  <a:pt x="8140" y="126738"/>
                </a:lnTo>
                <a:lnTo>
                  <a:pt x="7060" y="125415"/>
                </a:lnTo>
                <a:lnTo>
                  <a:pt x="0" y="85563"/>
                </a:lnTo>
                <a:lnTo>
                  <a:pt x="605" y="66250"/>
                </a:lnTo>
                <a:lnTo>
                  <a:pt x="12492" y="28870"/>
                </a:lnTo>
                <a:lnTo>
                  <a:pt x="16311" y="21363"/>
                </a:lnTo>
                <a:lnTo>
                  <a:pt x="20974" y="16359"/>
                </a:lnTo>
                <a:lnTo>
                  <a:pt x="31800" y="10798"/>
                </a:lnTo>
                <a:lnTo>
                  <a:pt x="47429" y="12090"/>
                </a:lnTo>
                <a:lnTo>
                  <a:pt x="65430" y="18779"/>
                </a:lnTo>
                <a:lnTo>
                  <a:pt x="103744" y="46069"/>
                </a:lnTo>
                <a:lnTo>
                  <a:pt x="144918" y="75265"/>
                </a:lnTo>
                <a:lnTo>
                  <a:pt x="168213" y="88231"/>
                </a:lnTo>
                <a:lnTo>
                  <a:pt x="180024" y="90249"/>
                </a:lnTo>
                <a:lnTo>
                  <a:pt x="185149" y="89799"/>
                </a:lnTo>
                <a:lnTo>
                  <a:pt x="196489" y="81774"/>
                </a:lnTo>
                <a:lnTo>
                  <a:pt x="230951" y="36900"/>
                </a:lnTo>
                <a:lnTo>
                  <a:pt x="249747" y="8125"/>
                </a:lnTo>
                <a:lnTo>
                  <a:pt x="2589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1" name="SMARTInkShape-Group648">
            <a:extLst>
              <a:ext uri="{FF2B5EF4-FFF2-40B4-BE49-F238E27FC236}">
                <a16:creationId xmlns:a16="http://schemas.microsoft.com/office/drawing/2014/main" xmlns="" id="{B1AB1929-99A7-4F1F-98A0-BF9B78014561}"/>
              </a:ext>
            </a:extLst>
          </p:cNvPr>
          <p:cNvGrpSpPr/>
          <p:nvPr/>
        </p:nvGrpSpPr>
        <p:grpSpPr>
          <a:xfrm>
            <a:off x="3257550" y="563962"/>
            <a:ext cx="616574" cy="395862"/>
            <a:chOff x="3257550" y="563962"/>
            <a:chExt cx="616574" cy="395862"/>
          </a:xfrm>
        </p:grpSpPr>
        <p:sp>
          <p:nvSpPr>
            <p:cNvPr id="326" name="SMARTInkShape-3309">
              <a:extLst>
                <a:ext uri="{FF2B5EF4-FFF2-40B4-BE49-F238E27FC236}">
                  <a16:creationId xmlns:a16="http://schemas.microsoft.com/office/drawing/2014/main" xmlns="" id="{199BECC0-A486-4F17-875C-C54CD2A0DBDB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810000" y="563962"/>
              <a:ext cx="64124" cy="363139"/>
            </a:xfrm>
            <a:custGeom>
              <a:avLst/>
              <a:gdLst/>
              <a:ahLst/>
              <a:cxnLst/>
              <a:rect l="0" t="0" r="0" b="0"/>
              <a:pathLst>
                <a:path w="64124" h="363139">
                  <a:moveTo>
                    <a:pt x="0" y="20238"/>
                  </a:moveTo>
                  <a:lnTo>
                    <a:pt x="0" y="20238"/>
                  </a:lnTo>
                  <a:lnTo>
                    <a:pt x="3371" y="10125"/>
                  </a:lnTo>
                  <a:lnTo>
                    <a:pt x="10670" y="3279"/>
                  </a:lnTo>
                  <a:lnTo>
                    <a:pt x="15580" y="465"/>
                  </a:lnTo>
                  <a:lnTo>
                    <a:pt x="20970" y="0"/>
                  </a:lnTo>
                  <a:lnTo>
                    <a:pt x="32603" y="3247"/>
                  </a:lnTo>
                  <a:lnTo>
                    <a:pt x="42947" y="13157"/>
                  </a:lnTo>
                  <a:lnTo>
                    <a:pt x="47681" y="19751"/>
                  </a:lnTo>
                  <a:lnTo>
                    <a:pt x="54344" y="49257"/>
                  </a:lnTo>
                  <a:lnTo>
                    <a:pt x="46205" y="88181"/>
                  </a:lnTo>
                  <a:lnTo>
                    <a:pt x="30268" y="134031"/>
                  </a:lnTo>
                  <a:lnTo>
                    <a:pt x="14742" y="179911"/>
                  </a:lnTo>
                  <a:lnTo>
                    <a:pt x="14062" y="185953"/>
                  </a:lnTo>
                  <a:lnTo>
                    <a:pt x="17068" y="196430"/>
                  </a:lnTo>
                  <a:lnTo>
                    <a:pt x="43509" y="242138"/>
                  </a:lnTo>
                  <a:lnTo>
                    <a:pt x="61197" y="279656"/>
                  </a:lnTo>
                  <a:lnTo>
                    <a:pt x="64123" y="298283"/>
                  </a:lnTo>
                  <a:lnTo>
                    <a:pt x="63915" y="307201"/>
                  </a:lnTo>
                  <a:lnTo>
                    <a:pt x="58040" y="324637"/>
                  </a:lnTo>
                  <a:lnTo>
                    <a:pt x="53510" y="333237"/>
                  </a:lnTo>
                  <a:lnTo>
                    <a:pt x="39069" y="346556"/>
                  </a:lnTo>
                  <a:lnTo>
                    <a:pt x="12700" y="363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3310">
              <a:extLst>
                <a:ext uri="{FF2B5EF4-FFF2-40B4-BE49-F238E27FC236}">
                  <a16:creationId xmlns:a16="http://schemas.microsoft.com/office/drawing/2014/main" xmlns="" id="{D8AA9685-28AC-405C-B3D4-A7D02D69BF3E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619529" y="855152"/>
              <a:ext cx="95222" cy="104672"/>
            </a:xfrm>
            <a:custGeom>
              <a:avLst/>
              <a:gdLst/>
              <a:ahLst/>
              <a:cxnLst/>
              <a:rect l="0" t="0" r="0" b="0"/>
              <a:pathLst>
                <a:path w="95222" h="104672">
                  <a:moveTo>
                    <a:pt x="12671" y="27498"/>
                  </a:moveTo>
                  <a:lnTo>
                    <a:pt x="12671" y="27498"/>
                  </a:lnTo>
                  <a:lnTo>
                    <a:pt x="2545" y="70822"/>
                  </a:lnTo>
                  <a:lnTo>
                    <a:pt x="121" y="104671"/>
                  </a:lnTo>
                  <a:lnTo>
                    <a:pt x="0" y="90406"/>
                  </a:lnTo>
                  <a:lnTo>
                    <a:pt x="10822" y="51684"/>
                  </a:lnTo>
                  <a:lnTo>
                    <a:pt x="32610" y="17276"/>
                  </a:lnTo>
                  <a:lnTo>
                    <a:pt x="38664" y="10100"/>
                  </a:lnTo>
                  <a:lnTo>
                    <a:pt x="52915" y="2127"/>
                  </a:lnTo>
                  <a:lnTo>
                    <a:pt x="60667" y="0"/>
                  </a:lnTo>
                  <a:lnTo>
                    <a:pt x="74925" y="1401"/>
                  </a:lnTo>
                  <a:lnTo>
                    <a:pt x="81690" y="3750"/>
                  </a:lnTo>
                  <a:lnTo>
                    <a:pt x="86200" y="8844"/>
                  </a:lnTo>
                  <a:lnTo>
                    <a:pt x="91212" y="23911"/>
                  </a:lnTo>
                  <a:lnTo>
                    <a:pt x="94869" y="70750"/>
                  </a:lnTo>
                  <a:lnTo>
                    <a:pt x="95221" y="84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3311">
              <a:extLst>
                <a:ext uri="{FF2B5EF4-FFF2-40B4-BE49-F238E27FC236}">
                  <a16:creationId xmlns:a16="http://schemas.microsoft.com/office/drawing/2014/main" xmlns="" id="{24DE9E78-F3D9-46CC-9EEF-9633CD888FE3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429000" y="647700"/>
              <a:ext cx="203201" cy="273051"/>
            </a:xfrm>
            <a:custGeom>
              <a:avLst/>
              <a:gdLst/>
              <a:ahLst/>
              <a:cxnLst/>
              <a:rect l="0" t="0" r="0" b="0"/>
              <a:pathLst>
                <a:path w="203201" h="273051">
                  <a:moveTo>
                    <a:pt x="203200" y="0"/>
                  </a:moveTo>
                  <a:lnTo>
                    <a:pt x="203200" y="0"/>
                  </a:lnTo>
                  <a:lnTo>
                    <a:pt x="196458" y="0"/>
                  </a:lnTo>
                  <a:lnTo>
                    <a:pt x="182152" y="10113"/>
                  </a:lnTo>
                  <a:lnTo>
                    <a:pt x="142441" y="54183"/>
                  </a:lnTo>
                  <a:lnTo>
                    <a:pt x="115989" y="86876"/>
                  </a:lnTo>
                  <a:lnTo>
                    <a:pt x="84006" y="122572"/>
                  </a:lnTo>
                  <a:lnTo>
                    <a:pt x="51447" y="159604"/>
                  </a:lnTo>
                  <a:lnTo>
                    <a:pt x="25217" y="197230"/>
                  </a:lnTo>
                  <a:lnTo>
                    <a:pt x="7472" y="244000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3312">
              <a:extLst>
                <a:ext uri="{FF2B5EF4-FFF2-40B4-BE49-F238E27FC236}">
                  <a16:creationId xmlns:a16="http://schemas.microsoft.com/office/drawing/2014/main" xmlns="" id="{53C00515-B794-4337-A718-DA0A52FF3583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405365" y="667273"/>
              <a:ext cx="201436" cy="247128"/>
            </a:xfrm>
            <a:custGeom>
              <a:avLst/>
              <a:gdLst/>
              <a:ahLst/>
              <a:cxnLst/>
              <a:rect l="0" t="0" r="0" b="0"/>
              <a:pathLst>
                <a:path w="201436" h="247128">
                  <a:moveTo>
                    <a:pt x="10935" y="12177"/>
                  </a:moveTo>
                  <a:lnTo>
                    <a:pt x="10935" y="12177"/>
                  </a:lnTo>
                  <a:lnTo>
                    <a:pt x="0" y="1242"/>
                  </a:lnTo>
                  <a:lnTo>
                    <a:pt x="823" y="654"/>
                  </a:lnTo>
                  <a:lnTo>
                    <a:pt x="5500" y="0"/>
                  </a:lnTo>
                  <a:lnTo>
                    <a:pt x="41690" y="27045"/>
                  </a:lnTo>
                  <a:lnTo>
                    <a:pt x="85037" y="70283"/>
                  </a:lnTo>
                  <a:lnTo>
                    <a:pt x="114660" y="107382"/>
                  </a:lnTo>
                  <a:lnTo>
                    <a:pt x="142407" y="143625"/>
                  </a:lnTo>
                  <a:lnTo>
                    <a:pt x="176184" y="190119"/>
                  </a:lnTo>
                  <a:lnTo>
                    <a:pt x="193953" y="222475"/>
                  </a:lnTo>
                  <a:lnTo>
                    <a:pt x="201435" y="247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3313">
              <a:extLst>
                <a:ext uri="{FF2B5EF4-FFF2-40B4-BE49-F238E27FC236}">
                  <a16:creationId xmlns:a16="http://schemas.microsoft.com/office/drawing/2014/main" xmlns="" id="{54C00143-E7BD-4153-9D5C-91880BE71746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257550" y="898329"/>
              <a:ext cx="3372" cy="35122"/>
            </a:xfrm>
            <a:custGeom>
              <a:avLst/>
              <a:gdLst/>
              <a:ahLst/>
              <a:cxnLst/>
              <a:rect l="0" t="0" r="0" b="0"/>
              <a:pathLst>
                <a:path w="3372" h="351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05" y="418"/>
                  </a:lnTo>
                  <a:lnTo>
                    <a:pt x="3371" y="4646"/>
                  </a:lnTo>
                  <a:lnTo>
                    <a:pt x="0" y="35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9" name="SMARTInkShape-Group649">
            <a:extLst>
              <a:ext uri="{FF2B5EF4-FFF2-40B4-BE49-F238E27FC236}">
                <a16:creationId xmlns:a16="http://schemas.microsoft.com/office/drawing/2014/main" xmlns="" id="{6451AFD1-2529-4CAE-A7D5-D8E17C1A476F}"/>
              </a:ext>
            </a:extLst>
          </p:cNvPr>
          <p:cNvGrpSpPr/>
          <p:nvPr/>
        </p:nvGrpSpPr>
        <p:grpSpPr>
          <a:xfrm>
            <a:off x="2129782" y="579672"/>
            <a:ext cx="842019" cy="372829"/>
            <a:chOff x="2129782" y="579672"/>
            <a:chExt cx="842019" cy="372829"/>
          </a:xfrm>
        </p:grpSpPr>
        <p:sp>
          <p:nvSpPr>
            <p:cNvPr id="332" name="SMARTInkShape-3314">
              <a:extLst>
                <a:ext uri="{FF2B5EF4-FFF2-40B4-BE49-F238E27FC236}">
                  <a16:creationId xmlns:a16="http://schemas.microsoft.com/office/drawing/2014/main" xmlns="" id="{AD40F3D0-3DDB-42C5-8901-141C1B939666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940050" y="88900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0" y="0"/>
                  </a:moveTo>
                  <a:lnTo>
                    <a:pt x="0" y="0"/>
                  </a:lnTo>
                  <a:lnTo>
                    <a:pt x="12552" y="1881"/>
                  </a:lnTo>
                  <a:lnTo>
                    <a:pt x="317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3315">
              <a:extLst>
                <a:ext uri="{FF2B5EF4-FFF2-40B4-BE49-F238E27FC236}">
                  <a16:creationId xmlns:a16="http://schemas.microsoft.com/office/drawing/2014/main" xmlns="" id="{67EE4429-126D-4ABF-8F78-21A232845FB1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749550" y="901700"/>
              <a:ext cx="44451" cy="6351"/>
            </a:xfrm>
            <a:custGeom>
              <a:avLst/>
              <a:gdLst/>
              <a:ahLst/>
              <a:cxnLst/>
              <a:rect l="0" t="0" r="0" b="0"/>
              <a:pathLst>
                <a:path w="44451" h="6351">
                  <a:moveTo>
                    <a:pt x="0" y="6350"/>
                  </a:moveTo>
                  <a:lnTo>
                    <a:pt x="0" y="6350"/>
                  </a:lnTo>
                  <a:lnTo>
                    <a:pt x="22604" y="1324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3316">
              <a:extLst>
                <a:ext uri="{FF2B5EF4-FFF2-40B4-BE49-F238E27FC236}">
                  <a16:creationId xmlns:a16="http://schemas.microsoft.com/office/drawing/2014/main" xmlns="" id="{EADB6121-8D60-4FDF-9F0B-0F695BAA89D5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628900" y="908050"/>
              <a:ext cx="44451" cy="44451"/>
            </a:xfrm>
            <a:custGeom>
              <a:avLst/>
              <a:gdLst/>
              <a:ahLst/>
              <a:cxnLst/>
              <a:rect l="0" t="0" r="0" b="0"/>
              <a:pathLst>
                <a:path w="44451" h="44451">
                  <a:moveTo>
                    <a:pt x="44450" y="0"/>
                  </a:moveTo>
                  <a:lnTo>
                    <a:pt x="44450" y="0"/>
                  </a:lnTo>
                  <a:lnTo>
                    <a:pt x="11970" y="27424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3317">
              <a:extLst>
                <a:ext uri="{FF2B5EF4-FFF2-40B4-BE49-F238E27FC236}">
                  <a16:creationId xmlns:a16="http://schemas.microsoft.com/office/drawing/2014/main" xmlns="" id="{027A3AE1-ACE0-4131-9EDD-6ED19CF00BCF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578983" y="831850"/>
              <a:ext cx="5468" cy="76201"/>
            </a:xfrm>
            <a:custGeom>
              <a:avLst/>
              <a:gdLst/>
              <a:ahLst/>
              <a:cxnLst/>
              <a:rect l="0" t="0" r="0" b="0"/>
              <a:pathLst>
                <a:path w="5468" h="76201">
                  <a:moveTo>
                    <a:pt x="5467" y="0"/>
                  </a:moveTo>
                  <a:lnTo>
                    <a:pt x="5467" y="0"/>
                  </a:lnTo>
                  <a:lnTo>
                    <a:pt x="4761" y="6481"/>
                  </a:lnTo>
                  <a:lnTo>
                    <a:pt x="0" y="35974"/>
                  </a:lnTo>
                  <a:lnTo>
                    <a:pt x="5467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3318">
              <a:extLst>
                <a:ext uri="{FF2B5EF4-FFF2-40B4-BE49-F238E27FC236}">
                  <a16:creationId xmlns:a16="http://schemas.microsoft.com/office/drawing/2014/main" xmlns="" id="{ECA71F99-DDE5-4FF9-B95C-8BE10F148A0F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400300" y="657029"/>
              <a:ext cx="152401" cy="231972"/>
            </a:xfrm>
            <a:custGeom>
              <a:avLst/>
              <a:gdLst/>
              <a:ahLst/>
              <a:cxnLst/>
              <a:rect l="0" t="0" r="0" b="0"/>
              <a:pathLst>
                <a:path w="152401" h="231972">
                  <a:moveTo>
                    <a:pt x="152400" y="3371"/>
                  </a:moveTo>
                  <a:lnTo>
                    <a:pt x="152400" y="3371"/>
                  </a:lnTo>
                  <a:lnTo>
                    <a:pt x="149029" y="0"/>
                  </a:lnTo>
                  <a:lnTo>
                    <a:pt x="145919" y="1829"/>
                  </a:lnTo>
                  <a:lnTo>
                    <a:pt x="109684" y="39378"/>
                  </a:lnTo>
                  <a:lnTo>
                    <a:pt x="78203" y="81224"/>
                  </a:lnTo>
                  <a:lnTo>
                    <a:pt x="57099" y="114878"/>
                  </a:lnTo>
                  <a:lnTo>
                    <a:pt x="37372" y="148885"/>
                  </a:lnTo>
                  <a:lnTo>
                    <a:pt x="15777" y="190420"/>
                  </a:lnTo>
                  <a:lnTo>
                    <a:pt x="0" y="231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3319">
              <a:extLst>
                <a:ext uri="{FF2B5EF4-FFF2-40B4-BE49-F238E27FC236}">
                  <a16:creationId xmlns:a16="http://schemas.microsoft.com/office/drawing/2014/main" xmlns="" id="{A97A438E-AF66-4933-B031-0BC96408436C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332215" y="693033"/>
              <a:ext cx="214136" cy="183268"/>
            </a:xfrm>
            <a:custGeom>
              <a:avLst/>
              <a:gdLst/>
              <a:ahLst/>
              <a:cxnLst/>
              <a:rect l="0" t="0" r="0" b="0"/>
              <a:pathLst>
                <a:path w="214136" h="183268">
                  <a:moveTo>
                    <a:pt x="10935" y="5467"/>
                  </a:moveTo>
                  <a:lnTo>
                    <a:pt x="10935" y="5467"/>
                  </a:lnTo>
                  <a:lnTo>
                    <a:pt x="0" y="0"/>
                  </a:lnTo>
                  <a:lnTo>
                    <a:pt x="43856" y="37919"/>
                  </a:lnTo>
                  <a:lnTo>
                    <a:pt x="91245" y="71056"/>
                  </a:lnTo>
                  <a:lnTo>
                    <a:pt x="138761" y="107686"/>
                  </a:lnTo>
                  <a:lnTo>
                    <a:pt x="177377" y="145350"/>
                  </a:lnTo>
                  <a:lnTo>
                    <a:pt x="214135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3320">
              <a:extLst>
                <a:ext uri="{FF2B5EF4-FFF2-40B4-BE49-F238E27FC236}">
                  <a16:creationId xmlns:a16="http://schemas.microsoft.com/office/drawing/2014/main" xmlns="" id="{DDDD6790-7D35-444A-BA12-2E53F4A1E9C3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129782" y="579672"/>
              <a:ext cx="143519" cy="357199"/>
            </a:xfrm>
            <a:custGeom>
              <a:avLst/>
              <a:gdLst/>
              <a:ahLst/>
              <a:cxnLst/>
              <a:rect l="0" t="0" r="0" b="0"/>
              <a:pathLst>
                <a:path w="143519" h="357199">
                  <a:moveTo>
                    <a:pt x="124468" y="36278"/>
                  </a:moveTo>
                  <a:lnTo>
                    <a:pt x="124468" y="36278"/>
                  </a:lnTo>
                  <a:lnTo>
                    <a:pt x="127839" y="29536"/>
                  </a:lnTo>
                  <a:lnTo>
                    <a:pt x="127421" y="25433"/>
                  </a:lnTo>
                  <a:lnTo>
                    <a:pt x="123193" y="15230"/>
                  </a:lnTo>
                  <a:lnTo>
                    <a:pt x="114729" y="7403"/>
                  </a:lnTo>
                  <a:lnTo>
                    <a:pt x="109509" y="4328"/>
                  </a:lnTo>
                  <a:lnTo>
                    <a:pt x="85307" y="0"/>
                  </a:lnTo>
                  <a:lnTo>
                    <a:pt x="52422" y="8831"/>
                  </a:lnTo>
                  <a:lnTo>
                    <a:pt x="22609" y="28224"/>
                  </a:lnTo>
                  <a:lnTo>
                    <a:pt x="6015" y="48473"/>
                  </a:lnTo>
                  <a:lnTo>
                    <a:pt x="0" y="67878"/>
                  </a:lnTo>
                  <a:lnTo>
                    <a:pt x="1273" y="74278"/>
                  </a:lnTo>
                  <a:lnTo>
                    <a:pt x="8331" y="87034"/>
                  </a:lnTo>
                  <a:lnTo>
                    <a:pt x="49977" y="127611"/>
                  </a:lnTo>
                  <a:lnTo>
                    <a:pt x="67372" y="147426"/>
                  </a:lnTo>
                  <a:lnTo>
                    <a:pt x="77455" y="167992"/>
                  </a:lnTo>
                  <a:lnTo>
                    <a:pt x="78644" y="188892"/>
                  </a:lnTo>
                  <a:lnTo>
                    <a:pt x="76985" y="199404"/>
                  </a:lnTo>
                  <a:lnTo>
                    <a:pt x="67616" y="216728"/>
                  </a:lnTo>
                  <a:lnTo>
                    <a:pt x="54045" y="230073"/>
                  </a:lnTo>
                  <a:lnTo>
                    <a:pt x="31949" y="240846"/>
                  </a:lnTo>
                  <a:lnTo>
                    <a:pt x="20789" y="243614"/>
                  </a:lnTo>
                  <a:lnTo>
                    <a:pt x="17249" y="243646"/>
                  </a:lnTo>
                  <a:lnTo>
                    <a:pt x="14888" y="242962"/>
                  </a:lnTo>
                  <a:lnTo>
                    <a:pt x="13315" y="241801"/>
                  </a:lnTo>
                  <a:lnTo>
                    <a:pt x="12266" y="240321"/>
                  </a:lnTo>
                  <a:lnTo>
                    <a:pt x="10444" y="234215"/>
                  </a:lnTo>
                  <a:lnTo>
                    <a:pt x="19656" y="249257"/>
                  </a:lnTo>
                  <a:lnTo>
                    <a:pt x="31190" y="290146"/>
                  </a:lnTo>
                  <a:lnTo>
                    <a:pt x="43780" y="327524"/>
                  </a:lnTo>
                  <a:lnTo>
                    <a:pt x="59219" y="350238"/>
                  </a:lnTo>
                  <a:lnTo>
                    <a:pt x="73126" y="355733"/>
                  </a:lnTo>
                  <a:lnTo>
                    <a:pt x="81773" y="357198"/>
                  </a:lnTo>
                  <a:lnTo>
                    <a:pt x="126200" y="346457"/>
                  </a:lnTo>
                  <a:lnTo>
                    <a:pt x="143518" y="341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7" name="SMARTInkShape-Group650">
            <a:extLst>
              <a:ext uri="{FF2B5EF4-FFF2-40B4-BE49-F238E27FC236}">
                <a16:creationId xmlns:a16="http://schemas.microsoft.com/office/drawing/2014/main" xmlns="" id="{B4AB7BE0-4A2E-4DC3-A390-AD33E5EA27C4}"/>
              </a:ext>
            </a:extLst>
          </p:cNvPr>
          <p:cNvGrpSpPr/>
          <p:nvPr/>
        </p:nvGrpSpPr>
        <p:grpSpPr>
          <a:xfrm>
            <a:off x="563329" y="653994"/>
            <a:ext cx="1024172" cy="457257"/>
            <a:chOff x="563329" y="653994"/>
            <a:chExt cx="1024172" cy="457257"/>
          </a:xfrm>
        </p:grpSpPr>
        <p:sp>
          <p:nvSpPr>
            <p:cNvPr id="340" name="SMARTInkShape-3321">
              <a:extLst>
                <a:ext uri="{FF2B5EF4-FFF2-40B4-BE49-F238E27FC236}">
                  <a16:creationId xmlns:a16="http://schemas.microsoft.com/office/drawing/2014/main" xmlns="" id="{D073E8B3-69F5-40D5-AD07-28030F7D3E38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562983" y="844550"/>
              <a:ext cx="5468" cy="6351"/>
            </a:xfrm>
            <a:custGeom>
              <a:avLst/>
              <a:gdLst/>
              <a:ahLst/>
              <a:cxnLst/>
              <a:rect l="0" t="0" r="0" b="0"/>
              <a:pathLst>
                <a:path w="5468" h="63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54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3322">
              <a:extLst>
                <a:ext uri="{FF2B5EF4-FFF2-40B4-BE49-F238E27FC236}">
                  <a16:creationId xmlns:a16="http://schemas.microsoft.com/office/drawing/2014/main" xmlns="" id="{D826F06B-088A-4E00-BBAF-1479C785F7B8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555750" y="688779"/>
              <a:ext cx="31751" cy="9722"/>
            </a:xfrm>
            <a:custGeom>
              <a:avLst/>
              <a:gdLst/>
              <a:ahLst/>
              <a:cxnLst/>
              <a:rect l="0" t="0" r="0" b="0"/>
              <a:pathLst>
                <a:path w="31751" h="9722">
                  <a:moveTo>
                    <a:pt x="0" y="3371"/>
                  </a:moveTo>
                  <a:lnTo>
                    <a:pt x="0" y="3371"/>
                  </a:lnTo>
                  <a:lnTo>
                    <a:pt x="10113" y="0"/>
                  </a:lnTo>
                  <a:lnTo>
                    <a:pt x="14503" y="418"/>
                  </a:lnTo>
                  <a:lnTo>
                    <a:pt x="3175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3323">
              <a:extLst>
                <a:ext uri="{FF2B5EF4-FFF2-40B4-BE49-F238E27FC236}">
                  <a16:creationId xmlns:a16="http://schemas.microsoft.com/office/drawing/2014/main" xmlns="" id="{F5579482-B0E9-40D2-B88B-29223469112A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96108" y="996950"/>
              <a:ext cx="348493" cy="113418"/>
            </a:xfrm>
            <a:custGeom>
              <a:avLst/>
              <a:gdLst/>
              <a:ahLst/>
              <a:cxnLst/>
              <a:rect l="0" t="0" r="0" b="0"/>
              <a:pathLst>
                <a:path w="348493" h="113418">
                  <a:moveTo>
                    <a:pt x="18292" y="107950"/>
                  </a:moveTo>
                  <a:lnTo>
                    <a:pt x="18292" y="107950"/>
                  </a:lnTo>
                  <a:lnTo>
                    <a:pt x="1437" y="111321"/>
                  </a:lnTo>
                  <a:lnTo>
                    <a:pt x="0" y="112314"/>
                  </a:lnTo>
                  <a:lnTo>
                    <a:pt x="7810" y="113417"/>
                  </a:lnTo>
                  <a:lnTo>
                    <a:pt x="36211" y="104500"/>
                  </a:lnTo>
                  <a:lnTo>
                    <a:pt x="82701" y="88072"/>
                  </a:lnTo>
                  <a:lnTo>
                    <a:pt x="114853" y="77765"/>
                  </a:lnTo>
                  <a:lnTo>
                    <a:pt x="150400" y="66660"/>
                  </a:lnTo>
                  <a:lnTo>
                    <a:pt x="188208" y="54318"/>
                  </a:lnTo>
                  <a:lnTo>
                    <a:pt x="227525" y="41151"/>
                  </a:lnTo>
                  <a:lnTo>
                    <a:pt x="267847" y="27434"/>
                  </a:lnTo>
                  <a:lnTo>
                    <a:pt x="3484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3324">
              <a:extLst>
                <a:ext uri="{FF2B5EF4-FFF2-40B4-BE49-F238E27FC236}">
                  <a16:creationId xmlns:a16="http://schemas.microsoft.com/office/drawing/2014/main" xmlns="" id="{195476B0-4CE3-4E55-90D5-7767C22B450C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96900" y="990326"/>
              <a:ext cx="673101" cy="120925"/>
            </a:xfrm>
            <a:custGeom>
              <a:avLst/>
              <a:gdLst/>
              <a:ahLst/>
              <a:cxnLst/>
              <a:rect l="0" t="0" r="0" b="0"/>
              <a:pathLst>
                <a:path w="673101" h="120925">
                  <a:moveTo>
                    <a:pt x="0" y="120924"/>
                  </a:moveTo>
                  <a:lnTo>
                    <a:pt x="0" y="120924"/>
                  </a:lnTo>
                  <a:lnTo>
                    <a:pt x="26968" y="114182"/>
                  </a:lnTo>
                  <a:lnTo>
                    <a:pt x="49729" y="107257"/>
                  </a:lnTo>
                  <a:lnTo>
                    <a:pt x="79719" y="97702"/>
                  </a:lnTo>
                  <a:lnTo>
                    <a:pt x="114529" y="86392"/>
                  </a:lnTo>
                  <a:lnTo>
                    <a:pt x="158903" y="74620"/>
                  </a:lnTo>
                  <a:lnTo>
                    <a:pt x="209652" y="62538"/>
                  </a:lnTo>
                  <a:lnTo>
                    <a:pt x="264651" y="50250"/>
                  </a:lnTo>
                  <a:lnTo>
                    <a:pt x="322484" y="39236"/>
                  </a:lnTo>
                  <a:lnTo>
                    <a:pt x="382206" y="29071"/>
                  </a:lnTo>
                  <a:lnTo>
                    <a:pt x="443187" y="19472"/>
                  </a:lnTo>
                  <a:lnTo>
                    <a:pt x="494425" y="12367"/>
                  </a:lnTo>
                  <a:lnTo>
                    <a:pt x="539167" y="6925"/>
                  </a:lnTo>
                  <a:lnTo>
                    <a:pt x="579578" y="2591"/>
                  </a:lnTo>
                  <a:lnTo>
                    <a:pt x="607930" y="408"/>
                  </a:lnTo>
                  <a:lnTo>
                    <a:pt x="653163" y="0"/>
                  </a:lnTo>
                  <a:lnTo>
                    <a:pt x="673100" y="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3325">
              <a:extLst>
                <a:ext uri="{FF2B5EF4-FFF2-40B4-BE49-F238E27FC236}">
                  <a16:creationId xmlns:a16="http://schemas.microsoft.com/office/drawing/2014/main" xmlns="" id="{090EDD1E-D28E-4165-B699-327EDFA2450C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158871" y="662227"/>
              <a:ext cx="295280" cy="197526"/>
            </a:xfrm>
            <a:custGeom>
              <a:avLst/>
              <a:gdLst/>
              <a:ahLst/>
              <a:cxnLst/>
              <a:rect l="0" t="0" r="0" b="0"/>
              <a:pathLst>
                <a:path w="295280" h="197526">
                  <a:moveTo>
                    <a:pt x="28579" y="61673"/>
                  </a:moveTo>
                  <a:lnTo>
                    <a:pt x="28579" y="61673"/>
                  </a:lnTo>
                  <a:lnTo>
                    <a:pt x="1585" y="32798"/>
                  </a:lnTo>
                  <a:lnTo>
                    <a:pt x="0" y="29723"/>
                  </a:lnTo>
                  <a:lnTo>
                    <a:pt x="1765" y="25556"/>
                  </a:lnTo>
                  <a:lnTo>
                    <a:pt x="11252" y="15282"/>
                  </a:lnTo>
                  <a:lnTo>
                    <a:pt x="45945" y="4340"/>
                  </a:lnTo>
                  <a:lnTo>
                    <a:pt x="88601" y="0"/>
                  </a:lnTo>
                  <a:lnTo>
                    <a:pt x="112170" y="6511"/>
                  </a:lnTo>
                  <a:lnTo>
                    <a:pt x="122406" y="12198"/>
                  </a:lnTo>
                  <a:lnTo>
                    <a:pt x="129231" y="20223"/>
                  </a:lnTo>
                  <a:lnTo>
                    <a:pt x="136813" y="40429"/>
                  </a:lnTo>
                  <a:lnTo>
                    <a:pt x="132657" y="67283"/>
                  </a:lnTo>
                  <a:lnTo>
                    <a:pt x="119991" y="97327"/>
                  </a:lnTo>
                  <a:lnTo>
                    <a:pt x="90471" y="140598"/>
                  </a:lnTo>
                  <a:lnTo>
                    <a:pt x="60142" y="181894"/>
                  </a:lnTo>
                  <a:lnTo>
                    <a:pt x="55971" y="188387"/>
                  </a:lnTo>
                  <a:lnTo>
                    <a:pt x="56718" y="192716"/>
                  </a:lnTo>
                  <a:lnTo>
                    <a:pt x="60744" y="195601"/>
                  </a:lnTo>
                  <a:lnTo>
                    <a:pt x="66956" y="197525"/>
                  </a:lnTo>
                  <a:lnTo>
                    <a:pt x="106037" y="193491"/>
                  </a:lnTo>
                  <a:lnTo>
                    <a:pt x="143673" y="187051"/>
                  </a:lnTo>
                  <a:lnTo>
                    <a:pt x="185565" y="180191"/>
                  </a:lnTo>
                  <a:lnTo>
                    <a:pt x="227703" y="174790"/>
                  </a:lnTo>
                  <a:lnTo>
                    <a:pt x="270866" y="174525"/>
                  </a:lnTo>
                  <a:lnTo>
                    <a:pt x="295279" y="175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3326">
              <a:extLst>
                <a:ext uri="{FF2B5EF4-FFF2-40B4-BE49-F238E27FC236}">
                  <a16:creationId xmlns:a16="http://schemas.microsoft.com/office/drawing/2014/main" xmlns="" id="{2924813A-9B0E-4503-84EE-C47CBC2D0D16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64692" y="795342"/>
              <a:ext cx="238609" cy="146936"/>
            </a:xfrm>
            <a:custGeom>
              <a:avLst/>
              <a:gdLst/>
              <a:ahLst/>
              <a:cxnLst/>
              <a:rect l="0" t="0" r="0" b="0"/>
              <a:pathLst>
                <a:path w="238609" h="146936">
                  <a:moveTo>
                    <a:pt x="3658" y="61908"/>
                  </a:moveTo>
                  <a:lnTo>
                    <a:pt x="3658" y="61908"/>
                  </a:lnTo>
                  <a:lnTo>
                    <a:pt x="287" y="58537"/>
                  </a:lnTo>
                  <a:lnTo>
                    <a:pt x="0" y="56133"/>
                  </a:lnTo>
                  <a:lnTo>
                    <a:pt x="1562" y="49699"/>
                  </a:lnTo>
                  <a:lnTo>
                    <a:pt x="10252" y="42135"/>
                  </a:lnTo>
                  <a:lnTo>
                    <a:pt x="24933" y="34776"/>
                  </a:lnTo>
                  <a:lnTo>
                    <a:pt x="45569" y="29153"/>
                  </a:lnTo>
                  <a:lnTo>
                    <a:pt x="66970" y="29946"/>
                  </a:lnTo>
                  <a:lnTo>
                    <a:pt x="77616" y="32134"/>
                  </a:lnTo>
                  <a:lnTo>
                    <a:pt x="85419" y="37825"/>
                  </a:lnTo>
                  <a:lnTo>
                    <a:pt x="95970" y="55438"/>
                  </a:lnTo>
                  <a:lnTo>
                    <a:pt x="97367" y="77377"/>
                  </a:lnTo>
                  <a:lnTo>
                    <a:pt x="91873" y="99827"/>
                  </a:lnTo>
                  <a:lnTo>
                    <a:pt x="64228" y="142622"/>
                  </a:lnTo>
                  <a:lnTo>
                    <a:pt x="60971" y="146056"/>
                  </a:lnTo>
                  <a:lnTo>
                    <a:pt x="58800" y="146935"/>
                  </a:lnTo>
                  <a:lnTo>
                    <a:pt x="57353" y="146109"/>
                  </a:lnTo>
                  <a:lnTo>
                    <a:pt x="68800" y="128092"/>
                  </a:lnTo>
                  <a:lnTo>
                    <a:pt x="103021" y="89694"/>
                  </a:lnTo>
                  <a:lnTo>
                    <a:pt x="143752" y="43956"/>
                  </a:lnTo>
                  <a:lnTo>
                    <a:pt x="167699" y="15196"/>
                  </a:lnTo>
                  <a:lnTo>
                    <a:pt x="173932" y="3047"/>
                  </a:lnTo>
                  <a:lnTo>
                    <a:pt x="173618" y="795"/>
                  </a:lnTo>
                  <a:lnTo>
                    <a:pt x="171998" y="0"/>
                  </a:lnTo>
                  <a:lnTo>
                    <a:pt x="152863" y="15735"/>
                  </a:lnTo>
                  <a:lnTo>
                    <a:pt x="131593" y="46110"/>
                  </a:lnTo>
                  <a:lnTo>
                    <a:pt x="121998" y="78551"/>
                  </a:lnTo>
                  <a:lnTo>
                    <a:pt x="123473" y="88525"/>
                  </a:lnTo>
                  <a:lnTo>
                    <a:pt x="132639" y="107134"/>
                  </a:lnTo>
                  <a:lnTo>
                    <a:pt x="149883" y="119168"/>
                  </a:lnTo>
                  <a:lnTo>
                    <a:pt x="160408" y="123365"/>
                  </a:lnTo>
                  <a:lnTo>
                    <a:pt x="205560" y="125900"/>
                  </a:lnTo>
                  <a:lnTo>
                    <a:pt x="238608" y="125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3327">
              <a:extLst>
                <a:ext uri="{FF2B5EF4-FFF2-40B4-BE49-F238E27FC236}">
                  <a16:creationId xmlns:a16="http://schemas.microsoft.com/office/drawing/2014/main" xmlns="" id="{38762D83-BD4D-425B-A372-EC1C228F5036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63329" y="653994"/>
              <a:ext cx="198672" cy="335561"/>
            </a:xfrm>
            <a:custGeom>
              <a:avLst/>
              <a:gdLst/>
              <a:ahLst/>
              <a:cxnLst/>
              <a:rect l="0" t="0" r="0" b="0"/>
              <a:pathLst>
                <a:path w="198672" h="335561">
                  <a:moveTo>
                    <a:pt x="8171" y="76256"/>
                  </a:moveTo>
                  <a:lnTo>
                    <a:pt x="8171" y="76256"/>
                  </a:lnTo>
                  <a:lnTo>
                    <a:pt x="149" y="80620"/>
                  </a:lnTo>
                  <a:lnTo>
                    <a:pt x="0" y="81282"/>
                  </a:lnTo>
                  <a:lnTo>
                    <a:pt x="607" y="81723"/>
                  </a:lnTo>
                  <a:lnTo>
                    <a:pt x="35171" y="75602"/>
                  </a:lnTo>
                  <a:lnTo>
                    <a:pt x="66973" y="66793"/>
                  </a:lnTo>
                  <a:lnTo>
                    <a:pt x="99922" y="55117"/>
                  </a:lnTo>
                  <a:lnTo>
                    <a:pt x="133381" y="40520"/>
                  </a:lnTo>
                  <a:lnTo>
                    <a:pt x="173838" y="19806"/>
                  </a:lnTo>
                  <a:lnTo>
                    <a:pt x="187634" y="8599"/>
                  </a:lnTo>
                  <a:lnTo>
                    <a:pt x="191313" y="3635"/>
                  </a:lnTo>
                  <a:lnTo>
                    <a:pt x="190944" y="1031"/>
                  </a:lnTo>
                  <a:lnTo>
                    <a:pt x="187875" y="0"/>
                  </a:lnTo>
                  <a:lnTo>
                    <a:pt x="183007" y="19"/>
                  </a:lnTo>
                  <a:lnTo>
                    <a:pt x="149188" y="16900"/>
                  </a:lnTo>
                  <a:lnTo>
                    <a:pt x="117412" y="38351"/>
                  </a:lnTo>
                  <a:lnTo>
                    <a:pt x="71348" y="74432"/>
                  </a:lnTo>
                  <a:lnTo>
                    <a:pt x="50361" y="95907"/>
                  </a:lnTo>
                  <a:lnTo>
                    <a:pt x="41033" y="114858"/>
                  </a:lnTo>
                  <a:lnTo>
                    <a:pt x="41368" y="122452"/>
                  </a:lnTo>
                  <a:lnTo>
                    <a:pt x="44413" y="128925"/>
                  </a:lnTo>
                  <a:lnTo>
                    <a:pt x="49266" y="134652"/>
                  </a:lnTo>
                  <a:lnTo>
                    <a:pt x="57440" y="137765"/>
                  </a:lnTo>
                  <a:lnTo>
                    <a:pt x="102282" y="139572"/>
                  </a:lnTo>
                  <a:lnTo>
                    <a:pt x="120554" y="141085"/>
                  </a:lnTo>
                  <a:lnTo>
                    <a:pt x="125426" y="143464"/>
                  </a:lnTo>
                  <a:lnTo>
                    <a:pt x="128674" y="146462"/>
                  </a:lnTo>
                  <a:lnTo>
                    <a:pt x="128018" y="151987"/>
                  </a:lnTo>
                  <a:lnTo>
                    <a:pt x="119762" y="167535"/>
                  </a:lnTo>
                  <a:lnTo>
                    <a:pt x="72599" y="212036"/>
                  </a:lnTo>
                  <a:lnTo>
                    <a:pt x="35257" y="252581"/>
                  </a:lnTo>
                  <a:lnTo>
                    <a:pt x="8514" y="290308"/>
                  </a:lnTo>
                  <a:lnTo>
                    <a:pt x="1268" y="310620"/>
                  </a:lnTo>
                  <a:lnTo>
                    <a:pt x="1452" y="318576"/>
                  </a:lnTo>
                  <a:lnTo>
                    <a:pt x="3692" y="325292"/>
                  </a:lnTo>
                  <a:lnTo>
                    <a:pt x="7302" y="331180"/>
                  </a:lnTo>
                  <a:lnTo>
                    <a:pt x="13941" y="334400"/>
                  </a:lnTo>
                  <a:lnTo>
                    <a:pt x="44923" y="335560"/>
                  </a:lnTo>
                  <a:lnTo>
                    <a:pt x="89224" y="330024"/>
                  </a:lnTo>
                  <a:lnTo>
                    <a:pt x="121571" y="320981"/>
                  </a:lnTo>
                  <a:lnTo>
                    <a:pt x="168144" y="303989"/>
                  </a:lnTo>
                  <a:lnTo>
                    <a:pt x="198671" y="292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8" name="SMARTInkShape-Group651">
            <a:extLst>
              <a:ext uri="{FF2B5EF4-FFF2-40B4-BE49-F238E27FC236}">
                <a16:creationId xmlns:a16="http://schemas.microsoft.com/office/drawing/2014/main" xmlns="" id="{B7139310-D86F-4ED9-87FA-4D3BA5CD2D43}"/>
              </a:ext>
            </a:extLst>
          </p:cNvPr>
          <p:cNvGrpSpPr/>
          <p:nvPr/>
        </p:nvGrpSpPr>
        <p:grpSpPr>
          <a:xfrm>
            <a:off x="1624218" y="5492750"/>
            <a:ext cx="1118983" cy="555884"/>
            <a:chOff x="1624218" y="5492750"/>
            <a:chExt cx="1118983" cy="555884"/>
          </a:xfrm>
        </p:grpSpPr>
        <p:sp>
          <p:nvSpPr>
            <p:cNvPr id="348" name="SMARTInkShape-3328">
              <a:extLst>
                <a:ext uri="{FF2B5EF4-FFF2-40B4-BE49-F238E27FC236}">
                  <a16:creationId xmlns:a16="http://schemas.microsoft.com/office/drawing/2014/main" xmlns="" id="{FCBDEE21-3CB3-45D0-B015-2F407EF8778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714500" y="5943600"/>
              <a:ext cx="641351" cy="53754"/>
            </a:xfrm>
            <a:custGeom>
              <a:avLst/>
              <a:gdLst/>
              <a:ahLst/>
              <a:cxnLst/>
              <a:rect l="0" t="0" r="0" b="0"/>
              <a:pathLst>
                <a:path w="641351" h="53754">
                  <a:moveTo>
                    <a:pt x="0" y="50800"/>
                  </a:moveTo>
                  <a:lnTo>
                    <a:pt x="0" y="50800"/>
                  </a:lnTo>
                  <a:lnTo>
                    <a:pt x="33893" y="52682"/>
                  </a:lnTo>
                  <a:lnTo>
                    <a:pt x="72214" y="53753"/>
                  </a:lnTo>
                  <a:lnTo>
                    <a:pt x="98237" y="52063"/>
                  </a:lnTo>
                  <a:lnTo>
                    <a:pt x="126875" y="49525"/>
                  </a:lnTo>
                  <a:lnTo>
                    <a:pt x="161489" y="46422"/>
                  </a:lnTo>
                  <a:lnTo>
                    <a:pt x="200087" y="42942"/>
                  </a:lnTo>
                  <a:lnTo>
                    <a:pt x="241341" y="39212"/>
                  </a:lnTo>
                  <a:lnTo>
                    <a:pt x="286483" y="34607"/>
                  </a:lnTo>
                  <a:lnTo>
                    <a:pt x="334216" y="29422"/>
                  </a:lnTo>
                  <a:lnTo>
                    <a:pt x="383678" y="23848"/>
                  </a:lnTo>
                  <a:lnTo>
                    <a:pt x="434291" y="18721"/>
                  </a:lnTo>
                  <a:lnTo>
                    <a:pt x="485671" y="13891"/>
                  </a:lnTo>
                  <a:lnTo>
                    <a:pt x="537564" y="9261"/>
                  </a:lnTo>
                  <a:lnTo>
                    <a:pt x="572159" y="6174"/>
                  </a:lnTo>
                  <a:lnTo>
                    <a:pt x="641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3329">
              <a:extLst>
                <a:ext uri="{FF2B5EF4-FFF2-40B4-BE49-F238E27FC236}">
                  <a16:creationId xmlns:a16="http://schemas.microsoft.com/office/drawing/2014/main" xmlns="" id="{0BE751F3-9D12-4D9F-B5AC-6513B2E3DD60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036413" y="5937250"/>
              <a:ext cx="401988" cy="72211"/>
            </a:xfrm>
            <a:custGeom>
              <a:avLst/>
              <a:gdLst/>
              <a:ahLst/>
              <a:cxnLst/>
              <a:rect l="0" t="0" r="0" b="0"/>
              <a:pathLst>
                <a:path w="401988" h="72211">
                  <a:moveTo>
                    <a:pt x="27337" y="57150"/>
                  </a:moveTo>
                  <a:lnTo>
                    <a:pt x="27337" y="57150"/>
                  </a:lnTo>
                  <a:lnTo>
                    <a:pt x="5517" y="66584"/>
                  </a:lnTo>
                  <a:lnTo>
                    <a:pt x="0" y="71455"/>
                  </a:lnTo>
                  <a:lnTo>
                    <a:pt x="14482" y="72210"/>
                  </a:lnTo>
                  <a:lnTo>
                    <a:pt x="46318" y="69488"/>
                  </a:lnTo>
                  <a:lnTo>
                    <a:pt x="69624" y="66786"/>
                  </a:lnTo>
                  <a:lnTo>
                    <a:pt x="95745" y="63574"/>
                  </a:lnTo>
                  <a:lnTo>
                    <a:pt x="126565" y="57905"/>
                  </a:lnTo>
                  <a:lnTo>
                    <a:pt x="160516" y="50597"/>
                  </a:lnTo>
                  <a:lnTo>
                    <a:pt x="196557" y="42198"/>
                  </a:lnTo>
                  <a:lnTo>
                    <a:pt x="235400" y="33776"/>
                  </a:lnTo>
                  <a:lnTo>
                    <a:pt x="276113" y="25340"/>
                  </a:lnTo>
                  <a:lnTo>
                    <a:pt x="318071" y="16894"/>
                  </a:lnTo>
                  <a:lnTo>
                    <a:pt x="4019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3330">
              <a:extLst>
                <a:ext uri="{FF2B5EF4-FFF2-40B4-BE49-F238E27FC236}">
                  <a16:creationId xmlns:a16="http://schemas.microsoft.com/office/drawing/2014/main" xmlns="" id="{EA4D7341-3881-47F2-984E-9231AC5755ED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717800" y="56896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0"/>
                  </a:moveTo>
                  <a:lnTo>
                    <a:pt x="0" y="0"/>
                  </a:lnTo>
                  <a:lnTo>
                    <a:pt x="254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3331">
              <a:extLst>
                <a:ext uri="{FF2B5EF4-FFF2-40B4-BE49-F238E27FC236}">
                  <a16:creationId xmlns:a16="http://schemas.microsoft.com/office/drawing/2014/main" xmlns="" id="{463E6C8E-9EB7-4DC1-B488-E97633D6425D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711450" y="5835650"/>
              <a:ext cx="31751" cy="3372"/>
            </a:xfrm>
            <a:custGeom>
              <a:avLst/>
              <a:gdLst/>
              <a:ahLst/>
              <a:cxnLst/>
              <a:rect l="0" t="0" r="0" b="0"/>
              <a:pathLst>
                <a:path w="31751" h="3372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3332">
              <a:extLst>
                <a:ext uri="{FF2B5EF4-FFF2-40B4-BE49-F238E27FC236}">
                  <a16:creationId xmlns:a16="http://schemas.microsoft.com/office/drawing/2014/main" xmlns="" id="{5B6C1D9E-8E2B-4F40-BC5E-A6FA1A6FB6F3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374900" y="5592745"/>
              <a:ext cx="153565" cy="242906"/>
            </a:xfrm>
            <a:custGeom>
              <a:avLst/>
              <a:gdLst/>
              <a:ahLst/>
              <a:cxnLst/>
              <a:rect l="0" t="0" r="0" b="0"/>
              <a:pathLst>
                <a:path w="153565" h="242906">
                  <a:moveTo>
                    <a:pt x="50800" y="14305"/>
                  </a:moveTo>
                  <a:lnTo>
                    <a:pt x="50800" y="14305"/>
                  </a:lnTo>
                  <a:lnTo>
                    <a:pt x="94992" y="0"/>
                  </a:lnTo>
                  <a:lnTo>
                    <a:pt x="115126" y="1126"/>
                  </a:lnTo>
                  <a:lnTo>
                    <a:pt x="133717" y="7037"/>
                  </a:lnTo>
                  <a:lnTo>
                    <a:pt x="146683" y="16719"/>
                  </a:lnTo>
                  <a:lnTo>
                    <a:pt x="150000" y="22970"/>
                  </a:lnTo>
                  <a:lnTo>
                    <a:pt x="151804" y="37441"/>
                  </a:lnTo>
                  <a:lnTo>
                    <a:pt x="148372" y="51399"/>
                  </a:lnTo>
                  <a:lnTo>
                    <a:pt x="140732" y="64657"/>
                  </a:lnTo>
                  <a:lnTo>
                    <a:pt x="116594" y="86654"/>
                  </a:lnTo>
                  <a:lnTo>
                    <a:pt x="101191" y="98211"/>
                  </a:lnTo>
                  <a:lnTo>
                    <a:pt x="97890" y="102867"/>
                  </a:lnTo>
                  <a:lnTo>
                    <a:pt x="97010" y="105096"/>
                  </a:lnTo>
                  <a:lnTo>
                    <a:pt x="97835" y="107288"/>
                  </a:lnTo>
                  <a:lnTo>
                    <a:pt x="143078" y="148146"/>
                  </a:lnTo>
                  <a:lnTo>
                    <a:pt x="151314" y="160574"/>
                  </a:lnTo>
                  <a:lnTo>
                    <a:pt x="153564" y="175033"/>
                  </a:lnTo>
                  <a:lnTo>
                    <a:pt x="153176" y="182840"/>
                  </a:lnTo>
                  <a:lnTo>
                    <a:pt x="149390" y="190162"/>
                  </a:lnTo>
                  <a:lnTo>
                    <a:pt x="135775" y="203941"/>
                  </a:lnTo>
                  <a:lnTo>
                    <a:pt x="98164" y="223599"/>
                  </a:lnTo>
                  <a:lnTo>
                    <a:pt x="54642" y="236086"/>
                  </a:lnTo>
                  <a:lnTo>
                    <a:pt x="0" y="242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3333">
              <a:extLst>
                <a:ext uri="{FF2B5EF4-FFF2-40B4-BE49-F238E27FC236}">
                  <a16:creationId xmlns:a16="http://schemas.microsoft.com/office/drawing/2014/main" xmlns="" id="{C5508493-CE18-4FBE-8983-3195D6D96B52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106081" y="5652475"/>
              <a:ext cx="121052" cy="396159"/>
            </a:xfrm>
            <a:custGeom>
              <a:avLst/>
              <a:gdLst/>
              <a:ahLst/>
              <a:cxnLst/>
              <a:rect l="0" t="0" r="0" b="0"/>
              <a:pathLst>
                <a:path w="121052" h="396159">
                  <a:moveTo>
                    <a:pt x="33869" y="119675"/>
                  </a:moveTo>
                  <a:lnTo>
                    <a:pt x="33869" y="119675"/>
                  </a:lnTo>
                  <a:lnTo>
                    <a:pt x="33869" y="153569"/>
                  </a:lnTo>
                  <a:lnTo>
                    <a:pt x="33869" y="187656"/>
                  </a:lnTo>
                  <a:lnTo>
                    <a:pt x="33869" y="226324"/>
                  </a:lnTo>
                  <a:lnTo>
                    <a:pt x="31987" y="268910"/>
                  </a:lnTo>
                  <a:lnTo>
                    <a:pt x="28799" y="311590"/>
                  </a:lnTo>
                  <a:lnTo>
                    <a:pt x="25031" y="349375"/>
                  </a:lnTo>
                  <a:lnTo>
                    <a:pt x="16862" y="391452"/>
                  </a:lnTo>
                  <a:lnTo>
                    <a:pt x="14770" y="394699"/>
                  </a:lnTo>
                  <a:lnTo>
                    <a:pt x="12670" y="396158"/>
                  </a:lnTo>
                  <a:lnTo>
                    <a:pt x="10564" y="393603"/>
                  </a:lnTo>
                  <a:lnTo>
                    <a:pt x="4229" y="368213"/>
                  </a:lnTo>
                  <a:lnTo>
                    <a:pt x="0" y="331030"/>
                  </a:lnTo>
                  <a:lnTo>
                    <a:pt x="706" y="305028"/>
                  </a:lnTo>
                  <a:lnTo>
                    <a:pt x="3294" y="274994"/>
                  </a:lnTo>
                  <a:lnTo>
                    <a:pt x="7135" y="242271"/>
                  </a:lnTo>
                  <a:lnTo>
                    <a:pt x="11813" y="209873"/>
                  </a:lnTo>
                  <a:lnTo>
                    <a:pt x="17048" y="177689"/>
                  </a:lnTo>
                  <a:lnTo>
                    <a:pt x="22655" y="145650"/>
                  </a:lnTo>
                  <a:lnTo>
                    <a:pt x="29921" y="117237"/>
                  </a:lnTo>
                  <a:lnTo>
                    <a:pt x="38292" y="91238"/>
                  </a:lnTo>
                  <a:lnTo>
                    <a:pt x="54885" y="47770"/>
                  </a:lnTo>
                  <a:lnTo>
                    <a:pt x="72865" y="10254"/>
                  </a:lnTo>
                  <a:lnTo>
                    <a:pt x="85067" y="487"/>
                  </a:lnTo>
                  <a:lnTo>
                    <a:pt x="91284" y="0"/>
                  </a:lnTo>
                  <a:lnTo>
                    <a:pt x="103837" y="5102"/>
                  </a:lnTo>
                  <a:lnTo>
                    <a:pt x="114590" y="21952"/>
                  </a:lnTo>
                  <a:lnTo>
                    <a:pt x="119433" y="33359"/>
                  </a:lnTo>
                  <a:lnTo>
                    <a:pt x="121051" y="57323"/>
                  </a:lnTo>
                  <a:lnTo>
                    <a:pt x="119507" y="69641"/>
                  </a:lnTo>
                  <a:lnTo>
                    <a:pt x="106503" y="94615"/>
                  </a:lnTo>
                  <a:lnTo>
                    <a:pt x="85906" y="117710"/>
                  </a:lnTo>
                  <a:lnTo>
                    <a:pt x="48660" y="141905"/>
                  </a:lnTo>
                  <a:lnTo>
                    <a:pt x="8469" y="164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3334">
              <a:extLst>
                <a:ext uri="{FF2B5EF4-FFF2-40B4-BE49-F238E27FC236}">
                  <a16:creationId xmlns:a16="http://schemas.microsoft.com/office/drawing/2014/main" xmlns="" id="{AD433751-E671-4D55-99C5-D7F23D7CCF54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968703" y="5708538"/>
              <a:ext cx="72126" cy="158863"/>
            </a:xfrm>
            <a:custGeom>
              <a:avLst/>
              <a:gdLst/>
              <a:ahLst/>
              <a:cxnLst/>
              <a:rect l="0" t="0" r="0" b="0"/>
              <a:pathLst>
                <a:path w="72126" h="158863">
                  <a:moveTo>
                    <a:pt x="12497" y="82662"/>
                  </a:moveTo>
                  <a:lnTo>
                    <a:pt x="12497" y="82662"/>
                  </a:lnTo>
                  <a:lnTo>
                    <a:pt x="56395" y="43790"/>
                  </a:lnTo>
                  <a:lnTo>
                    <a:pt x="67285" y="31519"/>
                  </a:lnTo>
                  <a:lnTo>
                    <a:pt x="72125" y="19009"/>
                  </a:lnTo>
                  <a:lnTo>
                    <a:pt x="71299" y="13416"/>
                  </a:lnTo>
                  <a:lnTo>
                    <a:pt x="64737" y="3438"/>
                  </a:lnTo>
                  <a:lnTo>
                    <a:pt x="59318" y="919"/>
                  </a:lnTo>
                  <a:lnTo>
                    <a:pt x="45771" y="0"/>
                  </a:lnTo>
                  <a:lnTo>
                    <a:pt x="30343" y="7589"/>
                  </a:lnTo>
                  <a:lnTo>
                    <a:pt x="22278" y="13563"/>
                  </a:lnTo>
                  <a:lnTo>
                    <a:pt x="9553" y="31491"/>
                  </a:lnTo>
                  <a:lnTo>
                    <a:pt x="1311" y="53569"/>
                  </a:lnTo>
                  <a:lnTo>
                    <a:pt x="0" y="77493"/>
                  </a:lnTo>
                  <a:lnTo>
                    <a:pt x="9970" y="114761"/>
                  </a:lnTo>
                  <a:lnTo>
                    <a:pt x="28072" y="134322"/>
                  </a:lnTo>
                  <a:lnTo>
                    <a:pt x="63297" y="158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3335">
              <a:extLst>
                <a:ext uri="{FF2B5EF4-FFF2-40B4-BE49-F238E27FC236}">
                  <a16:creationId xmlns:a16="http://schemas.microsoft.com/office/drawing/2014/main" xmlns="" id="{BA8E58A6-5EE4-4A17-866E-835DE929B6DA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624218" y="5658363"/>
              <a:ext cx="113886" cy="246520"/>
            </a:xfrm>
            <a:custGeom>
              <a:avLst/>
              <a:gdLst/>
              <a:ahLst/>
              <a:cxnLst/>
              <a:rect l="0" t="0" r="0" b="0"/>
              <a:pathLst>
                <a:path w="113886" h="246520">
                  <a:moveTo>
                    <a:pt x="102982" y="82037"/>
                  </a:moveTo>
                  <a:lnTo>
                    <a:pt x="102982" y="82037"/>
                  </a:lnTo>
                  <a:lnTo>
                    <a:pt x="101101" y="41560"/>
                  </a:lnTo>
                  <a:lnTo>
                    <a:pt x="94143" y="12971"/>
                  </a:lnTo>
                  <a:lnTo>
                    <a:pt x="90034" y="7771"/>
                  </a:lnTo>
                  <a:lnTo>
                    <a:pt x="77942" y="111"/>
                  </a:lnTo>
                  <a:lnTo>
                    <a:pt x="61279" y="0"/>
                  </a:lnTo>
                  <a:lnTo>
                    <a:pt x="41408" y="6065"/>
                  </a:lnTo>
                  <a:lnTo>
                    <a:pt x="18466" y="18168"/>
                  </a:lnTo>
                  <a:lnTo>
                    <a:pt x="10654" y="25346"/>
                  </a:lnTo>
                  <a:lnTo>
                    <a:pt x="1975" y="40848"/>
                  </a:lnTo>
                  <a:lnTo>
                    <a:pt x="0" y="57146"/>
                  </a:lnTo>
                  <a:lnTo>
                    <a:pt x="460" y="65443"/>
                  </a:lnTo>
                  <a:lnTo>
                    <a:pt x="8498" y="82188"/>
                  </a:lnTo>
                  <a:lnTo>
                    <a:pt x="22889" y="99037"/>
                  </a:lnTo>
                  <a:lnTo>
                    <a:pt x="66622" y="132850"/>
                  </a:lnTo>
                  <a:lnTo>
                    <a:pt x="97853" y="160121"/>
                  </a:lnTo>
                  <a:lnTo>
                    <a:pt x="105913" y="170077"/>
                  </a:lnTo>
                  <a:lnTo>
                    <a:pt x="112986" y="190546"/>
                  </a:lnTo>
                  <a:lnTo>
                    <a:pt x="113885" y="200943"/>
                  </a:lnTo>
                  <a:lnTo>
                    <a:pt x="109239" y="220021"/>
                  </a:lnTo>
                  <a:lnTo>
                    <a:pt x="105037" y="229059"/>
                  </a:lnTo>
                  <a:lnTo>
                    <a:pt x="98707" y="235791"/>
                  </a:lnTo>
                  <a:lnTo>
                    <a:pt x="82267" y="245151"/>
                  </a:lnTo>
                  <a:lnTo>
                    <a:pt x="74355" y="246519"/>
                  </a:lnTo>
                  <a:lnTo>
                    <a:pt x="59920" y="244276"/>
                  </a:lnTo>
                  <a:lnTo>
                    <a:pt x="48330" y="236693"/>
                  </a:lnTo>
                  <a:lnTo>
                    <a:pt x="39181" y="226267"/>
                  </a:lnTo>
                  <a:lnTo>
                    <a:pt x="26782" y="2026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3336">
              <a:extLst>
                <a:ext uri="{FF2B5EF4-FFF2-40B4-BE49-F238E27FC236}">
                  <a16:creationId xmlns:a16="http://schemas.microsoft.com/office/drawing/2014/main" xmlns="" id="{E85F8774-968F-4BFA-8545-CC17EAD28BE2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841839" y="5492750"/>
              <a:ext cx="63162" cy="415499"/>
            </a:xfrm>
            <a:custGeom>
              <a:avLst/>
              <a:gdLst/>
              <a:ahLst/>
              <a:cxnLst/>
              <a:rect l="0" t="0" r="0" b="0"/>
              <a:pathLst>
                <a:path w="63162" h="415499">
                  <a:moveTo>
                    <a:pt x="12361" y="0"/>
                  </a:moveTo>
                  <a:lnTo>
                    <a:pt x="12361" y="0"/>
                  </a:lnTo>
                  <a:lnTo>
                    <a:pt x="7291" y="33944"/>
                  </a:lnTo>
                  <a:lnTo>
                    <a:pt x="3523" y="69885"/>
                  </a:lnTo>
                  <a:lnTo>
                    <a:pt x="2235" y="100917"/>
                  </a:lnTo>
                  <a:lnTo>
                    <a:pt x="1377" y="139950"/>
                  </a:lnTo>
                  <a:lnTo>
                    <a:pt x="805" y="184317"/>
                  </a:lnTo>
                  <a:lnTo>
                    <a:pt x="424" y="220950"/>
                  </a:lnTo>
                  <a:lnTo>
                    <a:pt x="169" y="252428"/>
                  </a:lnTo>
                  <a:lnTo>
                    <a:pt x="0" y="280469"/>
                  </a:lnTo>
                  <a:lnTo>
                    <a:pt x="1693" y="326677"/>
                  </a:lnTo>
                  <a:lnTo>
                    <a:pt x="4798" y="362501"/>
                  </a:lnTo>
                  <a:lnTo>
                    <a:pt x="14597" y="406943"/>
                  </a:lnTo>
                  <a:lnTo>
                    <a:pt x="17379" y="410996"/>
                  </a:lnTo>
                  <a:lnTo>
                    <a:pt x="20645" y="413697"/>
                  </a:lnTo>
                  <a:lnTo>
                    <a:pt x="24234" y="415498"/>
                  </a:lnTo>
                  <a:lnTo>
                    <a:pt x="37628" y="411855"/>
                  </a:lnTo>
                  <a:lnTo>
                    <a:pt x="63161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3337">
              <a:extLst>
                <a:ext uri="{FF2B5EF4-FFF2-40B4-BE49-F238E27FC236}">
                  <a16:creationId xmlns:a16="http://schemas.microsoft.com/office/drawing/2014/main" xmlns="" id="{CD20104A-251E-4E6E-B2F1-FCB8B2EDBE82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837842" y="5734050"/>
              <a:ext cx="137009" cy="6351"/>
            </a:xfrm>
            <a:custGeom>
              <a:avLst/>
              <a:gdLst/>
              <a:ahLst/>
              <a:cxnLst/>
              <a:rect l="0" t="0" r="0" b="0"/>
              <a:pathLst>
                <a:path w="137009" h="6351">
                  <a:moveTo>
                    <a:pt x="3658" y="6350"/>
                  </a:moveTo>
                  <a:lnTo>
                    <a:pt x="3658" y="6350"/>
                  </a:lnTo>
                  <a:lnTo>
                    <a:pt x="0" y="6350"/>
                  </a:lnTo>
                  <a:lnTo>
                    <a:pt x="46181" y="5644"/>
                  </a:lnTo>
                  <a:lnTo>
                    <a:pt x="85323" y="1986"/>
                  </a:lnTo>
                  <a:lnTo>
                    <a:pt x="137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1" name="SMARTInkShape-Group652">
            <a:extLst>
              <a:ext uri="{FF2B5EF4-FFF2-40B4-BE49-F238E27FC236}">
                <a16:creationId xmlns:a16="http://schemas.microsoft.com/office/drawing/2014/main" xmlns="" id="{41AC3C86-AF6D-4AFB-BA7C-E23761C2ED83}"/>
              </a:ext>
            </a:extLst>
          </p:cNvPr>
          <p:cNvGrpSpPr/>
          <p:nvPr/>
        </p:nvGrpSpPr>
        <p:grpSpPr>
          <a:xfrm>
            <a:off x="3200400" y="5463863"/>
            <a:ext cx="349251" cy="528544"/>
            <a:chOff x="3200400" y="5463863"/>
            <a:chExt cx="349251" cy="528544"/>
          </a:xfrm>
        </p:grpSpPr>
        <p:sp>
          <p:nvSpPr>
            <p:cNvPr id="359" name="SMARTInkShape-3338">
              <a:extLst>
                <a:ext uri="{FF2B5EF4-FFF2-40B4-BE49-F238E27FC236}">
                  <a16:creationId xmlns:a16="http://schemas.microsoft.com/office/drawing/2014/main" xmlns="" id="{7DFF0711-B17E-422B-A539-1C98AC482864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200400" y="5711770"/>
              <a:ext cx="349251" cy="280637"/>
            </a:xfrm>
            <a:custGeom>
              <a:avLst/>
              <a:gdLst/>
              <a:ahLst/>
              <a:cxnLst/>
              <a:rect l="0" t="0" r="0" b="0"/>
              <a:pathLst>
                <a:path w="349251" h="280637">
                  <a:moveTo>
                    <a:pt x="0" y="269930"/>
                  </a:moveTo>
                  <a:lnTo>
                    <a:pt x="0" y="269930"/>
                  </a:lnTo>
                  <a:lnTo>
                    <a:pt x="0" y="266559"/>
                  </a:lnTo>
                  <a:lnTo>
                    <a:pt x="1881" y="263023"/>
                  </a:lnTo>
                  <a:lnTo>
                    <a:pt x="5775" y="259098"/>
                  </a:lnTo>
                  <a:lnTo>
                    <a:pt x="27838" y="245214"/>
                  </a:lnTo>
                  <a:lnTo>
                    <a:pt x="44513" y="222479"/>
                  </a:lnTo>
                  <a:lnTo>
                    <a:pt x="61395" y="180908"/>
                  </a:lnTo>
                  <a:lnTo>
                    <a:pt x="67974" y="146168"/>
                  </a:lnTo>
                  <a:lnTo>
                    <a:pt x="73249" y="106975"/>
                  </a:lnTo>
                  <a:lnTo>
                    <a:pt x="77946" y="70740"/>
                  </a:lnTo>
                  <a:lnTo>
                    <a:pt x="81186" y="28721"/>
                  </a:lnTo>
                  <a:lnTo>
                    <a:pt x="82430" y="0"/>
                  </a:lnTo>
                  <a:lnTo>
                    <a:pt x="80652" y="44380"/>
                  </a:lnTo>
                  <a:lnTo>
                    <a:pt x="77473" y="77963"/>
                  </a:lnTo>
                  <a:lnTo>
                    <a:pt x="73708" y="116408"/>
                  </a:lnTo>
                  <a:lnTo>
                    <a:pt x="71565" y="155131"/>
                  </a:lnTo>
                  <a:lnTo>
                    <a:pt x="71318" y="192098"/>
                  </a:lnTo>
                  <a:lnTo>
                    <a:pt x="75145" y="238559"/>
                  </a:lnTo>
                  <a:lnTo>
                    <a:pt x="78788" y="261161"/>
                  </a:lnTo>
                  <a:lnTo>
                    <a:pt x="82159" y="269023"/>
                  </a:lnTo>
                  <a:lnTo>
                    <a:pt x="91548" y="279639"/>
                  </a:lnTo>
                  <a:lnTo>
                    <a:pt x="97721" y="280636"/>
                  </a:lnTo>
                  <a:lnTo>
                    <a:pt x="112106" y="276099"/>
                  </a:lnTo>
                  <a:lnTo>
                    <a:pt x="145042" y="245096"/>
                  </a:lnTo>
                  <a:lnTo>
                    <a:pt x="174522" y="209655"/>
                  </a:lnTo>
                  <a:lnTo>
                    <a:pt x="204894" y="162622"/>
                  </a:lnTo>
                  <a:lnTo>
                    <a:pt x="223238" y="124636"/>
                  </a:lnTo>
                  <a:lnTo>
                    <a:pt x="238917" y="89878"/>
                  </a:lnTo>
                  <a:lnTo>
                    <a:pt x="254000" y="50071"/>
                  </a:lnTo>
                  <a:lnTo>
                    <a:pt x="256822" y="34632"/>
                  </a:lnTo>
                  <a:lnTo>
                    <a:pt x="256587" y="30514"/>
                  </a:lnTo>
                  <a:lnTo>
                    <a:pt x="255724" y="27769"/>
                  </a:lnTo>
                  <a:lnTo>
                    <a:pt x="254444" y="26645"/>
                  </a:lnTo>
                  <a:lnTo>
                    <a:pt x="252885" y="26602"/>
                  </a:lnTo>
                  <a:lnTo>
                    <a:pt x="251140" y="27278"/>
                  </a:lnTo>
                  <a:lnTo>
                    <a:pt x="245313" y="55197"/>
                  </a:lnTo>
                  <a:lnTo>
                    <a:pt x="245860" y="92476"/>
                  </a:lnTo>
                  <a:lnTo>
                    <a:pt x="257232" y="126961"/>
                  </a:lnTo>
                  <a:lnTo>
                    <a:pt x="277379" y="152780"/>
                  </a:lnTo>
                  <a:lnTo>
                    <a:pt x="294965" y="161418"/>
                  </a:lnTo>
                  <a:lnTo>
                    <a:pt x="313834" y="163847"/>
                  </a:lnTo>
                  <a:lnTo>
                    <a:pt x="349250" y="155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3339">
              <a:extLst>
                <a:ext uri="{FF2B5EF4-FFF2-40B4-BE49-F238E27FC236}">
                  <a16:creationId xmlns:a16="http://schemas.microsoft.com/office/drawing/2014/main" xmlns="" id="{558A4FD8-3EC4-4635-895F-60C884F725C6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283800" y="5463863"/>
              <a:ext cx="138851" cy="175518"/>
            </a:xfrm>
            <a:custGeom>
              <a:avLst/>
              <a:gdLst/>
              <a:ahLst/>
              <a:cxnLst/>
              <a:rect l="0" t="0" r="0" b="0"/>
              <a:pathLst>
                <a:path w="138851" h="175518">
                  <a:moveTo>
                    <a:pt x="37250" y="66987"/>
                  </a:moveTo>
                  <a:lnTo>
                    <a:pt x="37250" y="66987"/>
                  </a:lnTo>
                  <a:lnTo>
                    <a:pt x="35368" y="79539"/>
                  </a:lnTo>
                  <a:lnTo>
                    <a:pt x="22055" y="121557"/>
                  </a:lnTo>
                  <a:lnTo>
                    <a:pt x="7769" y="167634"/>
                  </a:lnTo>
                  <a:lnTo>
                    <a:pt x="3451" y="174749"/>
                  </a:lnTo>
                  <a:lnTo>
                    <a:pt x="2017" y="175517"/>
                  </a:lnTo>
                  <a:lnTo>
                    <a:pt x="1061" y="174618"/>
                  </a:lnTo>
                  <a:lnTo>
                    <a:pt x="0" y="168446"/>
                  </a:lnTo>
                  <a:lnTo>
                    <a:pt x="1199" y="132079"/>
                  </a:lnTo>
                  <a:lnTo>
                    <a:pt x="5705" y="100150"/>
                  </a:lnTo>
                  <a:lnTo>
                    <a:pt x="14763" y="64793"/>
                  </a:lnTo>
                  <a:lnTo>
                    <a:pt x="36414" y="17818"/>
                  </a:lnTo>
                  <a:lnTo>
                    <a:pt x="43463" y="6799"/>
                  </a:lnTo>
                  <a:lnTo>
                    <a:pt x="50830" y="1432"/>
                  </a:lnTo>
                  <a:lnTo>
                    <a:pt x="54770" y="0"/>
                  </a:lnTo>
                  <a:lnTo>
                    <a:pt x="62911" y="291"/>
                  </a:lnTo>
                  <a:lnTo>
                    <a:pt x="67057" y="1356"/>
                  </a:lnTo>
                  <a:lnTo>
                    <a:pt x="83006" y="12968"/>
                  </a:lnTo>
                  <a:lnTo>
                    <a:pt x="97766" y="39927"/>
                  </a:lnTo>
                  <a:lnTo>
                    <a:pt x="115395" y="85552"/>
                  </a:lnTo>
                  <a:lnTo>
                    <a:pt x="128703" y="121323"/>
                  </a:lnTo>
                  <a:lnTo>
                    <a:pt x="138850" y="155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4" name="SMARTInkShape-Group653">
            <a:extLst>
              <a:ext uri="{FF2B5EF4-FFF2-40B4-BE49-F238E27FC236}">
                <a16:creationId xmlns:a16="http://schemas.microsoft.com/office/drawing/2014/main" xmlns="" id="{89F27D37-E2B7-442C-BCAD-F3C54705C120}"/>
              </a:ext>
            </a:extLst>
          </p:cNvPr>
          <p:cNvGrpSpPr/>
          <p:nvPr/>
        </p:nvGrpSpPr>
        <p:grpSpPr>
          <a:xfrm>
            <a:off x="3790950" y="5810250"/>
            <a:ext cx="171451" cy="146051"/>
            <a:chOff x="3790950" y="5810250"/>
            <a:chExt cx="171451" cy="146051"/>
          </a:xfrm>
        </p:grpSpPr>
        <p:sp>
          <p:nvSpPr>
            <p:cNvPr id="362" name="SMARTInkShape-3340">
              <a:extLst>
                <a:ext uri="{FF2B5EF4-FFF2-40B4-BE49-F238E27FC236}">
                  <a16:creationId xmlns:a16="http://schemas.microsoft.com/office/drawing/2014/main" xmlns="" id="{925234C1-9ADC-474B-A6E3-C3435C488B64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790950" y="5810250"/>
              <a:ext cx="158751" cy="25401"/>
            </a:xfrm>
            <a:custGeom>
              <a:avLst/>
              <a:gdLst/>
              <a:ahLst/>
              <a:cxnLst/>
              <a:rect l="0" t="0" r="0" b="0"/>
              <a:pathLst>
                <a:path w="158751" h="25401">
                  <a:moveTo>
                    <a:pt x="0" y="0"/>
                  </a:moveTo>
                  <a:lnTo>
                    <a:pt x="0" y="0"/>
                  </a:lnTo>
                  <a:lnTo>
                    <a:pt x="45454" y="10832"/>
                  </a:lnTo>
                  <a:lnTo>
                    <a:pt x="92255" y="17007"/>
                  </a:lnTo>
                  <a:lnTo>
                    <a:pt x="136539" y="22600"/>
                  </a:lnTo>
                  <a:lnTo>
                    <a:pt x="1587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3341">
              <a:extLst>
                <a:ext uri="{FF2B5EF4-FFF2-40B4-BE49-F238E27FC236}">
                  <a16:creationId xmlns:a16="http://schemas.microsoft.com/office/drawing/2014/main" xmlns="" id="{BFD0B7CD-6333-4354-B993-A24DD40FC7A9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803650" y="5949950"/>
              <a:ext cx="158751" cy="6351"/>
            </a:xfrm>
            <a:custGeom>
              <a:avLst/>
              <a:gdLst/>
              <a:ahLst/>
              <a:cxnLst/>
              <a:rect l="0" t="0" r="0" b="0"/>
              <a:pathLst>
                <a:path w="158751" h="6351">
                  <a:moveTo>
                    <a:pt x="0" y="6350"/>
                  </a:moveTo>
                  <a:lnTo>
                    <a:pt x="0" y="6350"/>
                  </a:lnTo>
                  <a:lnTo>
                    <a:pt x="37969" y="6349"/>
                  </a:lnTo>
                  <a:lnTo>
                    <a:pt x="71203" y="5645"/>
                  </a:lnTo>
                  <a:lnTo>
                    <a:pt x="114196" y="2979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3" name="SMARTInkShape-Group654">
            <a:extLst>
              <a:ext uri="{FF2B5EF4-FFF2-40B4-BE49-F238E27FC236}">
                <a16:creationId xmlns:a16="http://schemas.microsoft.com/office/drawing/2014/main" xmlns="" id="{8C325D43-95C1-43BC-B82E-0887483221F5}"/>
              </a:ext>
            </a:extLst>
          </p:cNvPr>
          <p:cNvGrpSpPr/>
          <p:nvPr/>
        </p:nvGrpSpPr>
        <p:grpSpPr>
          <a:xfrm>
            <a:off x="4318883" y="5588000"/>
            <a:ext cx="1113089" cy="596901"/>
            <a:chOff x="4318883" y="5588000"/>
            <a:chExt cx="1113089" cy="596901"/>
          </a:xfrm>
        </p:grpSpPr>
        <p:sp>
          <p:nvSpPr>
            <p:cNvPr id="365" name="SMARTInkShape-3342">
              <a:extLst>
                <a:ext uri="{FF2B5EF4-FFF2-40B4-BE49-F238E27FC236}">
                  <a16:creationId xmlns:a16="http://schemas.microsoft.com/office/drawing/2014/main" xmlns="" id="{641CE9DB-BFE3-426F-B62B-E0C47B397716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422900" y="58674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3343">
              <a:extLst>
                <a:ext uri="{FF2B5EF4-FFF2-40B4-BE49-F238E27FC236}">
                  <a16:creationId xmlns:a16="http://schemas.microsoft.com/office/drawing/2014/main" xmlns="" id="{67C6D1E3-D8E0-4C0C-9EB6-BD11D5B3F4D0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353050" y="5969000"/>
              <a:ext cx="78922" cy="159753"/>
            </a:xfrm>
            <a:custGeom>
              <a:avLst/>
              <a:gdLst/>
              <a:ahLst/>
              <a:cxnLst/>
              <a:rect l="0" t="0" r="0" b="0"/>
              <a:pathLst>
                <a:path w="78922" h="159753">
                  <a:moveTo>
                    <a:pt x="57150" y="0"/>
                  </a:moveTo>
                  <a:lnTo>
                    <a:pt x="57150" y="0"/>
                  </a:lnTo>
                  <a:lnTo>
                    <a:pt x="66584" y="10844"/>
                  </a:lnTo>
                  <a:lnTo>
                    <a:pt x="75972" y="36401"/>
                  </a:lnTo>
                  <a:lnTo>
                    <a:pt x="78921" y="55689"/>
                  </a:lnTo>
                  <a:lnTo>
                    <a:pt x="73184" y="102566"/>
                  </a:lnTo>
                  <a:lnTo>
                    <a:pt x="65687" y="125312"/>
                  </a:lnTo>
                  <a:lnTo>
                    <a:pt x="55300" y="142478"/>
                  </a:lnTo>
                  <a:lnTo>
                    <a:pt x="43628" y="153400"/>
                  </a:lnTo>
                  <a:lnTo>
                    <a:pt x="37552" y="157300"/>
                  </a:lnTo>
                  <a:lnTo>
                    <a:pt x="27038" y="159752"/>
                  </a:lnTo>
                  <a:lnTo>
                    <a:pt x="22258" y="159418"/>
                  </a:lnTo>
                  <a:lnTo>
                    <a:pt x="17661" y="155668"/>
                  </a:lnTo>
                  <a:lnTo>
                    <a:pt x="8790" y="142092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3344">
              <a:extLst>
                <a:ext uri="{FF2B5EF4-FFF2-40B4-BE49-F238E27FC236}">
                  <a16:creationId xmlns:a16="http://schemas.microsoft.com/office/drawing/2014/main" xmlns="" id="{19713B55-DF37-4DEF-941D-DB779821B50E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432300" y="5588000"/>
              <a:ext cx="30868" cy="285751"/>
            </a:xfrm>
            <a:custGeom>
              <a:avLst/>
              <a:gdLst/>
              <a:ahLst/>
              <a:cxnLst/>
              <a:rect l="0" t="0" r="0" b="0"/>
              <a:pathLst>
                <a:path w="30868" h="285751">
                  <a:moveTo>
                    <a:pt x="25400" y="0"/>
                  </a:moveTo>
                  <a:lnTo>
                    <a:pt x="25400" y="0"/>
                  </a:lnTo>
                  <a:lnTo>
                    <a:pt x="28771" y="3371"/>
                  </a:lnTo>
                  <a:lnTo>
                    <a:pt x="30867" y="18951"/>
                  </a:lnTo>
                  <a:lnTo>
                    <a:pt x="28117" y="61667"/>
                  </a:lnTo>
                  <a:lnTo>
                    <a:pt x="24726" y="102902"/>
                  </a:lnTo>
                  <a:lnTo>
                    <a:pt x="20867" y="148040"/>
                  </a:lnTo>
                  <a:lnTo>
                    <a:pt x="16800" y="191620"/>
                  </a:lnTo>
                  <a:lnTo>
                    <a:pt x="10759" y="230744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3345">
              <a:extLst>
                <a:ext uri="{FF2B5EF4-FFF2-40B4-BE49-F238E27FC236}">
                  <a16:creationId xmlns:a16="http://schemas.microsoft.com/office/drawing/2014/main" xmlns="" id="{10D4F0F2-574B-4DE9-BC57-446C3470E53F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318883" y="5906968"/>
              <a:ext cx="278518" cy="11233"/>
            </a:xfrm>
            <a:custGeom>
              <a:avLst/>
              <a:gdLst/>
              <a:ahLst/>
              <a:cxnLst/>
              <a:rect l="0" t="0" r="0" b="0"/>
              <a:pathLst>
                <a:path w="278518" h="11233">
                  <a:moveTo>
                    <a:pt x="5467" y="11232"/>
                  </a:moveTo>
                  <a:lnTo>
                    <a:pt x="5467" y="11232"/>
                  </a:lnTo>
                  <a:lnTo>
                    <a:pt x="0" y="11231"/>
                  </a:lnTo>
                  <a:lnTo>
                    <a:pt x="40033" y="9350"/>
                  </a:lnTo>
                  <a:lnTo>
                    <a:pt x="79391" y="6163"/>
                  </a:lnTo>
                  <a:lnTo>
                    <a:pt x="102727" y="4325"/>
                  </a:lnTo>
                  <a:lnTo>
                    <a:pt x="127457" y="2393"/>
                  </a:lnTo>
                  <a:lnTo>
                    <a:pt x="173750" y="248"/>
                  </a:lnTo>
                  <a:lnTo>
                    <a:pt x="215020" y="0"/>
                  </a:lnTo>
                  <a:lnTo>
                    <a:pt x="257821" y="3122"/>
                  </a:lnTo>
                  <a:lnTo>
                    <a:pt x="278517" y="4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3346">
              <a:extLst>
                <a:ext uri="{FF2B5EF4-FFF2-40B4-BE49-F238E27FC236}">
                  <a16:creationId xmlns:a16="http://schemas.microsoft.com/office/drawing/2014/main" xmlns="" id="{62E74B8E-8F19-4722-81DB-0F7F1F98D8D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406900" y="6038200"/>
              <a:ext cx="152401" cy="146701"/>
            </a:xfrm>
            <a:custGeom>
              <a:avLst/>
              <a:gdLst/>
              <a:ahLst/>
              <a:cxnLst/>
              <a:rect l="0" t="0" r="0" b="0"/>
              <a:pathLst>
                <a:path w="152401" h="146701">
                  <a:moveTo>
                    <a:pt x="0" y="32400"/>
                  </a:moveTo>
                  <a:lnTo>
                    <a:pt x="0" y="32400"/>
                  </a:lnTo>
                  <a:lnTo>
                    <a:pt x="3371" y="32399"/>
                  </a:lnTo>
                  <a:lnTo>
                    <a:pt x="4364" y="33811"/>
                  </a:lnTo>
                  <a:lnTo>
                    <a:pt x="16286" y="75708"/>
                  </a:lnTo>
                  <a:lnTo>
                    <a:pt x="18686" y="123136"/>
                  </a:lnTo>
                  <a:lnTo>
                    <a:pt x="18978" y="137864"/>
                  </a:lnTo>
                  <a:lnTo>
                    <a:pt x="20925" y="96038"/>
                  </a:lnTo>
                  <a:lnTo>
                    <a:pt x="29719" y="57841"/>
                  </a:lnTo>
                  <a:lnTo>
                    <a:pt x="40725" y="34535"/>
                  </a:lnTo>
                  <a:lnTo>
                    <a:pt x="55024" y="17121"/>
                  </a:lnTo>
                  <a:lnTo>
                    <a:pt x="72668" y="6088"/>
                  </a:lnTo>
                  <a:lnTo>
                    <a:pt x="91563" y="245"/>
                  </a:lnTo>
                  <a:lnTo>
                    <a:pt x="109369" y="0"/>
                  </a:lnTo>
                  <a:lnTo>
                    <a:pt x="117363" y="3744"/>
                  </a:lnTo>
                  <a:lnTo>
                    <a:pt x="131889" y="17312"/>
                  </a:lnTo>
                  <a:lnTo>
                    <a:pt x="139756" y="36983"/>
                  </a:lnTo>
                  <a:lnTo>
                    <a:pt x="144807" y="84105"/>
                  </a:lnTo>
                  <a:lnTo>
                    <a:pt x="150912" y="129241"/>
                  </a:lnTo>
                  <a:lnTo>
                    <a:pt x="152400" y="14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3347">
              <a:extLst>
                <a:ext uri="{FF2B5EF4-FFF2-40B4-BE49-F238E27FC236}">
                  <a16:creationId xmlns:a16="http://schemas.microsoft.com/office/drawing/2014/main" xmlns="" id="{71FE44C9-CDB2-45F6-B9AB-45180DAE6D69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765933" y="5671772"/>
              <a:ext cx="281902" cy="308155"/>
            </a:xfrm>
            <a:custGeom>
              <a:avLst/>
              <a:gdLst/>
              <a:ahLst/>
              <a:cxnLst/>
              <a:rect l="0" t="0" r="0" b="0"/>
              <a:pathLst>
                <a:path w="281902" h="308155">
                  <a:moveTo>
                    <a:pt x="263267" y="17828"/>
                  </a:moveTo>
                  <a:lnTo>
                    <a:pt x="263267" y="17828"/>
                  </a:lnTo>
                  <a:lnTo>
                    <a:pt x="263267" y="14457"/>
                  </a:lnTo>
                  <a:lnTo>
                    <a:pt x="267030" y="10921"/>
                  </a:lnTo>
                  <a:lnTo>
                    <a:pt x="280911" y="0"/>
                  </a:lnTo>
                  <a:lnTo>
                    <a:pt x="281380" y="298"/>
                  </a:lnTo>
                  <a:lnTo>
                    <a:pt x="281901" y="2511"/>
                  </a:lnTo>
                  <a:lnTo>
                    <a:pt x="268710" y="11094"/>
                  </a:lnTo>
                  <a:lnTo>
                    <a:pt x="233443" y="25946"/>
                  </a:lnTo>
                  <a:lnTo>
                    <a:pt x="201329" y="39545"/>
                  </a:lnTo>
                  <a:lnTo>
                    <a:pt x="167300" y="54996"/>
                  </a:lnTo>
                  <a:lnTo>
                    <a:pt x="121081" y="78856"/>
                  </a:lnTo>
                  <a:lnTo>
                    <a:pt x="82378" y="99646"/>
                  </a:lnTo>
                  <a:lnTo>
                    <a:pt x="58681" y="118506"/>
                  </a:lnTo>
                  <a:lnTo>
                    <a:pt x="52396" y="128660"/>
                  </a:lnTo>
                  <a:lnTo>
                    <a:pt x="52836" y="133345"/>
                  </a:lnTo>
                  <a:lnTo>
                    <a:pt x="58970" y="142312"/>
                  </a:lnTo>
                  <a:lnTo>
                    <a:pt x="74396" y="149118"/>
                  </a:lnTo>
                  <a:lnTo>
                    <a:pt x="108762" y="155037"/>
                  </a:lnTo>
                  <a:lnTo>
                    <a:pt x="146463" y="158671"/>
                  </a:lnTo>
                  <a:lnTo>
                    <a:pt x="165492" y="162975"/>
                  </a:lnTo>
                  <a:lnTo>
                    <a:pt x="170567" y="166097"/>
                  </a:lnTo>
                  <a:lnTo>
                    <a:pt x="173950" y="169591"/>
                  </a:lnTo>
                  <a:lnTo>
                    <a:pt x="173384" y="173331"/>
                  </a:lnTo>
                  <a:lnTo>
                    <a:pt x="165228" y="181249"/>
                  </a:lnTo>
                  <a:lnTo>
                    <a:pt x="131286" y="200384"/>
                  </a:lnTo>
                  <a:lnTo>
                    <a:pt x="97599" y="217732"/>
                  </a:lnTo>
                  <a:lnTo>
                    <a:pt x="61931" y="236496"/>
                  </a:lnTo>
                  <a:lnTo>
                    <a:pt x="21578" y="262222"/>
                  </a:lnTo>
                  <a:lnTo>
                    <a:pt x="8154" y="276731"/>
                  </a:lnTo>
                  <a:lnTo>
                    <a:pt x="1717" y="288353"/>
                  </a:lnTo>
                  <a:lnTo>
                    <a:pt x="0" y="293429"/>
                  </a:lnTo>
                  <a:lnTo>
                    <a:pt x="2383" y="297518"/>
                  </a:lnTo>
                  <a:lnTo>
                    <a:pt x="14439" y="303942"/>
                  </a:lnTo>
                  <a:lnTo>
                    <a:pt x="57914" y="308154"/>
                  </a:lnTo>
                  <a:lnTo>
                    <a:pt x="97446" y="305377"/>
                  </a:lnTo>
                  <a:lnTo>
                    <a:pt x="140180" y="300144"/>
                  </a:lnTo>
                  <a:lnTo>
                    <a:pt x="182691" y="295466"/>
                  </a:lnTo>
                  <a:lnTo>
                    <a:pt x="219459" y="291037"/>
                  </a:lnTo>
                  <a:lnTo>
                    <a:pt x="269617" y="284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3348">
              <a:extLst>
                <a:ext uri="{FF2B5EF4-FFF2-40B4-BE49-F238E27FC236}">
                  <a16:creationId xmlns:a16="http://schemas.microsoft.com/office/drawing/2014/main" xmlns="" id="{80176B7F-1537-4B8D-B2B9-C9A67D82C2A4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130800" y="5704066"/>
              <a:ext cx="190501" cy="271285"/>
            </a:xfrm>
            <a:custGeom>
              <a:avLst/>
              <a:gdLst/>
              <a:ahLst/>
              <a:cxnLst/>
              <a:rect l="0" t="0" r="0" b="0"/>
              <a:pathLst>
                <a:path w="190501" h="271285">
                  <a:moveTo>
                    <a:pt x="0" y="10934"/>
                  </a:moveTo>
                  <a:lnTo>
                    <a:pt x="0" y="10934"/>
                  </a:lnTo>
                  <a:lnTo>
                    <a:pt x="3371" y="4192"/>
                  </a:lnTo>
                  <a:lnTo>
                    <a:pt x="5069" y="2206"/>
                  </a:lnTo>
                  <a:lnTo>
                    <a:pt x="8839" y="0"/>
                  </a:lnTo>
                  <a:lnTo>
                    <a:pt x="25040" y="12241"/>
                  </a:lnTo>
                  <a:lnTo>
                    <a:pt x="51085" y="47226"/>
                  </a:lnTo>
                  <a:lnTo>
                    <a:pt x="74680" y="81157"/>
                  </a:lnTo>
                  <a:lnTo>
                    <a:pt x="101630" y="119049"/>
                  </a:lnTo>
                  <a:lnTo>
                    <a:pt x="130071" y="157057"/>
                  </a:lnTo>
                  <a:lnTo>
                    <a:pt x="153529" y="191353"/>
                  </a:lnTo>
                  <a:lnTo>
                    <a:pt x="176959" y="232784"/>
                  </a:lnTo>
                  <a:lnTo>
                    <a:pt x="190500" y="271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3349">
              <a:extLst>
                <a:ext uri="{FF2B5EF4-FFF2-40B4-BE49-F238E27FC236}">
                  <a16:creationId xmlns:a16="http://schemas.microsoft.com/office/drawing/2014/main" xmlns="" id="{E7231373-CB99-41C7-83BE-8DC12256B457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130800" y="5711341"/>
              <a:ext cx="215901" cy="289410"/>
            </a:xfrm>
            <a:custGeom>
              <a:avLst/>
              <a:gdLst/>
              <a:ahLst/>
              <a:cxnLst/>
              <a:rect l="0" t="0" r="0" b="0"/>
              <a:pathLst>
                <a:path w="215901" h="289410">
                  <a:moveTo>
                    <a:pt x="215900" y="3659"/>
                  </a:moveTo>
                  <a:lnTo>
                    <a:pt x="215900" y="3659"/>
                  </a:lnTo>
                  <a:lnTo>
                    <a:pt x="215900" y="288"/>
                  </a:lnTo>
                  <a:lnTo>
                    <a:pt x="215195" y="0"/>
                  </a:lnTo>
                  <a:lnTo>
                    <a:pt x="212529" y="1563"/>
                  </a:lnTo>
                  <a:lnTo>
                    <a:pt x="171642" y="47328"/>
                  </a:lnTo>
                  <a:lnTo>
                    <a:pt x="145429" y="82334"/>
                  </a:lnTo>
                  <a:lnTo>
                    <a:pt x="117317" y="119059"/>
                  </a:lnTo>
                  <a:lnTo>
                    <a:pt x="90241" y="156547"/>
                  </a:lnTo>
                  <a:lnTo>
                    <a:pt x="64801" y="193671"/>
                  </a:lnTo>
                  <a:lnTo>
                    <a:pt x="41735" y="228985"/>
                  </a:lnTo>
                  <a:lnTo>
                    <a:pt x="10439" y="274546"/>
                  </a:lnTo>
                  <a:lnTo>
                    <a:pt x="0" y="28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8" name="SMARTInkShape-Group655">
            <a:extLst>
              <a:ext uri="{FF2B5EF4-FFF2-40B4-BE49-F238E27FC236}">
                <a16:creationId xmlns:a16="http://schemas.microsoft.com/office/drawing/2014/main" xmlns="" id="{78730CBD-9C1A-4822-B3B1-B7CA4E656F46}"/>
              </a:ext>
            </a:extLst>
          </p:cNvPr>
          <p:cNvGrpSpPr/>
          <p:nvPr/>
        </p:nvGrpSpPr>
        <p:grpSpPr>
          <a:xfrm>
            <a:off x="3429000" y="6043332"/>
            <a:ext cx="596901" cy="234902"/>
            <a:chOff x="3429000" y="6043332"/>
            <a:chExt cx="596901" cy="234902"/>
          </a:xfrm>
        </p:grpSpPr>
        <p:sp>
          <p:nvSpPr>
            <p:cNvPr id="374" name="SMARTInkShape-3350">
              <a:extLst>
                <a:ext uri="{FF2B5EF4-FFF2-40B4-BE49-F238E27FC236}">
                  <a16:creationId xmlns:a16="http://schemas.microsoft.com/office/drawing/2014/main" xmlns="" id="{390B6442-3D2D-46AC-982C-F7A3D0421F50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797300" y="6140450"/>
              <a:ext cx="228601" cy="38101"/>
            </a:xfrm>
            <a:custGeom>
              <a:avLst/>
              <a:gdLst/>
              <a:ahLst/>
              <a:cxnLst/>
              <a:rect l="0" t="0" r="0" b="0"/>
              <a:pathLst>
                <a:path w="2286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7526" y="31193"/>
                  </a:lnTo>
                  <a:lnTo>
                    <a:pt x="45466" y="19802"/>
                  </a:lnTo>
                  <a:lnTo>
                    <a:pt x="81590" y="13976"/>
                  </a:lnTo>
                  <a:lnTo>
                    <a:pt x="126574" y="9033"/>
                  </a:lnTo>
                  <a:lnTo>
                    <a:pt x="151410" y="6727"/>
                  </a:lnTo>
                  <a:lnTo>
                    <a:pt x="194293" y="2991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3351">
              <a:extLst>
                <a:ext uri="{FF2B5EF4-FFF2-40B4-BE49-F238E27FC236}">
                  <a16:creationId xmlns:a16="http://schemas.microsoft.com/office/drawing/2014/main" xmlns="" id="{BC2777D7-FE26-4A25-91A2-A47A9DB90DC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804195" y="6056990"/>
              <a:ext cx="113756" cy="221244"/>
            </a:xfrm>
            <a:custGeom>
              <a:avLst/>
              <a:gdLst/>
              <a:ahLst/>
              <a:cxnLst/>
              <a:rect l="0" t="0" r="0" b="0"/>
              <a:pathLst>
                <a:path w="113756" h="221244">
                  <a:moveTo>
                    <a:pt x="94705" y="19960"/>
                  </a:moveTo>
                  <a:lnTo>
                    <a:pt x="94705" y="19960"/>
                  </a:lnTo>
                  <a:lnTo>
                    <a:pt x="54916" y="0"/>
                  </a:lnTo>
                  <a:lnTo>
                    <a:pt x="33605" y="1032"/>
                  </a:lnTo>
                  <a:lnTo>
                    <a:pt x="22630" y="4021"/>
                  </a:lnTo>
                  <a:lnTo>
                    <a:pt x="19138" y="7218"/>
                  </a:lnTo>
                  <a:lnTo>
                    <a:pt x="15258" y="16413"/>
                  </a:lnTo>
                  <a:lnTo>
                    <a:pt x="5656" y="61425"/>
                  </a:lnTo>
                  <a:lnTo>
                    <a:pt x="1292" y="99038"/>
                  </a:lnTo>
                  <a:lnTo>
                    <a:pt x="0" y="139581"/>
                  </a:lnTo>
                  <a:lnTo>
                    <a:pt x="2933" y="184464"/>
                  </a:lnTo>
                  <a:lnTo>
                    <a:pt x="5943" y="209663"/>
                  </a:lnTo>
                  <a:lnTo>
                    <a:pt x="8923" y="216691"/>
                  </a:lnTo>
                  <a:lnTo>
                    <a:pt x="11412" y="218847"/>
                  </a:lnTo>
                  <a:lnTo>
                    <a:pt x="17939" y="221243"/>
                  </a:lnTo>
                  <a:lnTo>
                    <a:pt x="27426" y="218546"/>
                  </a:lnTo>
                  <a:lnTo>
                    <a:pt x="67788" y="202092"/>
                  </a:lnTo>
                  <a:lnTo>
                    <a:pt x="113755" y="191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3352">
              <a:extLst>
                <a:ext uri="{FF2B5EF4-FFF2-40B4-BE49-F238E27FC236}">
                  <a16:creationId xmlns:a16="http://schemas.microsoft.com/office/drawing/2014/main" xmlns="" id="{6A9F1473-CB17-4613-A572-957FC3727C63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625873" y="6068996"/>
              <a:ext cx="123626" cy="169429"/>
            </a:xfrm>
            <a:custGeom>
              <a:avLst/>
              <a:gdLst/>
              <a:ahLst/>
              <a:cxnLst/>
              <a:rect l="0" t="0" r="0" b="0"/>
              <a:pathLst>
                <a:path w="123626" h="169429">
                  <a:moveTo>
                    <a:pt x="6327" y="33354"/>
                  </a:moveTo>
                  <a:lnTo>
                    <a:pt x="6327" y="33354"/>
                  </a:lnTo>
                  <a:lnTo>
                    <a:pt x="6327" y="75449"/>
                  </a:lnTo>
                  <a:lnTo>
                    <a:pt x="1963" y="117974"/>
                  </a:lnTo>
                  <a:lnTo>
                    <a:pt x="151" y="164897"/>
                  </a:lnTo>
                  <a:lnTo>
                    <a:pt x="55" y="169428"/>
                  </a:lnTo>
                  <a:lnTo>
                    <a:pt x="0" y="165238"/>
                  </a:lnTo>
                  <a:lnTo>
                    <a:pt x="5051" y="129491"/>
                  </a:lnTo>
                  <a:lnTo>
                    <a:pt x="10809" y="85514"/>
                  </a:lnTo>
                  <a:lnTo>
                    <a:pt x="16278" y="40968"/>
                  </a:lnTo>
                  <a:lnTo>
                    <a:pt x="18918" y="18364"/>
                  </a:lnTo>
                  <a:lnTo>
                    <a:pt x="20365" y="14894"/>
                  </a:lnTo>
                  <a:lnTo>
                    <a:pt x="22036" y="12579"/>
                  </a:lnTo>
                  <a:lnTo>
                    <a:pt x="23855" y="13155"/>
                  </a:lnTo>
                  <a:lnTo>
                    <a:pt x="45684" y="40645"/>
                  </a:lnTo>
                  <a:lnTo>
                    <a:pt x="49498" y="41743"/>
                  </a:lnTo>
                  <a:lnTo>
                    <a:pt x="59381" y="41080"/>
                  </a:lnTo>
                  <a:lnTo>
                    <a:pt x="70828" y="34671"/>
                  </a:lnTo>
                  <a:lnTo>
                    <a:pt x="87292" y="19163"/>
                  </a:lnTo>
                  <a:lnTo>
                    <a:pt x="101108" y="4924"/>
                  </a:lnTo>
                  <a:lnTo>
                    <a:pt x="108424" y="257"/>
                  </a:lnTo>
                  <a:lnTo>
                    <a:pt x="110375" y="0"/>
                  </a:lnTo>
                  <a:lnTo>
                    <a:pt x="111676" y="535"/>
                  </a:lnTo>
                  <a:lnTo>
                    <a:pt x="116877" y="18142"/>
                  </a:lnTo>
                  <a:lnTo>
                    <a:pt x="120592" y="60766"/>
                  </a:lnTo>
                  <a:lnTo>
                    <a:pt x="123625" y="106188"/>
                  </a:lnTo>
                  <a:lnTo>
                    <a:pt x="117363" y="149328"/>
                  </a:lnTo>
                  <a:lnTo>
                    <a:pt x="120627" y="166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3353">
              <a:extLst>
                <a:ext uri="{FF2B5EF4-FFF2-40B4-BE49-F238E27FC236}">
                  <a16:creationId xmlns:a16="http://schemas.microsoft.com/office/drawing/2014/main" xmlns="" id="{CE1311E8-D61E-4062-8ED8-7B25E8D27A9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429000" y="6043332"/>
              <a:ext cx="133351" cy="188585"/>
            </a:xfrm>
            <a:custGeom>
              <a:avLst/>
              <a:gdLst/>
              <a:ahLst/>
              <a:cxnLst/>
              <a:rect l="0" t="0" r="0" b="0"/>
              <a:pathLst>
                <a:path w="133351" h="188585">
                  <a:moveTo>
                    <a:pt x="0" y="33618"/>
                  </a:moveTo>
                  <a:lnTo>
                    <a:pt x="0" y="33618"/>
                  </a:lnTo>
                  <a:lnTo>
                    <a:pt x="0" y="27530"/>
                  </a:lnTo>
                  <a:lnTo>
                    <a:pt x="3371" y="34088"/>
                  </a:lnTo>
                  <a:lnTo>
                    <a:pt x="6088" y="81547"/>
                  </a:lnTo>
                  <a:lnTo>
                    <a:pt x="6272" y="120569"/>
                  </a:lnTo>
                  <a:lnTo>
                    <a:pt x="5629" y="165747"/>
                  </a:lnTo>
                  <a:lnTo>
                    <a:pt x="880" y="188584"/>
                  </a:lnTo>
                  <a:lnTo>
                    <a:pt x="1293" y="188435"/>
                  </a:lnTo>
                  <a:lnTo>
                    <a:pt x="3632" y="184504"/>
                  </a:lnTo>
                  <a:lnTo>
                    <a:pt x="7873" y="138242"/>
                  </a:lnTo>
                  <a:lnTo>
                    <a:pt x="11260" y="105517"/>
                  </a:lnTo>
                  <a:lnTo>
                    <a:pt x="15118" y="69806"/>
                  </a:lnTo>
                  <a:lnTo>
                    <a:pt x="23343" y="22605"/>
                  </a:lnTo>
                  <a:lnTo>
                    <a:pt x="29651" y="7620"/>
                  </a:lnTo>
                  <a:lnTo>
                    <a:pt x="33874" y="1367"/>
                  </a:lnTo>
                  <a:lnTo>
                    <a:pt x="35989" y="123"/>
                  </a:lnTo>
                  <a:lnTo>
                    <a:pt x="38103" y="0"/>
                  </a:lnTo>
                  <a:lnTo>
                    <a:pt x="40218" y="622"/>
                  </a:lnTo>
                  <a:lnTo>
                    <a:pt x="49938" y="14982"/>
                  </a:lnTo>
                  <a:lnTo>
                    <a:pt x="63108" y="56424"/>
                  </a:lnTo>
                  <a:lnTo>
                    <a:pt x="69734" y="73537"/>
                  </a:lnTo>
                  <a:lnTo>
                    <a:pt x="71889" y="77164"/>
                  </a:lnTo>
                  <a:lnTo>
                    <a:pt x="74737" y="78876"/>
                  </a:lnTo>
                  <a:lnTo>
                    <a:pt x="78047" y="79312"/>
                  </a:lnTo>
                  <a:lnTo>
                    <a:pt x="81664" y="78897"/>
                  </a:lnTo>
                  <a:lnTo>
                    <a:pt x="89447" y="72792"/>
                  </a:lnTo>
                  <a:lnTo>
                    <a:pt x="105941" y="48255"/>
                  </a:lnTo>
                  <a:lnTo>
                    <a:pt x="118225" y="22349"/>
                  </a:lnTo>
                  <a:lnTo>
                    <a:pt x="119033" y="21871"/>
                  </a:lnTo>
                  <a:lnTo>
                    <a:pt x="121813" y="26986"/>
                  </a:lnTo>
                  <a:lnTo>
                    <a:pt x="123542" y="31314"/>
                  </a:lnTo>
                  <a:lnTo>
                    <a:pt x="126317" y="73746"/>
                  </a:lnTo>
                  <a:lnTo>
                    <a:pt x="126798" y="113868"/>
                  </a:lnTo>
                  <a:lnTo>
                    <a:pt x="126960" y="157864"/>
                  </a:lnTo>
                  <a:lnTo>
                    <a:pt x="127688" y="173506"/>
                  </a:lnTo>
                  <a:lnTo>
                    <a:pt x="133350" y="186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9" name="SMARTInkShape-3354">
            <a:extLst>
              <a:ext uri="{FF2B5EF4-FFF2-40B4-BE49-F238E27FC236}">
                <a16:creationId xmlns:a16="http://schemas.microsoft.com/office/drawing/2014/main" xmlns="" id="{AC217BEB-60C4-4872-9810-BB0623DD236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067481" y="4850741"/>
            <a:ext cx="1644970" cy="921410"/>
          </a:xfrm>
          <a:custGeom>
            <a:avLst/>
            <a:gdLst/>
            <a:ahLst/>
            <a:cxnLst/>
            <a:rect l="0" t="0" r="0" b="0"/>
            <a:pathLst>
              <a:path w="1644970" h="921410">
                <a:moveTo>
                  <a:pt x="1644969" y="140359"/>
                </a:moveTo>
                <a:lnTo>
                  <a:pt x="1644969" y="140359"/>
                </a:lnTo>
                <a:lnTo>
                  <a:pt x="1623802" y="132598"/>
                </a:lnTo>
                <a:lnTo>
                  <a:pt x="1588524" y="119663"/>
                </a:lnTo>
                <a:lnTo>
                  <a:pt x="1543840" y="103278"/>
                </a:lnTo>
                <a:lnTo>
                  <a:pt x="1487944" y="86710"/>
                </a:lnTo>
                <a:lnTo>
                  <a:pt x="1424575" y="70021"/>
                </a:lnTo>
                <a:lnTo>
                  <a:pt x="1356223" y="53250"/>
                </a:lnTo>
                <a:lnTo>
                  <a:pt x="1295133" y="39954"/>
                </a:lnTo>
                <a:lnTo>
                  <a:pt x="1238884" y="28972"/>
                </a:lnTo>
                <a:lnTo>
                  <a:pt x="1185863" y="19534"/>
                </a:lnTo>
                <a:lnTo>
                  <a:pt x="1134287" y="12537"/>
                </a:lnTo>
                <a:lnTo>
                  <a:pt x="1083675" y="7166"/>
                </a:lnTo>
                <a:lnTo>
                  <a:pt x="1033706" y="2881"/>
                </a:lnTo>
                <a:lnTo>
                  <a:pt x="984167" y="729"/>
                </a:lnTo>
                <a:lnTo>
                  <a:pt x="934912" y="0"/>
                </a:lnTo>
                <a:lnTo>
                  <a:pt x="885847" y="220"/>
                </a:lnTo>
                <a:lnTo>
                  <a:pt x="841143" y="2483"/>
                </a:lnTo>
                <a:lnTo>
                  <a:pt x="799345" y="6108"/>
                </a:lnTo>
                <a:lnTo>
                  <a:pt x="759487" y="10642"/>
                </a:lnTo>
                <a:lnTo>
                  <a:pt x="723036" y="17192"/>
                </a:lnTo>
                <a:lnTo>
                  <a:pt x="688858" y="25086"/>
                </a:lnTo>
                <a:lnTo>
                  <a:pt x="656195" y="33877"/>
                </a:lnTo>
                <a:lnTo>
                  <a:pt x="623131" y="44676"/>
                </a:lnTo>
                <a:lnTo>
                  <a:pt x="589799" y="56815"/>
                </a:lnTo>
                <a:lnTo>
                  <a:pt x="556289" y="69846"/>
                </a:lnTo>
                <a:lnTo>
                  <a:pt x="524071" y="83473"/>
                </a:lnTo>
                <a:lnTo>
                  <a:pt x="492715" y="97496"/>
                </a:lnTo>
                <a:lnTo>
                  <a:pt x="461933" y="111783"/>
                </a:lnTo>
                <a:lnTo>
                  <a:pt x="432945" y="126247"/>
                </a:lnTo>
                <a:lnTo>
                  <a:pt x="405152" y="140829"/>
                </a:lnTo>
                <a:lnTo>
                  <a:pt x="378159" y="155489"/>
                </a:lnTo>
                <a:lnTo>
                  <a:pt x="331231" y="183067"/>
                </a:lnTo>
                <a:lnTo>
                  <a:pt x="289913" y="210140"/>
                </a:lnTo>
                <a:lnTo>
                  <a:pt x="252735" y="238636"/>
                </a:lnTo>
                <a:lnTo>
                  <a:pt x="219277" y="269645"/>
                </a:lnTo>
                <a:lnTo>
                  <a:pt x="186534" y="301536"/>
                </a:lnTo>
                <a:lnTo>
                  <a:pt x="150814" y="332173"/>
                </a:lnTo>
                <a:lnTo>
                  <a:pt x="115654" y="366015"/>
                </a:lnTo>
                <a:lnTo>
                  <a:pt x="82623" y="400106"/>
                </a:lnTo>
                <a:lnTo>
                  <a:pt x="41637" y="444510"/>
                </a:lnTo>
                <a:lnTo>
                  <a:pt x="20564" y="476385"/>
                </a:lnTo>
                <a:lnTo>
                  <a:pt x="7436" y="511248"/>
                </a:lnTo>
                <a:lnTo>
                  <a:pt x="659" y="548615"/>
                </a:lnTo>
                <a:lnTo>
                  <a:pt x="0" y="588741"/>
                </a:lnTo>
                <a:lnTo>
                  <a:pt x="9584" y="630094"/>
                </a:lnTo>
                <a:lnTo>
                  <a:pt x="28425" y="672697"/>
                </a:lnTo>
                <a:lnTo>
                  <a:pt x="57967" y="717502"/>
                </a:lnTo>
                <a:lnTo>
                  <a:pt x="101669" y="759523"/>
                </a:lnTo>
                <a:lnTo>
                  <a:pt x="127153" y="779618"/>
                </a:lnTo>
                <a:lnTo>
                  <a:pt x="156137" y="798660"/>
                </a:lnTo>
                <a:lnTo>
                  <a:pt x="187453" y="816998"/>
                </a:lnTo>
                <a:lnTo>
                  <a:pt x="220324" y="834868"/>
                </a:lnTo>
                <a:lnTo>
                  <a:pt x="255645" y="851015"/>
                </a:lnTo>
                <a:lnTo>
                  <a:pt x="292597" y="866013"/>
                </a:lnTo>
                <a:lnTo>
                  <a:pt x="330638" y="880244"/>
                </a:lnTo>
                <a:lnTo>
                  <a:pt x="371520" y="891144"/>
                </a:lnTo>
                <a:lnTo>
                  <a:pt x="414298" y="899821"/>
                </a:lnTo>
                <a:lnTo>
                  <a:pt x="458338" y="907017"/>
                </a:lnTo>
                <a:lnTo>
                  <a:pt x="506042" y="911814"/>
                </a:lnTo>
                <a:lnTo>
                  <a:pt x="556190" y="915012"/>
                </a:lnTo>
                <a:lnTo>
                  <a:pt x="607966" y="917145"/>
                </a:lnTo>
                <a:lnTo>
                  <a:pt x="642484" y="918566"/>
                </a:lnTo>
                <a:lnTo>
                  <a:pt x="711519" y="92140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SMARTInkShape-3355">
            <a:extLst>
              <a:ext uri="{FF2B5EF4-FFF2-40B4-BE49-F238E27FC236}">
                <a16:creationId xmlns:a16="http://schemas.microsoft.com/office/drawing/2014/main" xmlns="" id="{07F3E5A6-FC58-4A35-9A33-DB87DC8C26F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002074" y="2329850"/>
            <a:ext cx="1967141" cy="1460946"/>
          </a:xfrm>
          <a:custGeom>
            <a:avLst/>
            <a:gdLst/>
            <a:ahLst/>
            <a:cxnLst/>
            <a:rect l="0" t="0" r="0" b="0"/>
            <a:pathLst>
              <a:path w="1967141" h="1460946">
                <a:moveTo>
                  <a:pt x="1710376" y="394300"/>
                </a:moveTo>
                <a:lnTo>
                  <a:pt x="1710376" y="394300"/>
                </a:lnTo>
                <a:lnTo>
                  <a:pt x="1736890" y="361043"/>
                </a:lnTo>
                <a:lnTo>
                  <a:pt x="1748414" y="331843"/>
                </a:lnTo>
                <a:lnTo>
                  <a:pt x="1746184" y="294107"/>
                </a:lnTo>
                <a:lnTo>
                  <a:pt x="1729844" y="251646"/>
                </a:lnTo>
                <a:lnTo>
                  <a:pt x="1693645" y="204414"/>
                </a:lnTo>
                <a:lnTo>
                  <a:pt x="1657550" y="173263"/>
                </a:lnTo>
                <a:lnTo>
                  <a:pt x="1612109" y="142250"/>
                </a:lnTo>
                <a:lnTo>
                  <a:pt x="1584187" y="126078"/>
                </a:lnTo>
                <a:lnTo>
                  <a:pt x="1554284" y="109652"/>
                </a:lnTo>
                <a:lnTo>
                  <a:pt x="1522353" y="94468"/>
                </a:lnTo>
                <a:lnTo>
                  <a:pt x="1489072" y="80112"/>
                </a:lnTo>
                <a:lnTo>
                  <a:pt x="1454890" y="66308"/>
                </a:lnTo>
                <a:lnTo>
                  <a:pt x="1420108" y="54283"/>
                </a:lnTo>
                <a:lnTo>
                  <a:pt x="1384925" y="43444"/>
                </a:lnTo>
                <a:lnTo>
                  <a:pt x="1349476" y="33396"/>
                </a:lnTo>
                <a:lnTo>
                  <a:pt x="1311731" y="25286"/>
                </a:lnTo>
                <a:lnTo>
                  <a:pt x="1272457" y="18469"/>
                </a:lnTo>
                <a:lnTo>
                  <a:pt x="1232164" y="12512"/>
                </a:lnTo>
                <a:lnTo>
                  <a:pt x="1191190" y="7836"/>
                </a:lnTo>
                <a:lnTo>
                  <a:pt x="1149763" y="4013"/>
                </a:lnTo>
                <a:lnTo>
                  <a:pt x="1108034" y="759"/>
                </a:lnTo>
                <a:lnTo>
                  <a:pt x="1066103" y="0"/>
                </a:lnTo>
                <a:lnTo>
                  <a:pt x="1024038" y="906"/>
                </a:lnTo>
                <a:lnTo>
                  <a:pt x="981884" y="2920"/>
                </a:lnTo>
                <a:lnTo>
                  <a:pt x="939670" y="6380"/>
                </a:lnTo>
                <a:lnTo>
                  <a:pt x="897417" y="10803"/>
                </a:lnTo>
                <a:lnTo>
                  <a:pt x="855137" y="15869"/>
                </a:lnTo>
                <a:lnTo>
                  <a:pt x="814250" y="22774"/>
                </a:lnTo>
                <a:lnTo>
                  <a:pt x="774292" y="30905"/>
                </a:lnTo>
                <a:lnTo>
                  <a:pt x="734953" y="39853"/>
                </a:lnTo>
                <a:lnTo>
                  <a:pt x="695322" y="50758"/>
                </a:lnTo>
                <a:lnTo>
                  <a:pt x="655495" y="62966"/>
                </a:lnTo>
                <a:lnTo>
                  <a:pt x="615539" y="76044"/>
                </a:lnTo>
                <a:lnTo>
                  <a:pt x="574790" y="91113"/>
                </a:lnTo>
                <a:lnTo>
                  <a:pt x="533514" y="107508"/>
                </a:lnTo>
                <a:lnTo>
                  <a:pt x="491884" y="124789"/>
                </a:lnTo>
                <a:lnTo>
                  <a:pt x="452137" y="143365"/>
                </a:lnTo>
                <a:lnTo>
                  <a:pt x="413644" y="162804"/>
                </a:lnTo>
                <a:lnTo>
                  <a:pt x="375988" y="182819"/>
                </a:lnTo>
                <a:lnTo>
                  <a:pt x="341007" y="204630"/>
                </a:lnTo>
                <a:lnTo>
                  <a:pt x="307807" y="227636"/>
                </a:lnTo>
                <a:lnTo>
                  <a:pt x="275797" y="251441"/>
                </a:lnTo>
                <a:lnTo>
                  <a:pt x="246696" y="276483"/>
                </a:lnTo>
                <a:lnTo>
                  <a:pt x="219533" y="302349"/>
                </a:lnTo>
                <a:lnTo>
                  <a:pt x="193665" y="328766"/>
                </a:lnTo>
                <a:lnTo>
                  <a:pt x="170068" y="354844"/>
                </a:lnTo>
                <a:lnTo>
                  <a:pt x="147988" y="380696"/>
                </a:lnTo>
                <a:lnTo>
                  <a:pt x="126917" y="406397"/>
                </a:lnTo>
                <a:lnTo>
                  <a:pt x="108636" y="432704"/>
                </a:lnTo>
                <a:lnTo>
                  <a:pt x="92216" y="459413"/>
                </a:lnTo>
                <a:lnTo>
                  <a:pt x="77036" y="486392"/>
                </a:lnTo>
                <a:lnTo>
                  <a:pt x="62683" y="514256"/>
                </a:lnTo>
                <a:lnTo>
                  <a:pt x="48881" y="542710"/>
                </a:lnTo>
                <a:lnTo>
                  <a:pt x="35446" y="571556"/>
                </a:lnTo>
                <a:lnTo>
                  <a:pt x="25077" y="600665"/>
                </a:lnTo>
                <a:lnTo>
                  <a:pt x="16755" y="629949"/>
                </a:lnTo>
                <a:lnTo>
                  <a:pt x="9795" y="659350"/>
                </a:lnTo>
                <a:lnTo>
                  <a:pt x="5155" y="689533"/>
                </a:lnTo>
                <a:lnTo>
                  <a:pt x="2062" y="720238"/>
                </a:lnTo>
                <a:lnTo>
                  <a:pt x="0" y="751293"/>
                </a:lnTo>
                <a:lnTo>
                  <a:pt x="35" y="782578"/>
                </a:lnTo>
                <a:lnTo>
                  <a:pt x="1472" y="814019"/>
                </a:lnTo>
                <a:lnTo>
                  <a:pt x="3839" y="845563"/>
                </a:lnTo>
                <a:lnTo>
                  <a:pt x="8240" y="876470"/>
                </a:lnTo>
                <a:lnTo>
                  <a:pt x="13997" y="906952"/>
                </a:lnTo>
                <a:lnTo>
                  <a:pt x="20657" y="937151"/>
                </a:lnTo>
                <a:lnTo>
                  <a:pt x="29329" y="966456"/>
                </a:lnTo>
                <a:lnTo>
                  <a:pt x="39345" y="995165"/>
                </a:lnTo>
                <a:lnTo>
                  <a:pt x="50255" y="1023477"/>
                </a:lnTo>
                <a:lnTo>
                  <a:pt x="64584" y="1050818"/>
                </a:lnTo>
                <a:lnTo>
                  <a:pt x="81192" y="1077512"/>
                </a:lnTo>
                <a:lnTo>
                  <a:pt x="99320" y="1103775"/>
                </a:lnTo>
                <a:lnTo>
                  <a:pt x="119872" y="1129044"/>
                </a:lnTo>
                <a:lnTo>
                  <a:pt x="142040" y="1153652"/>
                </a:lnTo>
                <a:lnTo>
                  <a:pt x="165285" y="1177818"/>
                </a:lnTo>
                <a:lnTo>
                  <a:pt x="191365" y="1200279"/>
                </a:lnTo>
                <a:lnTo>
                  <a:pt x="219335" y="1221602"/>
                </a:lnTo>
                <a:lnTo>
                  <a:pt x="248565" y="1242168"/>
                </a:lnTo>
                <a:lnTo>
                  <a:pt x="280752" y="1262229"/>
                </a:lnTo>
                <a:lnTo>
                  <a:pt x="314909" y="1281952"/>
                </a:lnTo>
                <a:lnTo>
                  <a:pt x="350381" y="1301452"/>
                </a:lnTo>
                <a:lnTo>
                  <a:pt x="386730" y="1319390"/>
                </a:lnTo>
                <a:lnTo>
                  <a:pt x="423662" y="1336288"/>
                </a:lnTo>
                <a:lnTo>
                  <a:pt x="460983" y="1352492"/>
                </a:lnTo>
                <a:lnTo>
                  <a:pt x="499975" y="1367528"/>
                </a:lnTo>
                <a:lnTo>
                  <a:pt x="540081" y="1381785"/>
                </a:lnTo>
                <a:lnTo>
                  <a:pt x="580929" y="1395523"/>
                </a:lnTo>
                <a:lnTo>
                  <a:pt x="624390" y="1407504"/>
                </a:lnTo>
                <a:lnTo>
                  <a:pt x="669591" y="1418314"/>
                </a:lnTo>
                <a:lnTo>
                  <a:pt x="715952" y="1428343"/>
                </a:lnTo>
                <a:lnTo>
                  <a:pt x="762383" y="1436439"/>
                </a:lnTo>
                <a:lnTo>
                  <a:pt x="808858" y="1443249"/>
                </a:lnTo>
                <a:lnTo>
                  <a:pt x="855365" y="1449199"/>
                </a:lnTo>
                <a:lnTo>
                  <a:pt x="902596" y="1453871"/>
                </a:lnTo>
                <a:lnTo>
                  <a:pt x="950312" y="1457692"/>
                </a:lnTo>
                <a:lnTo>
                  <a:pt x="998349" y="1460945"/>
                </a:lnTo>
                <a:lnTo>
                  <a:pt x="1060008" y="1458174"/>
                </a:lnTo>
                <a:lnTo>
                  <a:pt x="1130747" y="1451388"/>
                </a:lnTo>
                <a:lnTo>
                  <a:pt x="1207540" y="1441926"/>
                </a:lnTo>
                <a:lnTo>
                  <a:pt x="1271436" y="1431384"/>
                </a:lnTo>
                <a:lnTo>
                  <a:pt x="1326733" y="1420122"/>
                </a:lnTo>
                <a:lnTo>
                  <a:pt x="1376297" y="1408382"/>
                </a:lnTo>
                <a:lnTo>
                  <a:pt x="1421334" y="1394204"/>
                </a:lnTo>
                <a:lnTo>
                  <a:pt x="1463353" y="1378403"/>
                </a:lnTo>
                <a:lnTo>
                  <a:pt x="1503360" y="1361519"/>
                </a:lnTo>
                <a:lnTo>
                  <a:pt x="1541322" y="1343207"/>
                </a:lnTo>
                <a:lnTo>
                  <a:pt x="1577917" y="1323943"/>
                </a:lnTo>
                <a:lnTo>
                  <a:pt x="1613604" y="1304046"/>
                </a:lnTo>
                <a:lnTo>
                  <a:pt x="1645862" y="1283019"/>
                </a:lnTo>
                <a:lnTo>
                  <a:pt x="1675833" y="1261240"/>
                </a:lnTo>
                <a:lnTo>
                  <a:pt x="1704280" y="1238960"/>
                </a:lnTo>
                <a:lnTo>
                  <a:pt x="1732418" y="1214229"/>
                </a:lnTo>
                <a:lnTo>
                  <a:pt x="1760348" y="1187864"/>
                </a:lnTo>
                <a:lnTo>
                  <a:pt x="1788140" y="1160409"/>
                </a:lnTo>
                <a:lnTo>
                  <a:pt x="1812313" y="1132934"/>
                </a:lnTo>
                <a:lnTo>
                  <a:pt x="1834074" y="1105445"/>
                </a:lnTo>
                <a:lnTo>
                  <a:pt x="1854225" y="1077947"/>
                </a:lnTo>
                <a:lnTo>
                  <a:pt x="1871891" y="1049737"/>
                </a:lnTo>
                <a:lnTo>
                  <a:pt x="1887903" y="1021052"/>
                </a:lnTo>
                <a:lnTo>
                  <a:pt x="1902810" y="992051"/>
                </a:lnTo>
                <a:lnTo>
                  <a:pt x="1915571" y="962134"/>
                </a:lnTo>
                <a:lnTo>
                  <a:pt x="1926901" y="931606"/>
                </a:lnTo>
                <a:lnTo>
                  <a:pt x="1937275" y="900671"/>
                </a:lnTo>
                <a:lnTo>
                  <a:pt x="1945603" y="870169"/>
                </a:lnTo>
                <a:lnTo>
                  <a:pt x="1952567" y="839957"/>
                </a:lnTo>
                <a:lnTo>
                  <a:pt x="1958620" y="809938"/>
                </a:lnTo>
                <a:lnTo>
                  <a:pt x="1962655" y="780048"/>
                </a:lnTo>
                <a:lnTo>
                  <a:pt x="1965346" y="750243"/>
                </a:lnTo>
                <a:lnTo>
                  <a:pt x="1967140" y="720495"/>
                </a:lnTo>
                <a:lnTo>
                  <a:pt x="1966924" y="690786"/>
                </a:lnTo>
                <a:lnTo>
                  <a:pt x="1965369" y="661101"/>
                </a:lnTo>
                <a:lnTo>
                  <a:pt x="1962922" y="631434"/>
                </a:lnTo>
                <a:lnTo>
                  <a:pt x="1959172" y="601778"/>
                </a:lnTo>
                <a:lnTo>
                  <a:pt x="1954557" y="572130"/>
                </a:lnTo>
                <a:lnTo>
                  <a:pt x="1949363" y="542486"/>
                </a:lnTo>
                <a:lnTo>
                  <a:pt x="1940963" y="513552"/>
                </a:lnTo>
                <a:lnTo>
                  <a:pt x="1930422" y="485090"/>
                </a:lnTo>
                <a:lnTo>
                  <a:pt x="1918457" y="456943"/>
                </a:lnTo>
                <a:lnTo>
                  <a:pt x="1902719" y="429712"/>
                </a:lnTo>
                <a:lnTo>
                  <a:pt x="1884466" y="403091"/>
                </a:lnTo>
                <a:lnTo>
                  <a:pt x="1864536" y="376877"/>
                </a:lnTo>
                <a:lnTo>
                  <a:pt x="1839960" y="353757"/>
                </a:lnTo>
                <a:lnTo>
                  <a:pt x="1812287" y="332699"/>
                </a:lnTo>
                <a:lnTo>
                  <a:pt x="1782550" y="313016"/>
                </a:lnTo>
                <a:lnTo>
                  <a:pt x="1747908" y="296366"/>
                </a:lnTo>
                <a:lnTo>
                  <a:pt x="1709998" y="281738"/>
                </a:lnTo>
                <a:lnTo>
                  <a:pt x="1669907" y="268459"/>
                </a:lnTo>
                <a:lnTo>
                  <a:pt x="1628363" y="258195"/>
                </a:lnTo>
                <a:lnTo>
                  <a:pt x="1585850" y="249941"/>
                </a:lnTo>
                <a:lnTo>
                  <a:pt x="1542692" y="243027"/>
                </a:lnTo>
                <a:lnTo>
                  <a:pt x="1502631" y="240535"/>
                </a:lnTo>
                <a:lnTo>
                  <a:pt x="1464634" y="240990"/>
                </a:lnTo>
                <a:lnTo>
                  <a:pt x="1428015" y="243410"/>
                </a:lnTo>
                <a:lnTo>
                  <a:pt x="1354776" y="24825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SMARTInkShape-3356">
            <a:extLst>
              <a:ext uri="{FF2B5EF4-FFF2-40B4-BE49-F238E27FC236}">
                <a16:creationId xmlns:a16="http://schemas.microsoft.com/office/drawing/2014/main" xmlns="" id="{F67FD53E-4547-44E9-8E42-C429CD194ACF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664700" y="4978400"/>
            <a:ext cx="977901" cy="787401"/>
          </a:xfrm>
          <a:custGeom>
            <a:avLst/>
            <a:gdLst/>
            <a:ahLst/>
            <a:cxnLst/>
            <a:rect l="0" t="0" r="0" b="0"/>
            <a:pathLst>
              <a:path w="977901" h="787401">
                <a:moveTo>
                  <a:pt x="977900" y="0"/>
                </a:moveTo>
                <a:lnTo>
                  <a:pt x="977900" y="0"/>
                </a:lnTo>
                <a:lnTo>
                  <a:pt x="977900" y="0"/>
                </a:lnTo>
                <a:lnTo>
                  <a:pt x="948972" y="71967"/>
                </a:lnTo>
                <a:lnTo>
                  <a:pt x="900760" y="191911"/>
                </a:lnTo>
                <a:lnTo>
                  <a:pt x="839690" y="343841"/>
                </a:lnTo>
                <a:lnTo>
                  <a:pt x="791215" y="449361"/>
                </a:lnTo>
                <a:lnTo>
                  <a:pt x="751137" y="523941"/>
                </a:lnTo>
                <a:lnTo>
                  <a:pt x="716658" y="577894"/>
                </a:lnTo>
                <a:lnTo>
                  <a:pt x="690145" y="615979"/>
                </a:lnTo>
                <a:lnTo>
                  <a:pt x="668940" y="643486"/>
                </a:lnTo>
                <a:lnTo>
                  <a:pt x="633151" y="683222"/>
                </a:lnTo>
                <a:lnTo>
                  <a:pt x="596078" y="719697"/>
                </a:lnTo>
                <a:lnTo>
                  <a:pt x="558435" y="747197"/>
                </a:lnTo>
                <a:lnTo>
                  <a:pt x="512831" y="772900"/>
                </a:lnTo>
                <a:lnTo>
                  <a:pt x="502754" y="777734"/>
                </a:lnTo>
                <a:lnTo>
                  <a:pt x="467098" y="783104"/>
                </a:lnTo>
                <a:lnTo>
                  <a:pt x="444749" y="784536"/>
                </a:lnTo>
                <a:lnTo>
                  <a:pt x="418560" y="784785"/>
                </a:lnTo>
                <a:lnTo>
                  <a:pt x="389812" y="784246"/>
                </a:lnTo>
                <a:lnTo>
                  <a:pt x="359358" y="783180"/>
                </a:lnTo>
                <a:lnTo>
                  <a:pt x="330588" y="782470"/>
                </a:lnTo>
                <a:lnTo>
                  <a:pt x="302943" y="781996"/>
                </a:lnTo>
                <a:lnTo>
                  <a:pt x="276045" y="781681"/>
                </a:lnTo>
                <a:lnTo>
                  <a:pt x="238633" y="781330"/>
                </a:lnTo>
                <a:lnTo>
                  <a:pt x="191619" y="781105"/>
                </a:lnTo>
                <a:lnTo>
                  <a:pt x="148358" y="786083"/>
                </a:lnTo>
                <a:lnTo>
                  <a:pt x="105106" y="787323"/>
                </a:lnTo>
                <a:lnTo>
                  <a:pt x="57558" y="787395"/>
                </a:lnTo>
                <a:lnTo>
                  <a:pt x="14705" y="787399"/>
                </a:lnTo>
                <a:lnTo>
                  <a:pt x="0" y="78740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SMARTInkShape-3357">
            <a:extLst>
              <a:ext uri="{FF2B5EF4-FFF2-40B4-BE49-F238E27FC236}">
                <a16:creationId xmlns:a16="http://schemas.microsoft.com/office/drawing/2014/main" xmlns="" id="{6EFFB45E-CA9D-47E6-BBC8-7221DAA1C00F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525357" y="4531455"/>
            <a:ext cx="652134" cy="686350"/>
          </a:xfrm>
          <a:custGeom>
            <a:avLst/>
            <a:gdLst/>
            <a:ahLst/>
            <a:cxnLst/>
            <a:rect l="0" t="0" r="0" b="0"/>
            <a:pathLst>
              <a:path w="652134" h="686350">
                <a:moveTo>
                  <a:pt x="503843" y="129445"/>
                </a:moveTo>
                <a:lnTo>
                  <a:pt x="503843" y="129445"/>
                </a:lnTo>
                <a:lnTo>
                  <a:pt x="520144" y="95431"/>
                </a:lnTo>
                <a:lnTo>
                  <a:pt x="522531" y="71021"/>
                </a:lnTo>
                <a:lnTo>
                  <a:pt x="518969" y="60910"/>
                </a:lnTo>
                <a:lnTo>
                  <a:pt x="501814" y="39550"/>
                </a:lnTo>
                <a:lnTo>
                  <a:pt x="480820" y="27942"/>
                </a:lnTo>
                <a:lnTo>
                  <a:pt x="439010" y="13335"/>
                </a:lnTo>
                <a:lnTo>
                  <a:pt x="392285" y="2924"/>
                </a:lnTo>
                <a:lnTo>
                  <a:pt x="350374" y="0"/>
                </a:lnTo>
                <a:lnTo>
                  <a:pt x="306676" y="5483"/>
                </a:lnTo>
                <a:lnTo>
                  <a:pt x="264331" y="19808"/>
                </a:lnTo>
                <a:lnTo>
                  <a:pt x="223091" y="45690"/>
                </a:lnTo>
                <a:lnTo>
                  <a:pt x="177711" y="83932"/>
                </a:lnTo>
                <a:lnTo>
                  <a:pt x="146523" y="115567"/>
                </a:lnTo>
                <a:lnTo>
                  <a:pt x="118551" y="150794"/>
                </a:lnTo>
                <a:lnTo>
                  <a:pt x="92007" y="191380"/>
                </a:lnTo>
                <a:lnTo>
                  <a:pt x="67510" y="235288"/>
                </a:lnTo>
                <a:lnTo>
                  <a:pt x="47215" y="280673"/>
                </a:lnTo>
                <a:lnTo>
                  <a:pt x="30670" y="326715"/>
                </a:lnTo>
                <a:lnTo>
                  <a:pt x="16966" y="372343"/>
                </a:lnTo>
                <a:lnTo>
                  <a:pt x="6171" y="416140"/>
                </a:lnTo>
                <a:lnTo>
                  <a:pt x="433" y="459124"/>
                </a:lnTo>
                <a:lnTo>
                  <a:pt x="0" y="500336"/>
                </a:lnTo>
                <a:lnTo>
                  <a:pt x="6863" y="537467"/>
                </a:lnTo>
                <a:lnTo>
                  <a:pt x="25997" y="583362"/>
                </a:lnTo>
                <a:lnTo>
                  <a:pt x="59654" y="620401"/>
                </a:lnTo>
                <a:lnTo>
                  <a:pt x="90526" y="640924"/>
                </a:lnTo>
                <a:lnTo>
                  <a:pt x="124002" y="658041"/>
                </a:lnTo>
                <a:lnTo>
                  <a:pt x="155343" y="670352"/>
                </a:lnTo>
                <a:lnTo>
                  <a:pt x="191380" y="678647"/>
                </a:lnTo>
                <a:lnTo>
                  <a:pt x="230915" y="683979"/>
                </a:lnTo>
                <a:lnTo>
                  <a:pt x="272004" y="686349"/>
                </a:lnTo>
                <a:lnTo>
                  <a:pt x="313785" y="683639"/>
                </a:lnTo>
                <a:lnTo>
                  <a:pt x="355873" y="677026"/>
                </a:lnTo>
                <a:lnTo>
                  <a:pt x="398097" y="667031"/>
                </a:lnTo>
                <a:lnTo>
                  <a:pt x="438500" y="653652"/>
                </a:lnTo>
                <a:lnTo>
                  <a:pt x="476213" y="637592"/>
                </a:lnTo>
                <a:lnTo>
                  <a:pt x="509437" y="618695"/>
                </a:lnTo>
                <a:lnTo>
                  <a:pt x="552538" y="584852"/>
                </a:lnTo>
                <a:lnTo>
                  <a:pt x="592119" y="544643"/>
                </a:lnTo>
                <a:lnTo>
                  <a:pt x="612220" y="508475"/>
                </a:lnTo>
                <a:lnTo>
                  <a:pt x="628211" y="463708"/>
                </a:lnTo>
                <a:lnTo>
                  <a:pt x="635438" y="436954"/>
                </a:lnTo>
                <a:lnTo>
                  <a:pt x="642373" y="408534"/>
                </a:lnTo>
                <a:lnTo>
                  <a:pt x="646996" y="381826"/>
                </a:lnTo>
                <a:lnTo>
                  <a:pt x="650078" y="356261"/>
                </a:lnTo>
                <a:lnTo>
                  <a:pt x="652133" y="331455"/>
                </a:lnTo>
                <a:lnTo>
                  <a:pt x="648772" y="286961"/>
                </a:lnTo>
                <a:lnTo>
                  <a:pt x="639517" y="246724"/>
                </a:lnTo>
                <a:lnTo>
                  <a:pt x="625996" y="210027"/>
                </a:lnTo>
                <a:lnTo>
                  <a:pt x="608698" y="174902"/>
                </a:lnTo>
                <a:lnTo>
                  <a:pt x="588545" y="141181"/>
                </a:lnTo>
                <a:lnTo>
                  <a:pt x="551988" y="95136"/>
                </a:lnTo>
                <a:lnTo>
                  <a:pt x="505329" y="55779"/>
                </a:lnTo>
                <a:lnTo>
                  <a:pt x="457952" y="28439"/>
                </a:lnTo>
                <a:lnTo>
                  <a:pt x="433993" y="15145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SMARTInkShape-3358">
            <a:extLst>
              <a:ext uri="{FF2B5EF4-FFF2-40B4-BE49-F238E27FC236}">
                <a16:creationId xmlns:a16="http://schemas.microsoft.com/office/drawing/2014/main" xmlns="" id="{09EA40F4-8847-47C0-A0A9-15C73DFAF01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4005007" y="2231960"/>
            <a:ext cx="1567529" cy="1317346"/>
          </a:xfrm>
          <a:custGeom>
            <a:avLst/>
            <a:gdLst/>
            <a:ahLst/>
            <a:cxnLst/>
            <a:rect l="0" t="0" r="0" b="0"/>
            <a:pathLst>
              <a:path w="1567529" h="1317346">
                <a:moveTo>
                  <a:pt x="1449643" y="282640"/>
                </a:moveTo>
                <a:lnTo>
                  <a:pt x="1449643" y="282640"/>
                </a:lnTo>
                <a:lnTo>
                  <a:pt x="1459694" y="241195"/>
                </a:lnTo>
                <a:lnTo>
                  <a:pt x="1459755" y="217653"/>
                </a:lnTo>
                <a:lnTo>
                  <a:pt x="1455078" y="193079"/>
                </a:lnTo>
                <a:lnTo>
                  <a:pt x="1434398" y="155444"/>
                </a:lnTo>
                <a:lnTo>
                  <a:pt x="1399187" y="117482"/>
                </a:lnTo>
                <a:lnTo>
                  <a:pt x="1364189" y="93996"/>
                </a:lnTo>
                <a:lnTo>
                  <a:pt x="1321352" y="71798"/>
                </a:lnTo>
                <a:lnTo>
                  <a:pt x="1297088" y="60940"/>
                </a:lnTo>
                <a:lnTo>
                  <a:pt x="1271740" y="50173"/>
                </a:lnTo>
                <a:lnTo>
                  <a:pt x="1243552" y="40879"/>
                </a:lnTo>
                <a:lnTo>
                  <a:pt x="1213471" y="32566"/>
                </a:lnTo>
                <a:lnTo>
                  <a:pt x="1182129" y="24907"/>
                </a:lnTo>
                <a:lnTo>
                  <a:pt x="1147122" y="18390"/>
                </a:lnTo>
                <a:lnTo>
                  <a:pt x="1109674" y="12635"/>
                </a:lnTo>
                <a:lnTo>
                  <a:pt x="1070596" y="7386"/>
                </a:lnTo>
                <a:lnTo>
                  <a:pt x="1031140" y="3888"/>
                </a:lnTo>
                <a:lnTo>
                  <a:pt x="991430" y="1555"/>
                </a:lnTo>
                <a:lnTo>
                  <a:pt x="951551" y="0"/>
                </a:lnTo>
                <a:lnTo>
                  <a:pt x="910148" y="375"/>
                </a:lnTo>
                <a:lnTo>
                  <a:pt x="867729" y="2035"/>
                </a:lnTo>
                <a:lnTo>
                  <a:pt x="824634" y="4553"/>
                </a:lnTo>
                <a:lnTo>
                  <a:pt x="781087" y="9054"/>
                </a:lnTo>
                <a:lnTo>
                  <a:pt x="737239" y="14877"/>
                </a:lnTo>
                <a:lnTo>
                  <a:pt x="693190" y="21582"/>
                </a:lnTo>
                <a:lnTo>
                  <a:pt x="649008" y="30284"/>
                </a:lnTo>
                <a:lnTo>
                  <a:pt x="604736" y="40320"/>
                </a:lnTo>
                <a:lnTo>
                  <a:pt x="560405" y="51243"/>
                </a:lnTo>
                <a:lnTo>
                  <a:pt x="516740" y="64170"/>
                </a:lnTo>
                <a:lnTo>
                  <a:pt x="473518" y="78432"/>
                </a:lnTo>
                <a:lnTo>
                  <a:pt x="430593" y="93585"/>
                </a:lnTo>
                <a:lnTo>
                  <a:pt x="389276" y="112153"/>
                </a:lnTo>
                <a:lnTo>
                  <a:pt x="349032" y="132999"/>
                </a:lnTo>
                <a:lnTo>
                  <a:pt x="309502" y="155362"/>
                </a:lnTo>
                <a:lnTo>
                  <a:pt x="273271" y="179444"/>
                </a:lnTo>
                <a:lnTo>
                  <a:pt x="239240" y="204670"/>
                </a:lnTo>
                <a:lnTo>
                  <a:pt x="206674" y="230660"/>
                </a:lnTo>
                <a:lnTo>
                  <a:pt x="177203" y="259981"/>
                </a:lnTo>
                <a:lnTo>
                  <a:pt x="149794" y="291523"/>
                </a:lnTo>
                <a:lnTo>
                  <a:pt x="123760" y="324546"/>
                </a:lnTo>
                <a:lnTo>
                  <a:pt x="100760" y="359966"/>
                </a:lnTo>
                <a:lnTo>
                  <a:pt x="79782" y="396985"/>
                </a:lnTo>
                <a:lnTo>
                  <a:pt x="60153" y="435070"/>
                </a:lnTo>
                <a:lnTo>
                  <a:pt x="44949" y="474571"/>
                </a:lnTo>
                <a:lnTo>
                  <a:pt x="32697" y="515017"/>
                </a:lnTo>
                <a:lnTo>
                  <a:pt x="22412" y="556091"/>
                </a:lnTo>
                <a:lnTo>
                  <a:pt x="14145" y="598291"/>
                </a:lnTo>
                <a:lnTo>
                  <a:pt x="7222" y="641240"/>
                </a:lnTo>
                <a:lnTo>
                  <a:pt x="1195" y="684690"/>
                </a:lnTo>
                <a:lnTo>
                  <a:pt x="0" y="726357"/>
                </a:lnTo>
                <a:lnTo>
                  <a:pt x="2025" y="766834"/>
                </a:lnTo>
                <a:lnTo>
                  <a:pt x="6198" y="806520"/>
                </a:lnTo>
                <a:lnTo>
                  <a:pt x="16035" y="844971"/>
                </a:lnTo>
                <a:lnTo>
                  <a:pt x="29649" y="882600"/>
                </a:lnTo>
                <a:lnTo>
                  <a:pt x="45780" y="919679"/>
                </a:lnTo>
                <a:lnTo>
                  <a:pt x="65707" y="955688"/>
                </a:lnTo>
                <a:lnTo>
                  <a:pt x="88163" y="990984"/>
                </a:lnTo>
                <a:lnTo>
                  <a:pt x="112306" y="1025802"/>
                </a:lnTo>
                <a:lnTo>
                  <a:pt x="139691" y="1058893"/>
                </a:lnTo>
                <a:lnTo>
                  <a:pt x="169236" y="1090831"/>
                </a:lnTo>
                <a:lnTo>
                  <a:pt x="200222" y="1122000"/>
                </a:lnTo>
                <a:lnTo>
                  <a:pt x="233579" y="1150541"/>
                </a:lnTo>
                <a:lnTo>
                  <a:pt x="268517" y="1177330"/>
                </a:lnTo>
                <a:lnTo>
                  <a:pt x="304509" y="1202950"/>
                </a:lnTo>
                <a:lnTo>
                  <a:pt x="343320" y="1224969"/>
                </a:lnTo>
                <a:lnTo>
                  <a:pt x="384011" y="1244587"/>
                </a:lnTo>
                <a:lnTo>
                  <a:pt x="425955" y="1262605"/>
                </a:lnTo>
                <a:lnTo>
                  <a:pt x="469440" y="1277439"/>
                </a:lnTo>
                <a:lnTo>
                  <a:pt x="513952" y="1290150"/>
                </a:lnTo>
                <a:lnTo>
                  <a:pt x="559149" y="1301446"/>
                </a:lnTo>
                <a:lnTo>
                  <a:pt x="606214" y="1308978"/>
                </a:lnTo>
                <a:lnTo>
                  <a:pt x="654524" y="1313999"/>
                </a:lnTo>
                <a:lnTo>
                  <a:pt x="703663" y="1317345"/>
                </a:lnTo>
                <a:lnTo>
                  <a:pt x="754062" y="1316049"/>
                </a:lnTo>
                <a:lnTo>
                  <a:pt x="805301" y="1311657"/>
                </a:lnTo>
                <a:lnTo>
                  <a:pt x="857098" y="1305201"/>
                </a:lnTo>
                <a:lnTo>
                  <a:pt x="908563" y="1294548"/>
                </a:lnTo>
                <a:lnTo>
                  <a:pt x="959806" y="1281095"/>
                </a:lnTo>
                <a:lnTo>
                  <a:pt x="1010902" y="1265777"/>
                </a:lnTo>
                <a:lnTo>
                  <a:pt x="1059782" y="1247803"/>
                </a:lnTo>
                <a:lnTo>
                  <a:pt x="1107186" y="1228060"/>
                </a:lnTo>
                <a:lnTo>
                  <a:pt x="1153605" y="1207137"/>
                </a:lnTo>
                <a:lnTo>
                  <a:pt x="1197956" y="1182604"/>
                </a:lnTo>
                <a:lnTo>
                  <a:pt x="1240930" y="1155666"/>
                </a:lnTo>
                <a:lnTo>
                  <a:pt x="1282984" y="1127124"/>
                </a:lnTo>
                <a:lnTo>
                  <a:pt x="1320193" y="1096102"/>
                </a:lnTo>
                <a:lnTo>
                  <a:pt x="1354171" y="1063425"/>
                </a:lnTo>
                <a:lnTo>
                  <a:pt x="1385995" y="1029647"/>
                </a:lnTo>
                <a:lnTo>
                  <a:pt x="1414266" y="993017"/>
                </a:lnTo>
                <a:lnTo>
                  <a:pt x="1440170" y="954486"/>
                </a:lnTo>
                <a:lnTo>
                  <a:pt x="1464494" y="914687"/>
                </a:lnTo>
                <a:lnTo>
                  <a:pt x="1485649" y="871221"/>
                </a:lnTo>
                <a:lnTo>
                  <a:pt x="1504692" y="825310"/>
                </a:lnTo>
                <a:lnTo>
                  <a:pt x="1522325" y="777770"/>
                </a:lnTo>
                <a:lnTo>
                  <a:pt x="1536198" y="730555"/>
                </a:lnTo>
                <a:lnTo>
                  <a:pt x="1547563" y="683555"/>
                </a:lnTo>
                <a:lnTo>
                  <a:pt x="1557256" y="636700"/>
                </a:lnTo>
                <a:lnTo>
                  <a:pt x="1563013" y="592763"/>
                </a:lnTo>
                <a:lnTo>
                  <a:pt x="1566145" y="550772"/>
                </a:lnTo>
                <a:lnTo>
                  <a:pt x="1567528" y="510078"/>
                </a:lnTo>
                <a:lnTo>
                  <a:pt x="1565627" y="470954"/>
                </a:lnTo>
                <a:lnTo>
                  <a:pt x="1561538" y="432877"/>
                </a:lnTo>
                <a:lnTo>
                  <a:pt x="1555990" y="395498"/>
                </a:lnTo>
                <a:lnTo>
                  <a:pt x="1548763" y="359995"/>
                </a:lnTo>
                <a:lnTo>
                  <a:pt x="1540418" y="325743"/>
                </a:lnTo>
                <a:lnTo>
                  <a:pt x="1531326" y="292326"/>
                </a:lnTo>
                <a:lnTo>
                  <a:pt x="1518915" y="261580"/>
                </a:lnTo>
                <a:lnTo>
                  <a:pt x="1504292" y="232617"/>
                </a:lnTo>
                <a:lnTo>
                  <a:pt x="1488192" y="204841"/>
                </a:lnTo>
                <a:lnTo>
                  <a:pt x="1464053" y="179974"/>
                </a:lnTo>
                <a:lnTo>
                  <a:pt x="1434556" y="157046"/>
                </a:lnTo>
                <a:lnTo>
                  <a:pt x="1401484" y="135411"/>
                </a:lnTo>
                <a:lnTo>
                  <a:pt x="1335343" y="9214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4" name="SMARTInkShape-Group661">
            <a:extLst>
              <a:ext uri="{FF2B5EF4-FFF2-40B4-BE49-F238E27FC236}">
                <a16:creationId xmlns:a16="http://schemas.microsoft.com/office/drawing/2014/main" xmlns="" id="{066D5BC9-8E47-4BD9-B9F4-DB84EFFC979F}"/>
              </a:ext>
            </a:extLst>
          </p:cNvPr>
          <p:cNvGrpSpPr/>
          <p:nvPr/>
        </p:nvGrpSpPr>
        <p:grpSpPr>
          <a:xfrm>
            <a:off x="6792780" y="5735534"/>
            <a:ext cx="2490921" cy="624857"/>
            <a:chOff x="6792780" y="5735534"/>
            <a:chExt cx="2490921" cy="624857"/>
          </a:xfrm>
        </p:grpSpPr>
        <p:sp>
          <p:nvSpPr>
            <p:cNvPr id="384" name="SMARTInkShape-3359">
              <a:extLst>
                <a:ext uri="{FF2B5EF4-FFF2-40B4-BE49-F238E27FC236}">
                  <a16:creationId xmlns:a16="http://schemas.microsoft.com/office/drawing/2014/main" xmlns="" id="{75F17234-16C8-47CE-B429-53145999E01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9175750" y="5924577"/>
              <a:ext cx="107951" cy="107924"/>
            </a:xfrm>
            <a:custGeom>
              <a:avLst/>
              <a:gdLst/>
              <a:ahLst/>
              <a:cxnLst/>
              <a:rect l="0" t="0" r="0" b="0"/>
              <a:pathLst>
                <a:path w="107951" h="107924">
                  <a:moveTo>
                    <a:pt x="0" y="19023"/>
                  </a:moveTo>
                  <a:lnTo>
                    <a:pt x="0" y="19023"/>
                  </a:lnTo>
                  <a:lnTo>
                    <a:pt x="9433" y="10294"/>
                  </a:lnTo>
                  <a:lnTo>
                    <a:pt x="25333" y="1529"/>
                  </a:lnTo>
                  <a:lnTo>
                    <a:pt x="45680" y="64"/>
                  </a:lnTo>
                  <a:lnTo>
                    <a:pt x="52653" y="0"/>
                  </a:lnTo>
                  <a:lnTo>
                    <a:pt x="54152" y="1402"/>
                  </a:lnTo>
                  <a:lnTo>
                    <a:pt x="55817" y="6723"/>
                  </a:lnTo>
                  <a:lnTo>
                    <a:pt x="53384" y="21022"/>
                  </a:lnTo>
                  <a:lnTo>
                    <a:pt x="33351" y="57299"/>
                  </a:lnTo>
                  <a:lnTo>
                    <a:pt x="16394" y="80107"/>
                  </a:lnTo>
                  <a:lnTo>
                    <a:pt x="13795" y="88158"/>
                  </a:lnTo>
                  <a:lnTo>
                    <a:pt x="12764" y="94809"/>
                  </a:lnTo>
                  <a:lnTo>
                    <a:pt x="16090" y="91730"/>
                  </a:lnTo>
                  <a:lnTo>
                    <a:pt x="28286" y="89719"/>
                  </a:lnTo>
                  <a:lnTo>
                    <a:pt x="72592" y="94414"/>
                  </a:lnTo>
                  <a:lnTo>
                    <a:pt x="107950" y="107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3360">
              <a:extLst>
                <a:ext uri="{FF2B5EF4-FFF2-40B4-BE49-F238E27FC236}">
                  <a16:creationId xmlns:a16="http://schemas.microsoft.com/office/drawing/2014/main" xmlns="" id="{AEA41594-064A-4D60-B1E6-D3C0FDA0B75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163050" y="61341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5025" y="11933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3361">
              <a:extLst>
                <a:ext uri="{FF2B5EF4-FFF2-40B4-BE49-F238E27FC236}">
                  <a16:creationId xmlns:a16="http://schemas.microsoft.com/office/drawing/2014/main" xmlns="" id="{B7F6050C-3412-47BE-99EB-DC5987EBAED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093200" y="6203950"/>
              <a:ext cx="50801" cy="156441"/>
            </a:xfrm>
            <a:custGeom>
              <a:avLst/>
              <a:gdLst/>
              <a:ahLst/>
              <a:cxnLst/>
              <a:rect l="0" t="0" r="0" b="0"/>
              <a:pathLst>
                <a:path w="50801" h="156441">
                  <a:moveTo>
                    <a:pt x="50800" y="0"/>
                  </a:moveTo>
                  <a:lnTo>
                    <a:pt x="50800" y="0"/>
                  </a:lnTo>
                  <a:lnTo>
                    <a:pt x="50800" y="6742"/>
                  </a:lnTo>
                  <a:lnTo>
                    <a:pt x="48919" y="11933"/>
                  </a:lnTo>
                  <a:lnTo>
                    <a:pt x="47429" y="14305"/>
                  </a:lnTo>
                  <a:lnTo>
                    <a:pt x="45333" y="27757"/>
                  </a:lnTo>
                  <a:lnTo>
                    <a:pt x="49995" y="67078"/>
                  </a:lnTo>
                  <a:lnTo>
                    <a:pt x="50561" y="104934"/>
                  </a:lnTo>
                  <a:lnTo>
                    <a:pt x="43987" y="135044"/>
                  </a:lnTo>
                  <a:lnTo>
                    <a:pt x="33149" y="156343"/>
                  </a:lnTo>
                  <a:lnTo>
                    <a:pt x="31272" y="156440"/>
                  </a:lnTo>
                  <a:lnTo>
                    <a:pt x="25422" y="154665"/>
                  </a:lnTo>
                  <a:lnTo>
                    <a:pt x="5304" y="138293"/>
                  </a:lnTo>
                  <a:lnTo>
                    <a:pt x="2357" y="131783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3362">
              <a:extLst>
                <a:ext uri="{FF2B5EF4-FFF2-40B4-BE49-F238E27FC236}">
                  <a16:creationId xmlns:a16="http://schemas.microsoft.com/office/drawing/2014/main" xmlns="" id="{6E686C42-6F04-4577-84DF-85AD7E86F3E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966776" y="6007100"/>
              <a:ext cx="139125" cy="199861"/>
            </a:xfrm>
            <a:custGeom>
              <a:avLst/>
              <a:gdLst/>
              <a:ahLst/>
              <a:cxnLst/>
              <a:rect l="0" t="0" r="0" b="0"/>
              <a:pathLst>
                <a:path w="139125" h="199861">
                  <a:moveTo>
                    <a:pt x="139124" y="0"/>
                  </a:moveTo>
                  <a:lnTo>
                    <a:pt x="139124" y="0"/>
                  </a:lnTo>
                  <a:lnTo>
                    <a:pt x="100252" y="42635"/>
                  </a:lnTo>
                  <a:lnTo>
                    <a:pt x="75471" y="81329"/>
                  </a:lnTo>
                  <a:lnTo>
                    <a:pt x="46535" y="122238"/>
                  </a:lnTo>
                  <a:lnTo>
                    <a:pt x="17848" y="166868"/>
                  </a:lnTo>
                  <a:lnTo>
                    <a:pt x="1367" y="193568"/>
                  </a:lnTo>
                  <a:lnTo>
                    <a:pt x="0" y="199248"/>
                  </a:lnTo>
                  <a:lnTo>
                    <a:pt x="514" y="199860"/>
                  </a:lnTo>
                  <a:lnTo>
                    <a:pt x="1561" y="199562"/>
                  </a:lnTo>
                  <a:lnTo>
                    <a:pt x="5774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3363">
              <a:extLst>
                <a:ext uri="{FF2B5EF4-FFF2-40B4-BE49-F238E27FC236}">
                  <a16:creationId xmlns:a16="http://schemas.microsoft.com/office/drawing/2014/main" xmlns="" id="{88054DEB-7694-46A4-A79E-CEBEA4025EB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947150" y="6007100"/>
              <a:ext cx="145540" cy="215901"/>
            </a:xfrm>
            <a:custGeom>
              <a:avLst/>
              <a:gdLst/>
              <a:ahLst/>
              <a:cxnLst/>
              <a:rect l="0" t="0" r="0" b="0"/>
              <a:pathLst>
                <a:path w="145540" h="215901">
                  <a:moveTo>
                    <a:pt x="0" y="0"/>
                  </a:moveTo>
                  <a:lnTo>
                    <a:pt x="0" y="0"/>
                  </a:lnTo>
                  <a:lnTo>
                    <a:pt x="37977" y="40094"/>
                  </a:lnTo>
                  <a:lnTo>
                    <a:pt x="70244" y="87204"/>
                  </a:lnTo>
                  <a:lnTo>
                    <a:pt x="97052" y="134269"/>
                  </a:lnTo>
                  <a:lnTo>
                    <a:pt x="120301" y="177851"/>
                  </a:lnTo>
                  <a:lnTo>
                    <a:pt x="145539" y="215236"/>
                  </a:lnTo>
                  <a:lnTo>
                    <a:pt x="145004" y="215458"/>
                  </a:lnTo>
                  <a:lnTo>
                    <a:pt x="13970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3364">
              <a:extLst>
                <a:ext uri="{FF2B5EF4-FFF2-40B4-BE49-F238E27FC236}">
                  <a16:creationId xmlns:a16="http://schemas.microsoft.com/office/drawing/2014/main" xmlns="" id="{10375931-939E-4EE2-9D8D-DF016A48C9D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653335" y="6003442"/>
              <a:ext cx="204916" cy="232259"/>
            </a:xfrm>
            <a:custGeom>
              <a:avLst/>
              <a:gdLst/>
              <a:ahLst/>
              <a:cxnLst/>
              <a:rect l="0" t="0" r="0" b="0"/>
              <a:pathLst>
                <a:path w="204916" h="232259">
                  <a:moveTo>
                    <a:pt x="192215" y="3658"/>
                  </a:moveTo>
                  <a:lnTo>
                    <a:pt x="192215" y="3658"/>
                  </a:lnTo>
                  <a:lnTo>
                    <a:pt x="192215" y="0"/>
                  </a:lnTo>
                  <a:lnTo>
                    <a:pt x="192215" y="1561"/>
                  </a:lnTo>
                  <a:lnTo>
                    <a:pt x="190803" y="2261"/>
                  </a:lnTo>
                  <a:lnTo>
                    <a:pt x="174638" y="7145"/>
                  </a:lnTo>
                  <a:lnTo>
                    <a:pt x="130058" y="20921"/>
                  </a:lnTo>
                  <a:lnTo>
                    <a:pt x="88504" y="34016"/>
                  </a:lnTo>
                  <a:lnTo>
                    <a:pt x="52047" y="50076"/>
                  </a:lnTo>
                  <a:lnTo>
                    <a:pt x="18823" y="68839"/>
                  </a:lnTo>
                  <a:lnTo>
                    <a:pt x="9318" y="78724"/>
                  </a:lnTo>
                  <a:lnTo>
                    <a:pt x="6784" y="83335"/>
                  </a:lnTo>
                  <a:lnTo>
                    <a:pt x="7211" y="87820"/>
                  </a:lnTo>
                  <a:lnTo>
                    <a:pt x="13329" y="96566"/>
                  </a:lnTo>
                  <a:lnTo>
                    <a:pt x="26868" y="103276"/>
                  </a:lnTo>
                  <a:lnTo>
                    <a:pt x="69415" y="115580"/>
                  </a:lnTo>
                  <a:lnTo>
                    <a:pt x="97664" y="124256"/>
                  </a:lnTo>
                  <a:lnTo>
                    <a:pt x="104330" y="128519"/>
                  </a:lnTo>
                  <a:lnTo>
                    <a:pt x="107294" y="132764"/>
                  </a:lnTo>
                  <a:lnTo>
                    <a:pt x="105262" y="135590"/>
                  </a:lnTo>
                  <a:lnTo>
                    <a:pt x="63138" y="162573"/>
                  </a:lnTo>
                  <a:lnTo>
                    <a:pt x="17995" y="187822"/>
                  </a:lnTo>
                  <a:lnTo>
                    <a:pt x="4657" y="200512"/>
                  </a:lnTo>
                  <a:lnTo>
                    <a:pt x="1560" y="204744"/>
                  </a:lnTo>
                  <a:lnTo>
                    <a:pt x="200" y="208270"/>
                  </a:lnTo>
                  <a:lnTo>
                    <a:pt x="0" y="211327"/>
                  </a:lnTo>
                  <a:lnTo>
                    <a:pt x="571" y="214071"/>
                  </a:lnTo>
                  <a:lnTo>
                    <a:pt x="4969" y="219001"/>
                  </a:lnTo>
                  <a:lnTo>
                    <a:pt x="8118" y="221302"/>
                  </a:lnTo>
                  <a:lnTo>
                    <a:pt x="22661" y="224543"/>
                  </a:lnTo>
                  <a:lnTo>
                    <a:pt x="61553" y="225729"/>
                  </a:lnTo>
                  <a:lnTo>
                    <a:pt x="105100" y="225872"/>
                  </a:lnTo>
                  <a:lnTo>
                    <a:pt x="145314" y="225897"/>
                  </a:lnTo>
                  <a:lnTo>
                    <a:pt x="191482" y="227789"/>
                  </a:lnTo>
                  <a:lnTo>
                    <a:pt x="204915" y="232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3365">
              <a:extLst>
                <a:ext uri="{FF2B5EF4-FFF2-40B4-BE49-F238E27FC236}">
                  <a16:creationId xmlns:a16="http://schemas.microsoft.com/office/drawing/2014/main" xmlns="" id="{F9588295-BACA-4668-948B-1B343392CEE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369639" y="6221712"/>
              <a:ext cx="112316" cy="128289"/>
            </a:xfrm>
            <a:custGeom>
              <a:avLst/>
              <a:gdLst/>
              <a:ahLst/>
              <a:cxnLst/>
              <a:rect l="0" t="0" r="0" b="0"/>
              <a:pathLst>
                <a:path w="112316" h="128289">
                  <a:moveTo>
                    <a:pt x="12361" y="1288"/>
                  </a:moveTo>
                  <a:lnTo>
                    <a:pt x="12361" y="1288"/>
                  </a:lnTo>
                  <a:lnTo>
                    <a:pt x="12361" y="47999"/>
                  </a:lnTo>
                  <a:lnTo>
                    <a:pt x="8990" y="80051"/>
                  </a:lnTo>
                  <a:lnTo>
                    <a:pt x="804" y="106025"/>
                  </a:lnTo>
                  <a:lnTo>
                    <a:pt x="423" y="105686"/>
                  </a:lnTo>
                  <a:lnTo>
                    <a:pt x="0" y="101544"/>
                  </a:lnTo>
                  <a:lnTo>
                    <a:pt x="11277" y="75837"/>
                  </a:lnTo>
                  <a:lnTo>
                    <a:pt x="37338" y="35220"/>
                  </a:lnTo>
                  <a:lnTo>
                    <a:pt x="56335" y="9715"/>
                  </a:lnTo>
                  <a:lnTo>
                    <a:pt x="71251" y="414"/>
                  </a:lnTo>
                  <a:lnTo>
                    <a:pt x="76315" y="0"/>
                  </a:lnTo>
                  <a:lnTo>
                    <a:pt x="85705" y="3303"/>
                  </a:lnTo>
                  <a:lnTo>
                    <a:pt x="98925" y="16467"/>
                  </a:lnTo>
                  <a:lnTo>
                    <a:pt x="108409" y="40514"/>
                  </a:lnTo>
                  <a:lnTo>
                    <a:pt x="112315" y="66611"/>
                  </a:lnTo>
                  <a:lnTo>
                    <a:pt x="108566" y="99302"/>
                  </a:lnTo>
                  <a:lnTo>
                    <a:pt x="101261" y="128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3366">
              <a:extLst>
                <a:ext uri="{FF2B5EF4-FFF2-40B4-BE49-F238E27FC236}">
                  <a16:creationId xmlns:a16="http://schemas.microsoft.com/office/drawing/2014/main" xmlns="" id="{BDD5BCC9-FD84-42ED-BBE2-F0B66030A20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331200" y="6123457"/>
              <a:ext cx="203201" cy="16994"/>
            </a:xfrm>
            <a:custGeom>
              <a:avLst/>
              <a:gdLst/>
              <a:ahLst/>
              <a:cxnLst/>
              <a:rect l="0" t="0" r="0" b="0"/>
              <a:pathLst>
                <a:path w="203201" h="16994">
                  <a:moveTo>
                    <a:pt x="0" y="16993"/>
                  </a:moveTo>
                  <a:lnTo>
                    <a:pt x="0" y="16993"/>
                  </a:lnTo>
                  <a:lnTo>
                    <a:pt x="3370" y="13622"/>
                  </a:lnTo>
                  <a:lnTo>
                    <a:pt x="29064" y="4784"/>
                  </a:lnTo>
                  <a:lnTo>
                    <a:pt x="59954" y="983"/>
                  </a:lnTo>
                  <a:lnTo>
                    <a:pt x="96496" y="0"/>
                  </a:lnTo>
                  <a:lnTo>
                    <a:pt x="133904" y="1914"/>
                  </a:lnTo>
                  <a:lnTo>
                    <a:pt x="177180" y="6960"/>
                  </a:lnTo>
                  <a:lnTo>
                    <a:pt x="203200" y="10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3367">
              <a:extLst>
                <a:ext uri="{FF2B5EF4-FFF2-40B4-BE49-F238E27FC236}">
                  <a16:creationId xmlns:a16="http://schemas.microsoft.com/office/drawing/2014/main" xmlns="" id="{8130803D-EE07-4545-AD34-9EAD04950A4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446540" y="5943600"/>
              <a:ext cx="30711" cy="158751"/>
            </a:xfrm>
            <a:custGeom>
              <a:avLst/>
              <a:gdLst/>
              <a:ahLst/>
              <a:cxnLst/>
              <a:rect l="0" t="0" r="0" b="0"/>
              <a:pathLst>
                <a:path w="30711" h="158751">
                  <a:moveTo>
                    <a:pt x="30710" y="0"/>
                  </a:moveTo>
                  <a:lnTo>
                    <a:pt x="30710" y="0"/>
                  </a:lnTo>
                  <a:lnTo>
                    <a:pt x="23968" y="3371"/>
                  </a:lnTo>
                  <a:lnTo>
                    <a:pt x="13034" y="15579"/>
                  </a:lnTo>
                  <a:lnTo>
                    <a:pt x="4227" y="39346"/>
                  </a:lnTo>
                  <a:lnTo>
                    <a:pt x="0" y="84050"/>
                  </a:lnTo>
                  <a:lnTo>
                    <a:pt x="1047" y="129883"/>
                  </a:lnTo>
                  <a:lnTo>
                    <a:pt x="531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3368">
              <a:extLst>
                <a:ext uri="{FF2B5EF4-FFF2-40B4-BE49-F238E27FC236}">
                  <a16:creationId xmlns:a16="http://schemas.microsoft.com/office/drawing/2014/main" xmlns="" id="{BD33B31D-A722-4CBF-840A-7125BB9C964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071733" y="6115050"/>
              <a:ext cx="164218" cy="6351"/>
            </a:xfrm>
            <a:custGeom>
              <a:avLst/>
              <a:gdLst/>
              <a:ahLst/>
              <a:cxnLst/>
              <a:rect l="0" t="0" r="0" b="0"/>
              <a:pathLst>
                <a:path w="164218" h="6351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44660" y="6273"/>
                  </a:lnTo>
                  <a:lnTo>
                    <a:pt x="88733" y="6327"/>
                  </a:lnTo>
                  <a:lnTo>
                    <a:pt x="134168" y="6343"/>
                  </a:lnTo>
                  <a:lnTo>
                    <a:pt x="16421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3369">
              <a:extLst>
                <a:ext uri="{FF2B5EF4-FFF2-40B4-BE49-F238E27FC236}">
                  <a16:creationId xmlns:a16="http://schemas.microsoft.com/office/drawing/2014/main" xmlns="" id="{263A4B8B-B139-4B48-A245-364636101D79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084432" y="6046641"/>
              <a:ext cx="119769" cy="11260"/>
            </a:xfrm>
            <a:custGeom>
              <a:avLst/>
              <a:gdLst/>
              <a:ahLst/>
              <a:cxnLst/>
              <a:rect l="0" t="0" r="0" b="0"/>
              <a:pathLst>
                <a:path w="119769" h="11260">
                  <a:moveTo>
                    <a:pt x="5468" y="11259"/>
                  </a:moveTo>
                  <a:lnTo>
                    <a:pt x="5468" y="11259"/>
                  </a:lnTo>
                  <a:lnTo>
                    <a:pt x="0" y="11259"/>
                  </a:lnTo>
                  <a:lnTo>
                    <a:pt x="2750" y="7888"/>
                  </a:lnTo>
                  <a:lnTo>
                    <a:pt x="8023" y="6233"/>
                  </a:lnTo>
                  <a:lnTo>
                    <a:pt x="53696" y="0"/>
                  </a:lnTo>
                  <a:lnTo>
                    <a:pt x="98093" y="2215"/>
                  </a:lnTo>
                  <a:lnTo>
                    <a:pt x="119768" y="4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3370">
              <a:extLst>
                <a:ext uri="{FF2B5EF4-FFF2-40B4-BE49-F238E27FC236}">
                  <a16:creationId xmlns:a16="http://schemas.microsoft.com/office/drawing/2014/main" xmlns="" id="{AF694017-47E4-4515-AF83-756C2E824AB6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717520" y="5862272"/>
              <a:ext cx="169181" cy="113079"/>
            </a:xfrm>
            <a:custGeom>
              <a:avLst/>
              <a:gdLst/>
              <a:ahLst/>
              <a:cxnLst/>
              <a:rect l="0" t="0" r="0" b="0"/>
              <a:pathLst>
                <a:path w="169181" h="113079">
                  <a:moveTo>
                    <a:pt x="4080" y="17828"/>
                  </a:moveTo>
                  <a:lnTo>
                    <a:pt x="4080" y="17828"/>
                  </a:lnTo>
                  <a:lnTo>
                    <a:pt x="4080" y="8989"/>
                  </a:lnTo>
                  <a:lnTo>
                    <a:pt x="5491" y="6996"/>
                  </a:lnTo>
                  <a:lnTo>
                    <a:pt x="10822" y="2900"/>
                  </a:lnTo>
                  <a:lnTo>
                    <a:pt x="17894" y="610"/>
                  </a:lnTo>
                  <a:lnTo>
                    <a:pt x="21756" y="0"/>
                  </a:lnTo>
                  <a:lnTo>
                    <a:pt x="29809" y="1202"/>
                  </a:lnTo>
                  <a:lnTo>
                    <a:pt x="44160" y="7728"/>
                  </a:lnTo>
                  <a:lnTo>
                    <a:pt x="49850" y="11095"/>
                  </a:lnTo>
                  <a:lnTo>
                    <a:pt x="58054" y="20480"/>
                  </a:lnTo>
                  <a:lnTo>
                    <a:pt x="61228" y="25946"/>
                  </a:lnTo>
                  <a:lnTo>
                    <a:pt x="61935" y="31707"/>
                  </a:lnTo>
                  <a:lnTo>
                    <a:pt x="58956" y="43752"/>
                  </a:lnTo>
                  <a:lnTo>
                    <a:pt x="42604" y="65805"/>
                  </a:lnTo>
                  <a:lnTo>
                    <a:pt x="2837" y="97012"/>
                  </a:lnTo>
                  <a:lnTo>
                    <a:pt x="0" y="101939"/>
                  </a:lnTo>
                  <a:lnTo>
                    <a:pt x="1360" y="104241"/>
                  </a:lnTo>
                  <a:lnTo>
                    <a:pt x="8515" y="108680"/>
                  </a:lnTo>
                  <a:lnTo>
                    <a:pt x="52045" y="112208"/>
                  </a:lnTo>
                  <a:lnTo>
                    <a:pt x="84664" y="112692"/>
                  </a:lnTo>
                  <a:lnTo>
                    <a:pt x="118447" y="112906"/>
                  </a:lnTo>
                  <a:lnTo>
                    <a:pt x="169180" y="113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3371">
              <a:extLst>
                <a:ext uri="{FF2B5EF4-FFF2-40B4-BE49-F238E27FC236}">
                  <a16:creationId xmlns:a16="http://schemas.microsoft.com/office/drawing/2014/main" xmlns="" id="{7E5136C2-6FC1-49E9-A660-7EB33A83956F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544001" y="5768113"/>
              <a:ext cx="101400" cy="111988"/>
            </a:xfrm>
            <a:custGeom>
              <a:avLst/>
              <a:gdLst/>
              <a:ahLst/>
              <a:cxnLst/>
              <a:rect l="0" t="0" r="0" b="0"/>
              <a:pathLst>
                <a:path w="101400" h="111988">
                  <a:moveTo>
                    <a:pt x="25199" y="29437"/>
                  </a:moveTo>
                  <a:lnTo>
                    <a:pt x="25199" y="29437"/>
                  </a:lnTo>
                  <a:lnTo>
                    <a:pt x="25199" y="32808"/>
                  </a:lnTo>
                  <a:lnTo>
                    <a:pt x="476" y="78314"/>
                  </a:lnTo>
                  <a:lnTo>
                    <a:pt x="250" y="78250"/>
                  </a:lnTo>
                  <a:lnTo>
                    <a:pt x="0" y="76297"/>
                  </a:lnTo>
                  <a:lnTo>
                    <a:pt x="33009" y="36465"/>
                  </a:lnTo>
                  <a:lnTo>
                    <a:pt x="65495" y="5494"/>
                  </a:lnTo>
                  <a:lnTo>
                    <a:pt x="76258" y="0"/>
                  </a:lnTo>
                  <a:lnTo>
                    <a:pt x="78288" y="1346"/>
                  </a:lnTo>
                  <a:lnTo>
                    <a:pt x="89019" y="48306"/>
                  </a:lnTo>
                  <a:lnTo>
                    <a:pt x="99546" y="95509"/>
                  </a:lnTo>
                  <a:lnTo>
                    <a:pt x="101399" y="1119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3372">
              <a:extLst>
                <a:ext uri="{FF2B5EF4-FFF2-40B4-BE49-F238E27FC236}">
                  <a16:creationId xmlns:a16="http://schemas.microsoft.com/office/drawing/2014/main" xmlns="" id="{19446256-A07E-4546-B031-C68208D61794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423150" y="5957061"/>
              <a:ext cx="241301" cy="183390"/>
            </a:xfrm>
            <a:custGeom>
              <a:avLst/>
              <a:gdLst/>
              <a:ahLst/>
              <a:cxnLst/>
              <a:rect l="0" t="0" r="0" b="0"/>
              <a:pathLst>
                <a:path w="241301" h="183390">
                  <a:moveTo>
                    <a:pt x="0" y="183389"/>
                  </a:moveTo>
                  <a:lnTo>
                    <a:pt x="0" y="183389"/>
                  </a:lnTo>
                  <a:lnTo>
                    <a:pt x="3370" y="183389"/>
                  </a:lnTo>
                  <a:lnTo>
                    <a:pt x="6907" y="179626"/>
                  </a:lnTo>
                  <a:lnTo>
                    <a:pt x="42246" y="137955"/>
                  </a:lnTo>
                  <a:lnTo>
                    <a:pt x="62847" y="101645"/>
                  </a:lnTo>
                  <a:lnTo>
                    <a:pt x="82356" y="62977"/>
                  </a:lnTo>
                  <a:lnTo>
                    <a:pt x="97772" y="19172"/>
                  </a:lnTo>
                  <a:lnTo>
                    <a:pt x="103915" y="2009"/>
                  </a:lnTo>
                  <a:lnTo>
                    <a:pt x="103849" y="381"/>
                  </a:lnTo>
                  <a:lnTo>
                    <a:pt x="103099" y="0"/>
                  </a:lnTo>
                  <a:lnTo>
                    <a:pt x="95302" y="9577"/>
                  </a:lnTo>
                  <a:lnTo>
                    <a:pt x="80731" y="46985"/>
                  </a:lnTo>
                  <a:lnTo>
                    <a:pt x="70327" y="93258"/>
                  </a:lnTo>
                  <a:lnTo>
                    <a:pt x="67404" y="123993"/>
                  </a:lnTo>
                  <a:lnTo>
                    <a:pt x="72738" y="156291"/>
                  </a:lnTo>
                  <a:lnTo>
                    <a:pt x="75303" y="161090"/>
                  </a:lnTo>
                  <a:lnTo>
                    <a:pt x="78425" y="164290"/>
                  </a:lnTo>
                  <a:lnTo>
                    <a:pt x="81916" y="166423"/>
                  </a:lnTo>
                  <a:lnTo>
                    <a:pt x="86361" y="165728"/>
                  </a:lnTo>
                  <a:lnTo>
                    <a:pt x="96944" y="159312"/>
                  </a:lnTo>
                  <a:lnTo>
                    <a:pt x="132249" y="118113"/>
                  </a:lnTo>
                  <a:lnTo>
                    <a:pt x="158531" y="77204"/>
                  </a:lnTo>
                  <a:lnTo>
                    <a:pt x="177202" y="32576"/>
                  </a:lnTo>
                  <a:lnTo>
                    <a:pt x="172279" y="66482"/>
                  </a:lnTo>
                  <a:lnTo>
                    <a:pt x="177388" y="104113"/>
                  </a:lnTo>
                  <a:lnTo>
                    <a:pt x="188104" y="133637"/>
                  </a:lnTo>
                  <a:lnTo>
                    <a:pt x="198606" y="149283"/>
                  </a:lnTo>
                  <a:lnTo>
                    <a:pt x="210331" y="159529"/>
                  </a:lnTo>
                  <a:lnTo>
                    <a:pt x="216421" y="163249"/>
                  </a:lnTo>
                  <a:lnTo>
                    <a:pt x="221891" y="164318"/>
                  </a:lnTo>
                  <a:lnTo>
                    <a:pt x="226950" y="163619"/>
                  </a:lnTo>
                  <a:lnTo>
                    <a:pt x="241300" y="157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3373">
              <a:extLst>
                <a:ext uri="{FF2B5EF4-FFF2-40B4-BE49-F238E27FC236}">
                  <a16:creationId xmlns:a16="http://schemas.microsoft.com/office/drawing/2014/main" xmlns="" id="{B9212CFC-7A27-4207-83FC-8A405137914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286150" y="5969000"/>
              <a:ext cx="16351" cy="177801"/>
            </a:xfrm>
            <a:custGeom>
              <a:avLst/>
              <a:gdLst/>
              <a:ahLst/>
              <a:cxnLst/>
              <a:rect l="0" t="0" r="0" b="0"/>
              <a:pathLst>
                <a:path w="16351" h="177801">
                  <a:moveTo>
                    <a:pt x="16350" y="0"/>
                  </a:moveTo>
                  <a:lnTo>
                    <a:pt x="16350" y="0"/>
                  </a:lnTo>
                  <a:lnTo>
                    <a:pt x="14468" y="31706"/>
                  </a:lnTo>
                  <a:lnTo>
                    <a:pt x="9177" y="73633"/>
                  </a:lnTo>
                  <a:lnTo>
                    <a:pt x="63" y="112748"/>
                  </a:lnTo>
                  <a:lnTo>
                    <a:pt x="0" y="139240"/>
                  </a:lnTo>
                  <a:lnTo>
                    <a:pt x="100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3374">
              <a:extLst>
                <a:ext uri="{FF2B5EF4-FFF2-40B4-BE49-F238E27FC236}">
                  <a16:creationId xmlns:a16="http://schemas.microsoft.com/office/drawing/2014/main" xmlns="" id="{D66734E8-D78C-4FEA-ABDD-70C8929CE5F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220832" y="6052312"/>
              <a:ext cx="138819" cy="11939"/>
            </a:xfrm>
            <a:custGeom>
              <a:avLst/>
              <a:gdLst/>
              <a:ahLst/>
              <a:cxnLst/>
              <a:rect l="0" t="0" r="0" b="0"/>
              <a:pathLst>
                <a:path w="138819" h="11939">
                  <a:moveTo>
                    <a:pt x="5468" y="11938"/>
                  </a:moveTo>
                  <a:lnTo>
                    <a:pt x="5468" y="11938"/>
                  </a:lnTo>
                  <a:lnTo>
                    <a:pt x="0" y="11938"/>
                  </a:lnTo>
                  <a:lnTo>
                    <a:pt x="2750" y="8567"/>
                  </a:lnTo>
                  <a:lnTo>
                    <a:pt x="18146" y="3099"/>
                  </a:lnTo>
                  <a:lnTo>
                    <a:pt x="59477" y="0"/>
                  </a:lnTo>
                  <a:lnTo>
                    <a:pt x="98063" y="170"/>
                  </a:lnTo>
                  <a:lnTo>
                    <a:pt x="138818" y="5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3375">
              <a:extLst>
                <a:ext uri="{FF2B5EF4-FFF2-40B4-BE49-F238E27FC236}">
                  <a16:creationId xmlns:a16="http://schemas.microsoft.com/office/drawing/2014/main" xmlns="" id="{E54F95B2-4CFC-4108-8F65-99C361240BD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809412" y="5750130"/>
              <a:ext cx="118439" cy="129971"/>
            </a:xfrm>
            <a:custGeom>
              <a:avLst/>
              <a:gdLst/>
              <a:ahLst/>
              <a:cxnLst/>
              <a:rect l="0" t="0" r="0" b="0"/>
              <a:pathLst>
                <a:path w="118439" h="129971">
                  <a:moveTo>
                    <a:pt x="61288" y="22020"/>
                  </a:moveTo>
                  <a:lnTo>
                    <a:pt x="61288" y="22020"/>
                  </a:lnTo>
                  <a:lnTo>
                    <a:pt x="57917" y="22020"/>
                  </a:lnTo>
                  <a:lnTo>
                    <a:pt x="54381" y="23901"/>
                  </a:lnTo>
                  <a:lnTo>
                    <a:pt x="49045" y="29206"/>
                  </a:lnTo>
                  <a:lnTo>
                    <a:pt x="30256" y="57489"/>
                  </a:lnTo>
                  <a:lnTo>
                    <a:pt x="12830" y="95626"/>
                  </a:lnTo>
                  <a:lnTo>
                    <a:pt x="48" y="108766"/>
                  </a:lnTo>
                  <a:lnTo>
                    <a:pt x="0" y="108073"/>
                  </a:lnTo>
                  <a:lnTo>
                    <a:pt x="19530" y="67528"/>
                  </a:lnTo>
                  <a:lnTo>
                    <a:pt x="43872" y="20174"/>
                  </a:lnTo>
                  <a:lnTo>
                    <a:pt x="56206" y="4226"/>
                  </a:lnTo>
                  <a:lnTo>
                    <a:pt x="62087" y="0"/>
                  </a:lnTo>
                  <a:lnTo>
                    <a:pt x="65348" y="285"/>
                  </a:lnTo>
                  <a:lnTo>
                    <a:pt x="72735" y="4363"/>
                  </a:lnTo>
                  <a:lnTo>
                    <a:pt x="84828" y="21335"/>
                  </a:lnTo>
                  <a:lnTo>
                    <a:pt x="101156" y="68898"/>
                  </a:lnTo>
                  <a:lnTo>
                    <a:pt x="114174" y="116044"/>
                  </a:lnTo>
                  <a:lnTo>
                    <a:pt x="118438" y="129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3376">
              <a:extLst>
                <a:ext uri="{FF2B5EF4-FFF2-40B4-BE49-F238E27FC236}">
                  <a16:creationId xmlns:a16="http://schemas.microsoft.com/office/drawing/2014/main" xmlns="" id="{BBA3B156-FC74-4309-9749-4200839545FF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991350" y="6134362"/>
              <a:ext cx="12701" cy="12439"/>
            </a:xfrm>
            <a:custGeom>
              <a:avLst/>
              <a:gdLst/>
              <a:ahLst/>
              <a:cxnLst/>
              <a:rect l="0" t="0" r="0" b="0"/>
              <a:pathLst>
                <a:path w="12701" h="12439">
                  <a:moveTo>
                    <a:pt x="0" y="6088"/>
                  </a:moveTo>
                  <a:lnTo>
                    <a:pt x="0" y="6088"/>
                  </a:lnTo>
                  <a:lnTo>
                    <a:pt x="0" y="0"/>
                  </a:lnTo>
                  <a:lnTo>
                    <a:pt x="0" y="3187"/>
                  </a:lnTo>
                  <a:lnTo>
                    <a:pt x="705" y="4153"/>
                  </a:lnTo>
                  <a:lnTo>
                    <a:pt x="6467" y="6623"/>
                  </a:lnTo>
                  <a:lnTo>
                    <a:pt x="12700" y="12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3377">
              <a:extLst>
                <a:ext uri="{FF2B5EF4-FFF2-40B4-BE49-F238E27FC236}">
                  <a16:creationId xmlns:a16="http://schemas.microsoft.com/office/drawing/2014/main" xmlns="" id="{F73CA08A-2E8B-4A22-84A0-88289931BAA1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086861" y="5735534"/>
              <a:ext cx="114040" cy="110869"/>
            </a:xfrm>
            <a:custGeom>
              <a:avLst/>
              <a:gdLst/>
              <a:ahLst/>
              <a:cxnLst/>
              <a:rect l="0" t="0" r="0" b="0"/>
              <a:pathLst>
                <a:path w="114040" h="110869">
                  <a:moveTo>
                    <a:pt x="6089" y="17566"/>
                  </a:moveTo>
                  <a:lnTo>
                    <a:pt x="6089" y="17566"/>
                  </a:lnTo>
                  <a:lnTo>
                    <a:pt x="621" y="12099"/>
                  </a:lnTo>
                  <a:lnTo>
                    <a:pt x="0" y="8106"/>
                  </a:lnTo>
                  <a:lnTo>
                    <a:pt x="1737" y="4425"/>
                  </a:lnTo>
                  <a:lnTo>
                    <a:pt x="3188" y="2455"/>
                  </a:lnTo>
                  <a:lnTo>
                    <a:pt x="12325" y="267"/>
                  </a:lnTo>
                  <a:lnTo>
                    <a:pt x="25089" y="0"/>
                  </a:lnTo>
                  <a:lnTo>
                    <a:pt x="37817" y="2232"/>
                  </a:lnTo>
                  <a:lnTo>
                    <a:pt x="46766" y="7458"/>
                  </a:lnTo>
                  <a:lnTo>
                    <a:pt x="50141" y="10827"/>
                  </a:lnTo>
                  <a:lnTo>
                    <a:pt x="53889" y="20215"/>
                  </a:lnTo>
                  <a:lnTo>
                    <a:pt x="54889" y="25682"/>
                  </a:lnTo>
                  <a:lnTo>
                    <a:pt x="52237" y="39283"/>
                  </a:lnTo>
                  <a:lnTo>
                    <a:pt x="45649" y="54029"/>
                  </a:lnTo>
                  <a:lnTo>
                    <a:pt x="8608" y="99365"/>
                  </a:lnTo>
                  <a:lnTo>
                    <a:pt x="7769" y="101733"/>
                  </a:lnTo>
                  <a:lnTo>
                    <a:pt x="7914" y="104016"/>
                  </a:lnTo>
                  <a:lnTo>
                    <a:pt x="9957" y="108434"/>
                  </a:lnTo>
                  <a:lnTo>
                    <a:pt x="20744" y="110868"/>
                  </a:lnTo>
                  <a:lnTo>
                    <a:pt x="59784" y="109061"/>
                  </a:lnTo>
                  <a:lnTo>
                    <a:pt x="114039" y="106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3378">
              <a:extLst>
                <a:ext uri="{FF2B5EF4-FFF2-40B4-BE49-F238E27FC236}">
                  <a16:creationId xmlns:a16="http://schemas.microsoft.com/office/drawing/2014/main" xmlns="" id="{8D1F6D9F-9304-42AE-8C4D-09DF2B9A3F04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792780" y="5950212"/>
              <a:ext cx="306521" cy="90087"/>
            </a:xfrm>
            <a:custGeom>
              <a:avLst/>
              <a:gdLst/>
              <a:ahLst/>
              <a:cxnLst/>
              <a:rect l="0" t="0" r="0" b="0"/>
              <a:pathLst>
                <a:path w="306521" h="90087">
                  <a:moveTo>
                    <a:pt x="90620" y="6088"/>
                  </a:moveTo>
                  <a:lnTo>
                    <a:pt x="90620" y="6088"/>
                  </a:lnTo>
                  <a:lnTo>
                    <a:pt x="93990" y="2717"/>
                  </a:lnTo>
                  <a:lnTo>
                    <a:pt x="97527" y="1062"/>
                  </a:lnTo>
                  <a:lnTo>
                    <a:pt x="102176" y="0"/>
                  </a:lnTo>
                  <a:lnTo>
                    <a:pt x="102557" y="618"/>
                  </a:lnTo>
                  <a:lnTo>
                    <a:pt x="103219" y="15342"/>
                  </a:lnTo>
                  <a:lnTo>
                    <a:pt x="97525" y="42776"/>
                  </a:lnTo>
                  <a:lnTo>
                    <a:pt x="86708" y="62819"/>
                  </a:lnTo>
                  <a:lnTo>
                    <a:pt x="76181" y="75752"/>
                  </a:lnTo>
                  <a:lnTo>
                    <a:pt x="62565" y="84792"/>
                  </a:lnTo>
                  <a:lnTo>
                    <a:pt x="54983" y="88191"/>
                  </a:lnTo>
                  <a:lnTo>
                    <a:pt x="39033" y="90086"/>
                  </a:lnTo>
                  <a:lnTo>
                    <a:pt x="30829" y="89603"/>
                  </a:lnTo>
                  <a:lnTo>
                    <a:pt x="17950" y="83422"/>
                  </a:lnTo>
                  <a:lnTo>
                    <a:pt x="8228" y="73620"/>
                  </a:lnTo>
                  <a:lnTo>
                    <a:pt x="1554" y="62207"/>
                  </a:lnTo>
                  <a:lnTo>
                    <a:pt x="0" y="48199"/>
                  </a:lnTo>
                  <a:lnTo>
                    <a:pt x="2366" y="33975"/>
                  </a:lnTo>
                  <a:lnTo>
                    <a:pt x="8122" y="22951"/>
                  </a:lnTo>
                  <a:lnTo>
                    <a:pt x="21028" y="15229"/>
                  </a:lnTo>
                  <a:lnTo>
                    <a:pt x="58058" y="4523"/>
                  </a:lnTo>
                  <a:lnTo>
                    <a:pt x="95632" y="1156"/>
                  </a:lnTo>
                  <a:lnTo>
                    <a:pt x="138044" y="158"/>
                  </a:lnTo>
                  <a:lnTo>
                    <a:pt x="181890" y="3234"/>
                  </a:lnTo>
                  <a:lnTo>
                    <a:pt x="219420" y="5242"/>
                  </a:lnTo>
                  <a:lnTo>
                    <a:pt x="258636" y="5921"/>
                  </a:lnTo>
                  <a:lnTo>
                    <a:pt x="306520" y="6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788197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SMARTInkShape-Group662">
            <a:extLst>
              <a:ext uri="{FF2B5EF4-FFF2-40B4-BE49-F238E27FC236}">
                <a16:creationId xmlns:a16="http://schemas.microsoft.com/office/drawing/2014/main" xmlns="" id="{40BF7176-D133-4D87-867C-823B83AC17E9}"/>
              </a:ext>
            </a:extLst>
          </p:cNvPr>
          <p:cNvGrpSpPr/>
          <p:nvPr/>
        </p:nvGrpSpPr>
        <p:grpSpPr>
          <a:xfrm>
            <a:off x="5080000" y="5140864"/>
            <a:ext cx="1905001" cy="493216"/>
            <a:chOff x="5080000" y="5140864"/>
            <a:chExt cx="1905001" cy="493216"/>
          </a:xfrm>
        </p:grpSpPr>
        <p:sp>
          <p:nvSpPr>
            <p:cNvPr id="89" name="SMARTInkShape-3379">
              <a:extLst>
                <a:ext uri="{FF2B5EF4-FFF2-40B4-BE49-F238E27FC236}">
                  <a16:creationId xmlns:a16="http://schemas.microsoft.com/office/drawing/2014/main" xmlns="" id="{D7A9123C-FAD3-4930-8F0C-AB853A8FB00F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838950" y="5252717"/>
              <a:ext cx="146051" cy="129202"/>
            </a:xfrm>
            <a:custGeom>
              <a:avLst/>
              <a:gdLst/>
              <a:ahLst/>
              <a:cxnLst/>
              <a:rect l="0" t="0" r="0" b="0"/>
              <a:pathLst>
                <a:path w="146051" h="129202">
                  <a:moveTo>
                    <a:pt x="0" y="30483"/>
                  </a:moveTo>
                  <a:lnTo>
                    <a:pt x="0" y="30483"/>
                  </a:lnTo>
                  <a:lnTo>
                    <a:pt x="0" y="23741"/>
                  </a:lnTo>
                  <a:lnTo>
                    <a:pt x="1881" y="18550"/>
                  </a:lnTo>
                  <a:lnTo>
                    <a:pt x="8839" y="9468"/>
                  </a:lnTo>
                  <a:lnTo>
                    <a:pt x="18297" y="3011"/>
                  </a:lnTo>
                  <a:lnTo>
                    <a:pt x="33408" y="0"/>
                  </a:lnTo>
                  <a:lnTo>
                    <a:pt x="47920" y="2480"/>
                  </a:lnTo>
                  <a:lnTo>
                    <a:pt x="61158" y="11054"/>
                  </a:lnTo>
                  <a:lnTo>
                    <a:pt x="70645" y="25902"/>
                  </a:lnTo>
                  <a:lnTo>
                    <a:pt x="70379" y="32368"/>
                  </a:lnTo>
                  <a:lnTo>
                    <a:pt x="64441" y="47078"/>
                  </a:lnTo>
                  <a:lnTo>
                    <a:pt x="25808" y="90788"/>
                  </a:lnTo>
                  <a:lnTo>
                    <a:pt x="2916" y="116222"/>
                  </a:lnTo>
                  <a:lnTo>
                    <a:pt x="2649" y="117275"/>
                  </a:lnTo>
                  <a:lnTo>
                    <a:pt x="3177" y="117978"/>
                  </a:lnTo>
                  <a:lnTo>
                    <a:pt x="19207" y="122476"/>
                  </a:lnTo>
                  <a:lnTo>
                    <a:pt x="64759" y="125795"/>
                  </a:lnTo>
                  <a:lnTo>
                    <a:pt x="104717" y="129201"/>
                  </a:lnTo>
                  <a:lnTo>
                    <a:pt x="146050" y="125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380">
              <a:extLst>
                <a:ext uri="{FF2B5EF4-FFF2-40B4-BE49-F238E27FC236}">
                  <a16:creationId xmlns:a16="http://schemas.microsoft.com/office/drawing/2014/main" xmlns="" id="{E9197A17-A5D0-4BD4-BE17-8C76D6C7F168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261100" y="5387779"/>
              <a:ext cx="25401" cy="231972"/>
            </a:xfrm>
            <a:custGeom>
              <a:avLst/>
              <a:gdLst/>
              <a:ahLst/>
              <a:cxnLst/>
              <a:rect l="0" t="0" r="0" b="0"/>
              <a:pathLst>
                <a:path w="25401" h="231972">
                  <a:moveTo>
                    <a:pt x="25400" y="3371"/>
                  </a:moveTo>
                  <a:lnTo>
                    <a:pt x="25400" y="3371"/>
                  </a:lnTo>
                  <a:lnTo>
                    <a:pt x="25400" y="0"/>
                  </a:lnTo>
                  <a:lnTo>
                    <a:pt x="25400" y="40547"/>
                  </a:lnTo>
                  <a:lnTo>
                    <a:pt x="24695" y="85256"/>
                  </a:lnTo>
                  <a:lnTo>
                    <a:pt x="22029" y="120197"/>
                  </a:lnTo>
                  <a:lnTo>
                    <a:pt x="16611" y="155013"/>
                  </a:lnTo>
                  <a:lnTo>
                    <a:pt x="7508" y="198820"/>
                  </a:lnTo>
                  <a:lnTo>
                    <a:pt x="0" y="231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381">
              <a:extLst>
                <a:ext uri="{FF2B5EF4-FFF2-40B4-BE49-F238E27FC236}">
                  <a16:creationId xmlns:a16="http://schemas.microsoft.com/office/drawing/2014/main" xmlns="" id="{94B261E6-F958-4464-8CFA-DFE4EA61C5F6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521450" y="5390134"/>
              <a:ext cx="285751" cy="243946"/>
            </a:xfrm>
            <a:custGeom>
              <a:avLst/>
              <a:gdLst/>
              <a:ahLst/>
              <a:cxnLst/>
              <a:rect l="0" t="0" r="0" b="0"/>
              <a:pathLst>
                <a:path w="285751" h="243946">
                  <a:moveTo>
                    <a:pt x="0" y="229616"/>
                  </a:moveTo>
                  <a:lnTo>
                    <a:pt x="0" y="229616"/>
                  </a:lnTo>
                  <a:lnTo>
                    <a:pt x="16605" y="190642"/>
                  </a:lnTo>
                  <a:lnTo>
                    <a:pt x="36989" y="143758"/>
                  </a:lnTo>
                  <a:lnTo>
                    <a:pt x="52352" y="99755"/>
                  </a:lnTo>
                  <a:lnTo>
                    <a:pt x="66546" y="56613"/>
                  </a:lnTo>
                  <a:lnTo>
                    <a:pt x="78587" y="11081"/>
                  </a:lnTo>
                  <a:lnTo>
                    <a:pt x="77731" y="2432"/>
                  </a:lnTo>
                  <a:lnTo>
                    <a:pt x="76515" y="549"/>
                  </a:lnTo>
                  <a:lnTo>
                    <a:pt x="74999" y="0"/>
                  </a:lnTo>
                  <a:lnTo>
                    <a:pt x="73282" y="338"/>
                  </a:lnTo>
                  <a:lnTo>
                    <a:pt x="69494" y="8240"/>
                  </a:lnTo>
                  <a:lnTo>
                    <a:pt x="54150" y="55145"/>
                  </a:lnTo>
                  <a:lnTo>
                    <a:pt x="42777" y="95763"/>
                  </a:lnTo>
                  <a:lnTo>
                    <a:pt x="35331" y="139077"/>
                  </a:lnTo>
                  <a:lnTo>
                    <a:pt x="33517" y="181780"/>
                  </a:lnTo>
                  <a:lnTo>
                    <a:pt x="37841" y="215990"/>
                  </a:lnTo>
                  <a:lnTo>
                    <a:pt x="44098" y="232732"/>
                  </a:lnTo>
                  <a:lnTo>
                    <a:pt x="47744" y="238045"/>
                  </a:lnTo>
                  <a:lnTo>
                    <a:pt x="55556" y="243945"/>
                  </a:lnTo>
                  <a:lnTo>
                    <a:pt x="69377" y="242805"/>
                  </a:lnTo>
                  <a:lnTo>
                    <a:pt x="106993" y="227205"/>
                  </a:lnTo>
                  <a:lnTo>
                    <a:pt x="144032" y="188531"/>
                  </a:lnTo>
                  <a:lnTo>
                    <a:pt x="172811" y="151120"/>
                  </a:lnTo>
                  <a:lnTo>
                    <a:pt x="194666" y="105620"/>
                  </a:lnTo>
                  <a:lnTo>
                    <a:pt x="209685" y="63367"/>
                  </a:lnTo>
                  <a:lnTo>
                    <a:pt x="220456" y="24958"/>
                  </a:lnTo>
                  <a:lnTo>
                    <a:pt x="220348" y="21211"/>
                  </a:lnTo>
                  <a:lnTo>
                    <a:pt x="219571" y="18713"/>
                  </a:lnTo>
                  <a:lnTo>
                    <a:pt x="218347" y="17047"/>
                  </a:lnTo>
                  <a:lnTo>
                    <a:pt x="217532" y="18053"/>
                  </a:lnTo>
                  <a:lnTo>
                    <a:pt x="210974" y="63023"/>
                  </a:lnTo>
                  <a:lnTo>
                    <a:pt x="206522" y="106015"/>
                  </a:lnTo>
                  <a:lnTo>
                    <a:pt x="209045" y="144780"/>
                  </a:lnTo>
                  <a:lnTo>
                    <a:pt x="215671" y="174062"/>
                  </a:lnTo>
                  <a:lnTo>
                    <a:pt x="224971" y="189403"/>
                  </a:lnTo>
                  <a:lnTo>
                    <a:pt x="236158" y="199514"/>
                  </a:lnTo>
                  <a:lnTo>
                    <a:pt x="242106" y="203198"/>
                  </a:lnTo>
                  <a:lnTo>
                    <a:pt x="258121" y="203528"/>
                  </a:lnTo>
                  <a:lnTo>
                    <a:pt x="285750" y="197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382">
              <a:extLst>
                <a:ext uri="{FF2B5EF4-FFF2-40B4-BE49-F238E27FC236}">
                  <a16:creationId xmlns:a16="http://schemas.microsoft.com/office/drawing/2014/main" xmlns="" id="{968C599E-9D1D-4F20-A351-EC09C4D08843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159500" y="5492750"/>
              <a:ext cx="203201" cy="31751"/>
            </a:xfrm>
            <a:custGeom>
              <a:avLst/>
              <a:gdLst/>
              <a:ahLst/>
              <a:cxnLst/>
              <a:rect l="0" t="0" r="0" b="0"/>
              <a:pathLst>
                <a:path w="20320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31750"/>
                  </a:lnTo>
                  <a:lnTo>
                    <a:pt x="43366" y="21611"/>
                  </a:lnTo>
                  <a:lnTo>
                    <a:pt x="78070" y="14074"/>
                  </a:lnTo>
                  <a:lnTo>
                    <a:pt x="115131" y="7901"/>
                  </a:lnTo>
                  <a:lnTo>
                    <a:pt x="149946" y="3511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383">
              <a:extLst>
                <a:ext uri="{FF2B5EF4-FFF2-40B4-BE49-F238E27FC236}">
                  <a16:creationId xmlns:a16="http://schemas.microsoft.com/office/drawing/2014/main" xmlns="" id="{3B622EFB-3C89-4367-8904-CF737F245E5A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848350" y="5140864"/>
              <a:ext cx="146051" cy="131836"/>
            </a:xfrm>
            <a:custGeom>
              <a:avLst/>
              <a:gdLst/>
              <a:ahLst/>
              <a:cxnLst/>
              <a:rect l="0" t="0" r="0" b="0"/>
              <a:pathLst>
                <a:path w="146051" h="131836">
                  <a:moveTo>
                    <a:pt x="0" y="15336"/>
                  </a:moveTo>
                  <a:lnTo>
                    <a:pt x="0" y="15336"/>
                  </a:lnTo>
                  <a:lnTo>
                    <a:pt x="0" y="11965"/>
                  </a:lnTo>
                  <a:lnTo>
                    <a:pt x="1881" y="8429"/>
                  </a:lnTo>
                  <a:lnTo>
                    <a:pt x="3371" y="6497"/>
                  </a:lnTo>
                  <a:lnTo>
                    <a:pt x="18949" y="409"/>
                  </a:lnTo>
                  <a:lnTo>
                    <a:pt x="31706" y="0"/>
                  </a:lnTo>
                  <a:lnTo>
                    <a:pt x="38071" y="878"/>
                  </a:lnTo>
                  <a:lnTo>
                    <a:pt x="48905" y="7500"/>
                  </a:lnTo>
                  <a:lnTo>
                    <a:pt x="53770" y="12228"/>
                  </a:lnTo>
                  <a:lnTo>
                    <a:pt x="55602" y="18203"/>
                  </a:lnTo>
                  <a:lnTo>
                    <a:pt x="53877" y="32368"/>
                  </a:lnTo>
                  <a:lnTo>
                    <a:pt x="25457" y="77804"/>
                  </a:lnTo>
                  <a:lnTo>
                    <a:pt x="6753" y="109128"/>
                  </a:lnTo>
                  <a:lnTo>
                    <a:pt x="2001" y="122462"/>
                  </a:lnTo>
                  <a:lnTo>
                    <a:pt x="2039" y="125559"/>
                  </a:lnTo>
                  <a:lnTo>
                    <a:pt x="3964" y="130882"/>
                  </a:lnTo>
                  <a:lnTo>
                    <a:pt x="16578" y="131835"/>
                  </a:lnTo>
                  <a:lnTo>
                    <a:pt x="51245" y="128406"/>
                  </a:lnTo>
                  <a:lnTo>
                    <a:pt x="97263" y="124803"/>
                  </a:lnTo>
                  <a:lnTo>
                    <a:pt x="146050" y="123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384">
              <a:extLst>
                <a:ext uri="{FF2B5EF4-FFF2-40B4-BE49-F238E27FC236}">
                  <a16:creationId xmlns:a16="http://schemas.microsoft.com/office/drawing/2014/main" xmlns="" id="{2B093563-1C0D-4759-A598-E78EB6DB6BCE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532698" y="5353050"/>
              <a:ext cx="290253" cy="119459"/>
            </a:xfrm>
            <a:custGeom>
              <a:avLst/>
              <a:gdLst/>
              <a:ahLst/>
              <a:cxnLst/>
              <a:rect l="0" t="0" r="0" b="0"/>
              <a:pathLst>
                <a:path w="290253" h="119459">
                  <a:moveTo>
                    <a:pt x="87052" y="19050"/>
                  </a:moveTo>
                  <a:lnTo>
                    <a:pt x="87052" y="19050"/>
                  </a:lnTo>
                  <a:lnTo>
                    <a:pt x="90423" y="12308"/>
                  </a:lnTo>
                  <a:lnTo>
                    <a:pt x="91416" y="11733"/>
                  </a:lnTo>
                  <a:lnTo>
                    <a:pt x="92078" y="12761"/>
                  </a:lnTo>
                  <a:lnTo>
                    <a:pt x="92519" y="14858"/>
                  </a:lnTo>
                  <a:lnTo>
                    <a:pt x="84496" y="58062"/>
                  </a:lnTo>
                  <a:lnTo>
                    <a:pt x="81116" y="68341"/>
                  </a:lnTo>
                  <a:lnTo>
                    <a:pt x="56130" y="99664"/>
                  </a:lnTo>
                  <a:lnTo>
                    <a:pt x="28658" y="117802"/>
                  </a:lnTo>
                  <a:lnTo>
                    <a:pt x="20605" y="119458"/>
                  </a:lnTo>
                  <a:lnTo>
                    <a:pt x="6014" y="117533"/>
                  </a:lnTo>
                  <a:lnTo>
                    <a:pt x="1983" y="113633"/>
                  </a:lnTo>
                  <a:lnTo>
                    <a:pt x="0" y="108211"/>
                  </a:lnTo>
                  <a:lnTo>
                    <a:pt x="1888" y="72489"/>
                  </a:lnTo>
                  <a:lnTo>
                    <a:pt x="17211" y="40371"/>
                  </a:lnTo>
                  <a:lnTo>
                    <a:pt x="33669" y="24763"/>
                  </a:lnTo>
                  <a:lnTo>
                    <a:pt x="42997" y="18625"/>
                  </a:lnTo>
                  <a:lnTo>
                    <a:pt x="79721" y="9987"/>
                  </a:lnTo>
                  <a:lnTo>
                    <a:pt x="111310" y="7967"/>
                  </a:lnTo>
                  <a:lnTo>
                    <a:pt x="147223" y="7068"/>
                  </a:lnTo>
                  <a:lnTo>
                    <a:pt x="186702" y="6669"/>
                  </a:lnTo>
                  <a:lnTo>
                    <a:pt x="220242" y="4611"/>
                  </a:lnTo>
                  <a:lnTo>
                    <a:pt x="259161" y="1365"/>
                  </a:lnTo>
                  <a:lnTo>
                    <a:pt x="2902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385">
              <a:extLst>
                <a:ext uri="{FF2B5EF4-FFF2-40B4-BE49-F238E27FC236}">
                  <a16:creationId xmlns:a16="http://schemas.microsoft.com/office/drawing/2014/main" xmlns="" id="{3BF71175-5080-4B29-B124-3D96C1E05544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5159179" y="5461000"/>
              <a:ext cx="162122" cy="12309"/>
            </a:xfrm>
            <a:custGeom>
              <a:avLst/>
              <a:gdLst/>
              <a:ahLst/>
              <a:cxnLst/>
              <a:rect l="0" t="0" r="0" b="0"/>
              <a:pathLst>
                <a:path w="162122" h="12309">
                  <a:moveTo>
                    <a:pt x="3371" y="6350"/>
                  </a:moveTo>
                  <a:lnTo>
                    <a:pt x="3371" y="6350"/>
                  </a:lnTo>
                  <a:lnTo>
                    <a:pt x="0" y="9721"/>
                  </a:lnTo>
                  <a:lnTo>
                    <a:pt x="2535" y="10714"/>
                  </a:lnTo>
                  <a:lnTo>
                    <a:pt x="39477" y="12308"/>
                  </a:lnTo>
                  <a:lnTo>
                    <a:pt x="73746" y="11114"/>
                  </a:lnTo>
                  <a:lnTo>
                    <a:pt x="117199" y="5880"/>
                  </a:lnTo>
                  <a:lnTo>
                    <a:pt x="162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386">
              <a:extLst>
                <a:ext uri="{FF2B5EF4-FFF2-40B4-BE49-F238E27FC236}">
                  <a16:creationId xmlns:a16="http://schemas.microsoft.com/office/drawing/2014/main" xmlns="" id="{2A1F65B1-3C3A-4C32-AEDB-3210BDEAB00C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5080000" y="5352816"/>
              <a:ext cx="190501" cy="31985"/>
            </a:xfrm>
            <a:custGeom>
              <a:avLst/>
              <a:gdLst/>
              <a:ahLst/>
              <a:cxnLst/>
              <a:rect l="0" t="0" r="0" b="0"/>
              <a:pathLst>
                <a:path w="190501" h="31985">
                  <a:moveTo>
                    <a:pt x="0" y="31984"/>
                  </a:moveTo>
                  <a:lnTo>
                    <a:pt x="0" y="31984"/>
                  </a:lnTo>
                  <a:lnTo>
                    <a:pt x="46741" y="16404"/>
                  </a:lnTo>
                  <a:lnTo>
                    <a:pt x="81921" y="7185"/>
                  </a:lnTo>
                  <a:lnTo>
                    <a:pt x="119665" y="501"/>
                  </a:lnTo>
                  <a:lnTo>
                    <a:pt x="167003" y="0"/>
                  </a:lnTo>
                  <a:lnTo>
                    <a:pt x="190500" y="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663">
            <a:extLst>
              <a:ext uri="{FF2B5EF4-FFF2-40B4-BE49-F238E27FC236}">
                <a16:creationId xmlns:a16="http://schemas.microsoft.com/office/drawing/2014/main" xmlns="" id="{42D6433F-640C-42F7-843E-5831D4A3EFAC}"/>
              </a:ext>
            </a:extLst>
          </p:cNvPr>
          <p:cNvGrpSpPr/>
          <p:nvPr/>
        </p:nvGrpSpPr>
        <p:grpSpPr>
          <a:xfrm>
            <a:off x="5400457" y="4226252"/>
            <a:ext cx="2365594" cy="618799"/>
            <a:chOff x="5400457" y="4226252"/>
            <a:chExt cx="2365594" cy="618799"/>
          </a:xfrm>
        </p:grpSpPr>
        <p:sp>
          <p:nvSpPr>
            <p:cNvPr id="98" name="SMARTInkShape-3387">
              <a:extLst>
                <a:ext uri="{FF2B5EF4-FFF2-40B4-BE49-F238E27FC236}">
                  <a16:creationId xmlns:a16="http://schemas.microsoft.com/office/drawing/2014/main" xmlns="" id="{6228FF66-C611-4CE5-A52E-D38FF7271A79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572563" y="4226252"/>
              <a:ext cx="193488" cy="148899"/>
            </a:xfrm>
            <a:custGeom>
              <a:avLst/>
              <a:gdLst/>
              <a:ahLst/>
              <a:cxnLst/>
              <a:rect l="0" t="0" r="0" b="0"/>
              <a:pathLst>
                <a:path w="193488" h="148899">
                  <a:moveTo>
                    <a:pt x="9337" y="15548"/>
                  </a:moveTo>
                  <a:lnTo>
                    <a:pt x="9337" y="15548"/>
                  </a:lnTo>
                  <a:lnTo>
                    <a:pt x="16078" y="8806"/>
                  </a:lnTo>
                  <a:lnTo>
                    <a:pt x="23152" y="5496"/>
                  </a:lnTo>
                  <a:lnTo>
                    <a:pt x="42561" y="0"/>
                  </a:lnTo>
                  <a:lnTo>
                    <a:pt x="47714" y="244"/>
                  </a:lnTo>
                  <a:lnTo>
                    <a:pt x="57203" y="4278"/>
                  </a:lnTo>
                  <a:lnTo>
                    <a:pt x="60297" y="8740"/>
                  </a:lnTo>
                  <a:lnTo>
                    <a:pt x="63736" y="21224"/>
                  </a:lnTo>
                  <a:lnTo>
                    <a:pt x="57739" y="39943"/>
                  </a:lnTo>
                  <a:lnTo>
                    <a:pt x="36613" y="72400"/>
                  </a:lnTo>
                  <a:lnTo>
                    <a:pt x="7983" y="111601"/>
                  </a:lnTo>
                  <a:lnTo>
                    <a:pt x="0" y="131184"/>
                  </a:lnTo>
                  <a:lnTo>
                    <a:pt x="995" y="134971"/>
                  </a:lnTo>
                  <a:lnTo>
                    <a:pt x="3776" y="137497"/>
                  </a:lnTo>
                  <a:lnTo>
                    <a:pt x="7746" y="139180"/>
                  </a:lnTo>
                  <a:lnTo>
                    <a:pt x="40302" y="141550"/>
                  </a:lnTo>
                  <a:lnTo>
                    <a:pt x="75545" y="142105"/>
                  </a:lnTo>
                  <a:lnTo>
                    <a:pt x="115668" y="143056"/>
                  </a:lnTo>
                  <a:lnTo>
                    <a:pt x="154668" y="145831"/>
                  </a:lnTo>
                  <a:lnTo>
                    <a:pt x="193487" y="148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388">
              <a:extLst>
                <a:ext uri="{FF2B5EF4-FFF2-40B4-BE49-F238E27FC236}">
                  <a16:creationId xmlns:a16="http://schemas.microsoft.com/office/drawing/2014/main" xmlns="" id="{948787F0-4B1C-4D7D-85FB-C703C5DF474A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276330" y="4341850"/>
              <a:ext cx="181621" cy="503201"/>
            </a:xfrm>
            <a:custGeom>
              <a:avLst/>
              <a:gdLst/>
              <a:ahLst/>
              <a:cxnLst/>
              <a:rect l="0" t="0" r="0" b="0"/>
              <a:pathLst>
                <a:path w="181621" h="503201">
                  <a:moveTo>
                    <a:pt x="105420" y="52350"/>
                  </a:moveTo>
                  <a:lnTo>
                    <a:pt x="105420" y="52350"/>
                  </a:lnTo>
                  <a:lnTo>
                    <a:pt x="114854" y="41505"/>
                  </a:lnTo>
                  <a:lnTo>
                    <a:pt x="127897" y="8916"/>
                  </a:lnTo>
                  <a:lnTo>
                    <a:pt x="129520" y="1766"/>
                  </a:lnTo>
                  <a:lnTo>
                    <a:pt x="129248" y="283"/>
                  </a:lnTo>
                  <a:lnTo>
                    <a:pt x="128360" y="0"/>
                  </a:lnTo>
                  <a:lnTo>
                    <a:pt x="127064" y="516"/>
                  </a:lnTo>
                  <a:lnTo>
                    <a:pt x="107657" y="46136"/>
                  </a:lnTo>
                  <a:lnTo>
                    <a:pt x="88071" y="92391"/>
                  </a:lnTo>
                  <a:lnTo>
                    <a:pt x="76214" y="121378"/>
                  </a:lnTo>
                  <a:lnTo>
                    <a:pt x="63372" y="153402"/>
                  </a:lnTo>
                  <a:lnTo>
                    <a:pt x="49871" y="187451"/>
                  </a:lnTo>
                  <a:lnTo>
                    <a:pt x="38049" y="220029"/>
                  </a:lnTo>
                  <a:lnTo>
                    <a:pt x="27345" y="251623"/>
                  </a:lnTo>
                  <a:lnTo>
                    <a:pt x="17387" y="282567"/>
                  </a:lnTo>
                  <a:lnTo>
                    <a:pt x="10042" y="310956"/>
                  </a:lnTo>
                  <a:lnTo>
                    <a:pt x="4442" y="337642"/>
                  </a:lnTo>
                  <a:lnTo>
                    <a:pt x="0" y="363195"/>
                  </a:lnTo>
                  <a:lnTo>
                    <a:pt x="2594" y="408520"/>
                  </a:lnTo>
                  <a:lnTo>
                    <a:pt x="7235" y="429496"/>
                  </a:lnTo>
                  <a:lnTo>
                    <a:pt x="29326" y="462211"/>
                  </a:lnTo>
                  <a:lnTo>
                    <a:pt x="44107" y="475875"/>
                  </a:lnTo>
                  <a:lnTo>
                    <a:pt x="65957" y="484983"/>
                  </a:lnTo>
                  <a:lnTo>
                    <a:pt x="92517" y="491055"/>
                  </a:lnTo>
                  <a:lnTo>
                    <a:pt x="122218" y="495104"/>
                  </a:lnTo>
                  <a:lnTo>
                    <a:pt x="181620" y="5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389">
              <a:extLst>
                <a:ext uri="{FF2B5EF4-FFF2-40B4-BE49-F238E27FC236}">
                  <a16:creationId xmlns:a16="http://schemas.microsoft.com/office/drawing/2014/main" xmlns="" id="{41121D85-2203-408F-9EAC-20FD174F8D49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321550" y="4397730"/>
              <a:ext cx="173742" cy="434621"/>
            </a:xfrm>
            <a:custGeom>
              <a:avLst/>
              <a:gdLst/>
              <a:ahLst/>
              <a:cxnLst/>
              <a:rect l="0" t="0" r="0" b="0"/>
              <a:pathLst>
                <a:path w="173742" h="434621">
                  <a:moveTo>
                    <a:pt x="146050" y="21870"/>
                  </a:moveTo>
                  <a:lnTo>
                    <a:pt x="146050" y="21870"/>
                  </a:lnTo>
                  <a:lnTo>
                    <a:pt x="151517" y="0"/>
                  </a:lnTo>
                  <a:lnTo>
                    <a:pt x="153890" y="5565"/>
                  </a:lnTo>
                  <a:lnTo>
                    <a:pt x="164531" y="48988"/>
                  </a:lnTo>
                  <a:lnTo>
                    <a:pt x="170256" y="92013"/>
                  </a:lnTo>
                  <a:lnTo>
                    <a:pt x="172772" y="117315"/>
                  </a:lnTo>
                  <a:lnTo>
                    <a:pt x="173741" y="144061"/>
                  </a:lnTo>
                  <a:lnTo>
                    <a:pt x="173684" y="171770"/>
                  </a:lnTo>
                  <a:lnTo>
                    <a:pt x="172940" y="200120"/>
                  </a:lnTo>
                  <a:lnTo>
                    <a:pt x="168209" y="228192"/>
                  </a:lnTo>
                  <a:lnTo>
                    <a:pt x="160823" y="256079"/>
                  </a:lnTo>
                  <a:lnTo>
                    <a:pt x="151665" y="283843"/>
                  </a:lnTo>
                  <a:lnTo>
                    <a:pt x="137799" y="308702"/>
                  </a:lnTo>
                  <a:lnTo>
                    <a:pt x="101696" y="353256"/>
                  </a:lnTo>
                  <a:lnTo>
                    <a:pt x="61661" y="388581"/>
                  </a:lnTo>
                  <a:lnTo>
                    <a:pt x="0" y="434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390">
              <a:extLst>
                <a:ext uri="{FF2B5EF4-FFF2-40B4-BE49-F238E27FC236}">
                  <a16:creationId xmlns:a16="http://schemas.microsoft.com/office/drawing/2014/main" xmlns="" id="{886A8CBA-C35A-4674-9B04-82CFCCF850AD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119233" y="4436656"/>
              <a:ext cx="163249" cy="306795"/>
            </a:xfrm>
            <a:custGeom>
              <a:avLst/>
              <a:gdLst/>
              <a:ahLst/>
              <a:cxnLst/>
              <a:rect l="0" t="0" r="0" b="0"/>
              <a:pathLst>
                <a:path w="163249" h="306795">
                  <a:moveTo>
                    <a:pt x="5467" y="33744"/>
                  </a:moveTo>
                  <a:lnTo>
                    <a:pt x="5467" y="33744"/>
                  </a:lnTo>
                  <a:lnTo>
                    <a:pt x="0" y="13971"/>
                  </a:lnTo>
                  <a:lnTo>
                    <a:pt x="1821" y="11390"/>
                  </a:lnTo>
                  <a:lnTo>
                    <a:pt x="9490" y="6640"/>
                  </a:lnTo>
                  <a:lnTo>
                    <a:pt x="32451" y="0"/>
                  </a:lnTo>
                  <a:lnTo>
                    <a:pt x="77590" y="1574"/>
                  </a:lnTo>
                  <a:lnTo>
                    <a:pt x="116128" y="6730"/>
                  </a:lnTo>
                  <a:lnTo>
                    <a:pt x="134379" y="10684"/>
                  </a:lnTo>
                  <a:lnTo>
                    <a:pt x="147663" y="20438"/>
                  </a:lnTo>
                  <a:lnTo>
                    <a:pt x="153181" y="26990"/>
                  </a:lnTo>
                  <a:lnTo>
                    <a:pt x="159312" y="41796"/>
                  </a:lnTo>
                  <a:lnTo>
                    <a:pt x="163248" y="77668"/>
                  </a:lnTo>
                  <a:lnTo>
                    <a:pt x="149523" y="124500"/>
                  </a:lnTo>
                  <a:lnTo>
                    <a:pt x="136737" y="165448"/>
                  </a:lnTo>
                  <a:lnTo>
                    <a:pt x="123537" y="211924"/>
                  </a:lnTo>
                  <a:lnTo>
                    <a:pt x="120263" y="253222"/>
                  </a:lnTo>
                  <a:lnTo>
                    <a:pt x="117983" y="278965"/>
                  </a:lnTo>
                  <a:lnTo>
                    <a:pt x="116460" y="284008"/>
                  </a:lnTo>
                  <a:lnTo>
                    <a:pt x="107245" y="293374"/>
                  </a:lnTo>
                  <a:lnTo>
                    <a:pt x="94445" y="300830"/>
                  </a:lnTo>
                  <a:lnTo>
                    <a:pt x="73929" y="305027"/>
                  </a:lnTo>
                  <a:lnTo>
                    <a:pt x="37217" y="306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391">
              <a:extLst>
                <a:ext uri="{FF2B5EF4-FFF2-40B4-BE49-F238E27FC236}">
                  <a16:creationId xmlns:a16="http://schemas.microsoft.com/office/drawing/2014/main" xmlns="" id="{453F30B8-0B47-4CE8-BA8A-CDDAB352FCDB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870700" y="4517829"/>
              <a:ext cx="254001" cy="251022"/>
            </a:xfrm>
            <a:custGeom>
              <a:avLst/>
              <a:gdLst/>
              <a:ahLst/>
              <a:cxnLst/>
              <a:rect l="0" t="0" r="0" b="0"/>
              <a:pathLst>
                <a:path w="254001" h="251022">
                  <a:moveTo>
                    <a:pt x="254000" y="3371"/>
                  </a:moveTo>
                  <a:lnTo>
                    <a:pt x="254000" y="3371"/>
                  </a:lnTo>
                  <a:lnTo>
                    <a:pt x="247258" y="0"/>
                  </a:lnTo>
                  <a:lnTo>
                    <a:pt x="236422" y="3989"/>
                  </a:lnTo>
                  <a:lnTo>
                    <a:pt x="229581" y="8017"/>
                  </a:lnTo>
                  <a:lnTo>
                    <a:pt x="199727" y="40652"/>
                  </a:lnTo>
                  <a:lnTo>
                    <a:pt x="172493" y="74033"/>
                  </a:lnTo>
                  <a:lnTo>
                    <a:pt x="140870" y="111682"/>
                  </a:lnTo>
                  <a:lnTo>
                    <a:pt x="105647" y="149581"/>
                  </a:lnTo>
                  <a:lnTo>
                    <a:pt x="72589" y="183829"/>
                  </a:lnTo>
                  <a:lnTo>
                    <a:pt x="31855" y="223351"/>
                  </a:lnTo>
                  <a:lnTo>
                    <a:pt x="0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392">
              <a:extLst>
                <a:ext uri="{FF2B5EF4-FFF2-40B4-BE49-F238E27FC236}">
                  <a16:creationId xmlns:a16="http://schemas.microsoft.com/office/drawing/2014/main" xmlns="" id="{B1AF277E-63D2-49FA-B4A0-5C1C23EEB022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908798" y="4513244"/>
              <a:ext cx="177803" cy="230207"/>
            </a:xfrm>
            <a:custGeom>
              <a:avLst/>
              <a:gdLst/>
              <a:ahLst/>
              <a:cxnLst/>
              <a:rect l="0" t="0" r="0" b="0"/>
              <a:pathLst>
                <a:path w="177803" h="230207">
                  <a:moveTo>
                    <a:pt x="2" y="14306"/>
                  </a:moveTo>
                  <a:lnTo>
                    <a:pt x="2" y="14306"/>
                  </a:lnTo>
                  <a:lnTo>
                    <a:pt x="0" y="7564"/>
                  </a:lnTo>
                  <a:lnTo>
                    <a:pt x="1413" y="4872"/>
                  </a:lnTo>
                  <a:lnTo>
                    <a:pt x="6743" y="0"/>
                  </a:lnTo>
                  <a:lnTo>
                    <a:pt x="19461" y="1127"/>
                  </a:lnTo>
                  <a:lnTo>
                    <a:pt x="27791" y="3404"/>
                  </a:lnTo>
                  <a:lnTo>
                    <a:pt x="59741" y="26834"/>
                  </a:lnTo>
                  <a:lnTo>
                    <a:pt x="92649" y="67328"/>
                  </a:lnTo>
                  <a:lnTo>
                    <a:pt x="114085" y="98785"/>
                  </a:lnTo>
                  <a:lnTo>
                    <a:pt x="144106" y="146346"/>
                  </a:lnTo>
                  <a:lnTo>
                    <a:pt x="165231" y="189836"/>
                  </a:lnTo>
                  <a:lnTo>
                    <a:pt x="177802" y="230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393">
              <a:extLst>
                <a:ext uri="{FF2B5EF4-FFF2-40B4-BE49-F238E27FC236}">
                  <a16:creationId xmlns:a16="http://schemas.microsoft.com/office/drawing/2014/main" xmlns="" id="{F3B558CF-06D9-4FBC-B040-F66432466AF1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627482" y="4421948"/>
              <a:ext cx="236869" cy="344066"/>
            </a:xfrm>
            <a:custGeom>
              <a:avLst/>
              <a:gdLst/>
              <a:ahLst/>
              <a:cxnLst/>
              <a:rect l="0" t="0" r="0" b="0"/>
              <a:pathLst>
                <a:path w="236869" h="344066">
                  <a:moveTo>
                    <a:pt x="236868" y="16702"/>
                  </a:moveTo>
                  <a:lnTo>
                    <a:pt x="236868" y="16702"/>
                  </a:lnTo>
                  <a:lnTo>
                    <a:pt x="220953" y="7268"/>
                  </a:lnTo>
                  <a:lnTo>
                    <a:pt x="198599" y="815"/>
                  </a:lnTo>
                  <a:lnTo>
                    <a:pt x="169241" y="0"/>
                  </a:lnTo>
                  <a:lnTo>
                    <a:pt x="123633" y="11652"/>
                  </a:lnTo>
                  <a:lnTo>
                    <a:pt x="90559" y="24171"/>
                  </a:lnTo>
                  <a:lnTo>
                    <a:pt x="81766" y="30840"/>
                  </a:lnTo>
                  <a:lnTo>
                    <a:pt x="78433" y="34594"/>
                  </a:lnTo>
                  <a:lnTo>
                    <a:pt x="74730" y="44410"/>
                  </a:lnTo>
                  <a:lnTo>
                    <a:pt x="67088" y="86411"/>
                  </a:lnTo>
                  <a:lnTo>
                    <a:pt x="60347" y="130568"/>
                  </a:lnTo>
                  <a:lnTo>
                    <a:pt x="53521" y="165381"/>
                  </a:lnTo>
                  <a:lnTo>
                    <a:pt x="45784" y="200138"/>
                  </a:lnTo>
                  <a:lnTo>
                    <a:pt x="36937" y="233696"/>
                  </a:lnTo>
                  <a:lnTo>
                    <a:pt x="20760" y="278238"/>
                  </a:lnTo>
                  <a:lnTo>
                    <a:pt x="1307" y="321989"/>
                  </a:lnTo>
                  <a:lnTo>
                    <a:pt x="0" y="332537"/>
                  </a:lnTo>
                  <a:lnTo>
                    <a:pt x="639" y="337325"/>
                  </a:lnTo>
                  <a:lnTo>
                    <a:pt x="3181" y="340517"/>
                  </a:lnTo>
                  <a:lnTo>
                    <a:pt x="11652" y="344065"/>
                  </a:lnTo>
                  <a:lnTo>
                    <a:pt x="47297" y="341272"/>
                  </a:lnTo>
                  <a:lnTo>
                    <a:pt x="77825" y="337815"/>
                  </a:lnTo>
                  <a:lnTo>
                    <a:pt x="116323" y="335808"/>
                  </a:lnTo>
                  <a:lnTo>
                    <a:pt x="157187" y="334916"/>
                  </a:lnTo>
                  <a:lnTo>
                    <a:pt x="194164" y="334519"/>
                  </a:lnTo>
                  <a:lnTo>
                    <a:pt x="230518" y="334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394">
              <a:extLst>
                <a:ext uri="{FF2B5EF4-FFF2-40B4-BE49-F238E27FC236}">
                  <a16:creationId xmlns:a16="http://schemas.microsoft.com/office/drawing/2014/main" xmlns="" id="{3EA68787-36D1-41A7-94D8-241C979B19C2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396215" y="4597400"/>
              <a:ext cx="201436" cy="50801"/>
            </a:xfrm>
            <a:custGeom>
              <a:avLst/>
              <a:gdLst/>
              <a:ahLst/>
              <a:cxnLst/>
              <a:rect l="0" t="0" r="0" b="0"/>
              <a:pathLst>
                <a:path w="201436" h="50801">
                  <a:moveTo>
                    <a:pt x="10935" y="50800"/>
                  </a:moveTo>
                  <a:lnTo>
                    <a:pt x="10935" y="50800"/>
                  </a:lnTo>
                  <a:lnTo>
                    <a:pt x="0" y="39865"/>
                  </a:lnTo>
                  <a:lnTo>
                    <a:pt x="4664" y="35121"/>
                  </a:lnTo>
                  <a:lnTo>
                    <a:pt x="8871" y="31881"/>
                  </a:lnTo>
                  <a:lnTo>
                    <a:pt x="52522" y="20905"/>
                  </a:lnTo>
                  <a:lnTo>
                    <a:pt x="85156" y="13760"/>
                  </a:lnTo>
                  <a:lnTo>
                    <a:pt x="132488" y="8546"/>
                  </a:lnTo>
                  <a:lnTo>
                    <a:pt x="174421" y="3629"/>
                  </a:lnTo>
                  <a:lnTo>
                    <a:pt x="2014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395">
              <a:extLst>
                <a:ext uri="{FF2B5EF4-FFF2-40B4-BE49-F238E27FC236}">
                  <a16:creationId xmlns:a16="http://schemas.microsoft.com/office/drawing/2014/main" xmlns="" id="{3FF28F43-8496-47F2-848B-CC6B46DBC262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332572" y="4420844"/>
              <a:ext cx="214279" cy="320755"/>
            </a:xfrm>
            <a:custGeom>
              <a:avLst/>
              <a:gdLst/>
              <a:ahLst/>
              <a:cxnLst/>
              <a:rect l="0" t="0" r="0" b="0"/>
              <a:pathLst>
                <a:path w="214279" h="320755">
                  <a:moveTo>
                    <a:pt x="195228" y="24156"/>
                  </a:moveTo>
                  <a:lnTo>
                    <a:pt x="195228" y="24156"/>
                  </a:lnTo>
                  <a:lnTo>
                    <a:pt x="195226" y="15317"/>
                  </a:lnTo>
                  <a:lnTo>
                    <a:pt x="193346" y="11291"/>
                  </a:lnTo>
                  <a:lnTo>
                    <a:pt x="191857" y="9229"/>
                  </a:lnTo>
                  <a:lnTo>
                    <a:pt x="183019" y="2957"/>
                  </a:lnTo>
                  <a:lnTo>
                    <a:pt x="164721" y="0"/>
                  </a:lnTo>
                  <a:lnTo>
                    <a:pt x="144796" y="2495"/>
                  </a:lnTo>
                  <a:lnTo>
                    <a:pt x="100893" y="22553"/>
                  </a:lnTo>
                  <a:lnTo>
                    <a:pt x="61958" y="56323"/>
                  </a:lnTo>
                  <a:lnTo>
                    <a:pt x="52977" y="72554"/>
                  </a:lnTo>
                  <a:lnTo>
                    <a:pt x="38090" y="118461"/>
                  </a:lnTo>
                  <a:lnTo>
                    <a:pt x="25745" y="163968"/>
                  </a:lnTo>
                  <a:lnTo>
                    <a:pt x="17362" y="196596"/>
                  </a:lnTo>
                  <a:lnTo>
                    <a:pt x="6590" y="242936"/>
                  </a:lnTo>
                  <a:lnTo>
                    <a:pt x="0" y="286407"/>
                  </a:lnTo>
                  <a:lnTo>
                    <a:pt x="2230" y="305217"/>
                  </a:lnTo>
                  <a:lnTo>
                    <a:pt x="7359" y="316356"/>
                  </a:lnTo>
                  <a:lnTo>
                    <a:pt x="11421" y="318439"/>
                  </a:lnTo>
                  <a:lnTo>
                    <a:pt x="23460" y="320754"/>
                  </a:lnTo>
                  <a:lnTo>
                    <a:pt x="67146" y="317170"/>
                  </a:lnTo>
                  <a:lnTo>
                    <a:pt x="101849" y="313605"/>
                  </a:lnTo>
                  <a:lnTo>
                    <a:pt x="137028" y="311550"/>
                  </a:lnTo>
                  <a:lnTo>
                    <a:pt x="181040" y="306629"/>
                  </a:lnTo>
                  <a:lnTo>
                    <a:pt x="214278" y="297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396">
              <a:extLst>
                <a:ext uri="{FF2B5EF4-FFF2-40B4-BE49-F238E27FC236}">
                  <a16:creationId xmlns:a16="http://schemas.microsoft.com/office/drawing/2014/main" xmlns="" id="{DE99F513-9E5C-498A-85ED-4FE394282207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330950" y="4641864"/>
              <a:ext cx="25399" cy="95237"/>
            </a:xfrm>
            <a:custGeom>
              <a:avLst/>
              <a:gdLst/>
              <a:ahLst/>
              <a:cxnLst/>
              <a:rect l="0" t="0" r="0" b="0"/>
              <a:pathLst>
                <a:path w="25399" h="95237">
                  <a:moveTo>
                    <a:pt x="0" y="95236"/>
                  </a:moveTo>
                  <a:lnTo>
                    <a:pt x="0" y="95236"/>
                  </a:lnTo>
                  <a:lnTo>
                    <a:pt x="0" y="86397"/>
                  </a:lnTo>
                  <a:lnTo>
                    <a:pt x="1881" y="82371"/>
                  </a:lnTo>
                  <a:lnTo>
                    <a:pt x="8839" y="70665"/>
                  </a:lnTo>
                  <a:lnTo>
                    <a:pt x="22760" y="23835"/>
                  </a:lnTo>
                  <a:lnTo>
                    <a:pt x="25398" y="0"/>
                  </a:lnTo>
                  <a:lnTo>
                    <a:pt x="12700" y="12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397">
              <a:extLst>
                <a:ext uri="{FF2B5EF4-FFF2-40B4-BE49-F238E27FC236}">
                  <a16:creationId xmlns:a16="http://schemas.microsoft.com/office/drawing/2014/main" xmlns="" id="{96B5939C-7980-4CE1-9078-9715E7C19A74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318250" y="4756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398">
              <a:extLst>
                <a:ext uri="{FF2B5EF4-FFF2-40B4-BE49-F238E27FC236}">
                  <a16:creationId xmlns:a16="http://schemas.microsoft.com/office/drawing/2014/main" xmlns="" id="{5E5536A7-F841-4CF1-AF59-90591F9FE650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065979" y="4483983"/>
              <a:ext cx="30022" cy="278518"/>
            </a:xfrm>
            <a:custGeom>
              <a:avLst/>
              <a:gdLst/>
              <a:ahLst/>
              <a:cxnLst/>
              <a:rect l="0" t="0" r="0" b="0"/>
              <a:pathLst>
                <a:path w="30022" h="278518">
                  <a:moveTo>
                    <a:pt x="30021" y="5467"/>
                  </a:moveTo>
                  <a:lnTo>
                    <a:pt x="30021" y="5467"/>
                  </a:lnTo>
                  <a:lnTo>
                    <a:pt x="19086" y="0"/>
                  </a:lnTo>
                  <a:lnTo>
                    <a:pt x="17792" y="1116"/>
                  </a:lnTo>
                  <a:lnTo>
                    <a:pt x="14473" y="6120"/>
                  </a:lnTo>
                  <a:lnTo>
                    <a:pt x="11663" y="43931"/>
                  </a:lnTo>
                  <a:lnTo>
                    <a:pt x="11278" y="77831"/>
                  </a:lnTo>
                  <a:lnTo>
                    <a:pt x="9227" y="114534"/>
                  </a:lnTo>
                  <a:lnTo>
                    <a:pt x="5962" y="151308"/>
                  </a:lnTo>
                  <a:lnTo>
                    <a:pt x="2160" y="186468"/>
                  </a:lnTo>
                  <a:lnTo>
                    <a:pt x="0" y="219026"/>
                  </a:lnTo>
                  <a:lnTo>
                    <a:pt x="1984" y="263316"/>
                  </a:lnTo>
                  <a:lnTo>
                    <a:pt x="4621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399">
              <a:extLst>
                <a:ext uri="{FF2B5EF4-FFF2-40B4-BE49-F238E27FC236}">
                  <a16:creationId xmlns:a16="http://schemas.microsoft.com/office/drawing/2014/main" xmlns="" id="{96544DED-C27C-472B-AC64-4A7E1281FEAE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965343" y="4584700"/>
              <a:ext cx="206858" cy="25401"/>
            </a:xfrm>
            <a:custGeom>
              <a:avLst/>
              <a:gdLst/>
              <a:ahLst/>
              <a:cxnLst/>
              <a:rect l="0" t="0" r="0" b="0"/>
              <a:pathLst>
                <a:path w="206858" h="25401">
                  <a:moveTo>
                    <a:pt x="3657" y="25400"/>
                  </a:moveTo>
                  <a:lnTo>
                    <a:pt x="3657" y="25400"/>
                  </a:lnTo>
                  <a:lnTo>
                    <a:pt x="0" y="25400"/>
                  </a:lnTo>
                  <a:lnTo>
                    <a:pt x="41681" y="23518"/>
                  </a:lnTo>
                  <a:lnTo>
                    <a:pt x="87360" y="14730"/>
                  </a:lnTo>
                  <a:lnTo>
                    <a:pt x="122703" y="6546"/>
                  </a:lnTo>
                  <a:lnTo>
                    <a:pt x="164989" y="1940"/>
                  </a:lnTo>
                  <a:lnTo>
                    <a:pt x="2068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400">
              <a:extLst>
                <a:ext uri="{FF2B5EF4-FFF2-40B4-BE49-F238E27FC236}">
                  <a16:creationId xmlns:a16="http://schemas.microsoft.com/office/drawing/2014/main" xmlns="" id="{2C1FD2CA-E185-4942-9888-01F2A3769717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689600" y="4231260"/>
              <a:ext cx="165101" cy="105791"/>
            </a:xfrm>
            <a:custGeom>
              <a:avLst/>
              <a:gdLst/>
              <a:ahLst/>
              <a:cxnLst/>
              <a:rect l="0" t="0" r="0" b="0"/>
              <a:pathLst>
                <a:path w="165101" h="105791">
                  <a:moveTo>
                    <a:pt x="0" y="29590"/>
                  </a:moveTo>
                  <a:lnTo>
                    <a:pt x="0" y="29590"/>
                  </a:lnTo>
                  <a:lnTo>
                    <a:pt x="10844" y="20156"/>
                  </a:lnTo>
                  <a:lnTo>
                    <a:pt x="54278" y="2749"/>
                  </a:lnTo>
                  <a:lnTo>
                    <a:pt x="78798" y="0"/>
                  </a:lnTo>
                  <a:lnTo>
                    <a:pt x="90523" y="1858"/>
                  </a:lnTo>
                  <a:lnTo>
                    <a:pt x="93511" y="5457"/>
                  </a:lnTo>
                  <a:lnTo>
                    <a:pt x="94948" y="16983"/>
                  </a:lnTo>
                  <a:lnTo>
                    <a:pt x="87589" y="31513"/>
                  </a:lnTo>
                  <a:lnTo>
                    <a:pt x="50685" y="73651"/>
                  </a:lnTo>
                  <a:lnTo>
                    <a:pt x="35490" y="89250"/>
                  </a:lnTo>
                  <a:lnTo>
                    <a:pt x="35654" y="91941"/>
                  </a:lnTo>
                  <a:lnTo>
                    <a:pt x="39600" y="98694"/>
                  </a:lnTo>
                  <a:lnTo>
                    <a:pt x="51702" y="102636"/>
                  </a:lnTo>
                  <a:lnTo>
                    <a:pt x="94958" y="105167"/>
                  </a:lnTo>
                  <a:lnTo>
                    <a:pt x="136635" y="105605"/>
                  </a:lnTo>
                  <a:lnTo>
                    <a:pt x="165100" y="105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401">
              <a:extLst>
                <a:ext uri="{FF2B5EF4-FFF2-40B4-BE49-F238E27FC236}">
                  <a16:creationId xmlns:a16="http://schemas.microsoft.com/office/drawing/2014/main" xmlns="" id="{16BB7B38-C251-48C1-BD87-81B4C9E383D6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400457" y="4489615"/>
              <a:ext cx="327244" cy="155954"/>
            </a:xfrm>
            <a:custGeom>
              <a:avLst/>
              <a:gdLst/>
              <a:ahLst/>
              <a:cxnLst/>
              <a:rect l="0" t="0" r="0" b="0"/>
              <a:pathLst>
                <a:path w="327244" h="155954">
                  <a:moveTo>
                    <a:pt x="66893" y="18885"/>
                  </a:moveTo>
                  <a:lnTo>
                    <a:pt x="66893" y="18885"/>
                  </a:lnTo>
                  <a:lnTo>
                    <a:pt x="70264" y="12143"/>
                  </a:lnTo>
                  <a:lnTo>
                    <a:pt x="72667" y="10863"/>
                  </a:lnTo>
                  <a:lnTo>
                    <a:pt x="75681" y="10714"/>
                  </a:lnTo>
                  <a:lnTo>
                    <a:pt x="79102" y="11321"/>
                  </a:lnTo>
                  <a:lnTo>
                    <a:pt x="81383" y="14548"/>
                  </a:lnTo>
                  <a:lnTo>
                    <a:pt x="83916" y="25659"/>
                  </a:lnTo>
                  <a:lnTo>
                    <a:pt x="81972" y="57895"/>
                  </a:lnTo>
                  <a:lnTo>
                    <a:pt x="66814" y="102097"/>
                  </a:lnTo>
                  <a:lnTo>
                    <a:pt x="44448" y="137456"/>
                  </a:lnTo>
                  <a:lnTo>
                    <a:pt x="23319" y="155696"/>
                  </a:lnTo>
                  <a:lnTo>
                    <a:pt x="17382" y="155953"/>
                  </a:lnTo>
                  <a:lnTo>
                    <a:pt x="12013" y="153303"/>
                  </a:lnTo>
                  <a:lnTo>
                    <a:pt x="7023" y="148714"/>
                  </a:lnTo>
                  <a:lnTo>
                    <a:pt x="1478" y="132325"/>
                  </a:lnTo>
                  <a:lnTo>
                    <a:pt x="0" y="122029"/>
                  </a:lnTo>
                  <a:lnTo>
                    <a:pt x="8032" y="80569"/>
                  </a:lnTo>
                  <a:lnTo>
                    <a:pt x="23817" y="46020"/>
                  </a:lnTo>
                  <a:lnTo>
                    <a:pt x="43279" y="30709"/>
                  </a:lnTo>
                  <a:lnTo>
                    <a:pt x="83885" y="14157"/>
                  </a:lnTo>
                  <a:lnTo>
                    <a:pt x="116073" y="6201"/>
                  </a:lnTo>
                  <a:lnTo>
                    <a:pt x="151544" y="2664"/>
                  </a:lnTo>
                  <a:lnTo>
                    <a:pt x="186595" y="1092"/>
                  </a:lnTo>
                  <a:lnTo>
                    <a:pt x="220284" y="393"/>
                  </a:lnTo>
                  <a:lnTo>
                    <a:pt x="265605" y="0"/>
                  </a:lnTo>
                  <a:lnTo>
                    <a:pt x="307593" y="1749"/>
                  </a:lnTo>
                  <a:lnTo>
                    <a:pt x="327243" y="6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664">
            <a:extLst>
              <a:ext uri="{FF2B5EF4-FFF2-40B4-BE49-F238E27FC236}">
                <a16:creationId xmlns:a16="http://schemas.microsoft.com/office/drawing/2014/main" xmlns="" id="{41D43822-CCBB-4564-BF9B-03E45144B852}"/>
              </a:ext>
            </a:extLst>
          </p:cNvPr>
          <p:cNvGrpSpPr/>
          <p:nvPr/>
        </p:nvGrpSpPr>
        <p:grpSpPr>
          <a:xfrm>
            <a:off x="4902200" y="4470400"/>
            <a:ext cx="184151" cy="123139"/>
            <a:chOff x="4902200" y="4470400"/>
            <a:chExt cx="184151" cy="123139"/>
          </a:xfrm>
        </p:grpSpPr>
        <p:sp>
          <p:nvSpPr>
            <p:cNvPr id="114" name="SMARTInkShape-3402">
              <a:extLst>
                <a:ext uri="{FF2B5EF4-FFF2-40B4-BE49-F238E27FC236}">
                  <a16:creationId xmlns:a16="http://schemas.microsoft.com/office/drawing/2014/main" xmlns="" id="{4D399DA4-4331-46A7-91C7-20FBFAF9B1EE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923942" y="4572000"/>
              <a:ext cx="162409" cy="21539"/>
            </a:xfrm>
            <a:custGeom>
              <a:avLst/>
              <a:gdLst/>
              <a:ahLst/>
              <a:cxnLst/>
              <a:rect l="0" t="0" r="0" b="0"/>
              <a:pathLst>
                <a:path w="162409" h="21539">
                  <a:moveTo>
                    <a:pt x="3658" y="12700"/>
                  </a:moveTo>
                  <a:lnTo>
                    <a:pt x="3658" y="12700"/>
                  </a:lnTo>
                  <a:lnTo>
                    <a:pt x="287" y="16071"/>
                  </a:lnTo>
                  <a:lnTo>
                    <a:pt x="0" y="17769"/>
                  </a:lnTo>
                  <a:lnTo>
                    <a:pt x="513" y="19607"/>
                  </a:lnTo>
                  <a:lnTo>
                    <a:pt x="1561" y="21538"/>
                  </a:lnTo>
                  <a:lnTo>
                    <a:pt x="12134" y="19921"/>
                  </a:lnTo>
                  <a:lnTo>
                    <a:pt x="47327" y="11076"/>
                  </a:lnTo>
                  <a:lnTo>
                    <a:pt x="83038" y="4923"/>
                  </a:lnTo>
                  <a:lnTo>
                    <a:pt x="122429" y="2188"/>
                  </a:lnTo>
                  <a:lnTo>
                    <a:pt x="1624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403">
              <a:extLst>
                <a:ext uri="{FF2B5EF4-FFF2-40B4-BE49-F238E27FC236}">
                  <a16:creationId xmlns:a16="http://schemas.microsoft.com/office/drawing/2014/main" xmlns="" id="{BFF437C6-2D49-4C4B-A3D0-2CBD4EB09472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902200" y="4470400"/>
              <a:ext cx="158751" cy="12701"/>
            </a:xfrm>
            <a:custGeom>
              <a:avLst/>
              <a:gdLst/>
              <a:ahLst/>
              <a:cxnLst/>
              <a:rect l="0" t="0" r="0" b="0"/>
              <a:pathLst>
                <a:path w="158751" h="12701">
                  <a:moveTo>
                    <a:pt x="0" y="12700"/>
                  </a:moveTo>
                  <a:lnTo>
                    <a:pt x="0" y="12700"/>
                  </a:lnTo>
                  <a:lnTo>
                    <a:pt x="39999" y="3861"/>
                  </a:lnTo>
                  <a:lnTo>
                    <a:pt x="83504" y="1144"/>
                  </a:lnTo>
                  <a:lnTo>
                    <a:pt x="128772" y="339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665">
            <a:extLst>
              <a:ext uri="{FF2B5EF4-FFF2-40B4-BE49-F238E27FC236}">
                <a16:creationId xmlns:a16="http://schemas.microsoft.com/office/drawing/2014/main" xmlns="" id="{0742F232-7EBE-4924-B948-DF6ED6CEE2C8}"/>
              </a:ext>
            </a:extLst>
          </p:cNvPr>
          <p:cNvGrpSpPr/>
          <p:nvPr/>
        </p:nvGrpSpPr>
        <p:grpSpPr>
          <a:xfrm>
            <a:off x="3448492" y="4186832"/>
            <a:ext cx="1218576" cy="519766"/>
            <a:chOff x="3448492" y="4186832"/>
            <a:chExt cx="1218576" cy="519766"/>
          </a:xfrm>
        </p:grpSpPr>
        <p:sp>
          <p:nvSpPr>
            <p:cNvPr id="117" name="SMARTInkShape-3404">
              <a:extLst>
                <a:ext uri="{FF2B5EF4-FFF2-40B4-BE49-F238E27FC236}">
                  <a16:creationId xmlns:a16="http://schemas.microsoft.com/office/drawing/2014/main" xmlns="" id="{9A007119-4529-4930-8350-8736EA29C384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483100" y="4187965"/>
              <a:ext cx="183968" cy="518633"/>
            </a:xfrm>
            <a:custGeom>
              <a:avLst/>
              <a:gdLst/>
              <a:ahLst/>
              <a:cxnLst/>
              <a:rect l="0" t="0" r="0" b="0"/>
              <a:pathLst>
                <a:path w="183968" h="518633">
                  <a:moveTo>
                    <a:pt x="76200" y="28435"/>
                  </a:moveTo>
                  <a:lnTo>
                    <a:pt x="76200" y="28435"/>
                  </a:lnTo>
                  <a:lnTo>
                    <a:pt x="107296" y="13945"/>
                  </a:lnTo>
                  <a:lnTo>
                    <a:pt x="150357" y="9080"/>
                  </a:lnTo>
                  <a:lnTo>
                    <a:pt x="169433" y="4434"/>
                  </a:lnTo>
                  <a:lnTo>
                    <a:pt x="179475" y="0"/>
                  </a:lnTo>
                  <a:lnTo>
                    <a:pt x="181034" y="306"/>
                  </a:lnTo>
                  <a:lnTo>
                    <a:pt x="182071" y="1216"/>
                  </a:lnTo>
                  <a:lnTo>
                    <a:pt x="183226" y="5989"/>
                  </a:lnTo>
                  <a:lnTo>
                    <a:pt x="183967" y="30665"/>
                  </a:lnTo>
                  <a:lnTo>
                    <a:pt x="173983" y="76211"/>
                  </a:lnTo>
                  <a:lnTo>
                    <a:pt x="163404" y="119989"/>
                  </a:lnTo>
                  <a:lnTo>
                    <a:pt x="157619" y="144504"/>
                  </a:lnTo>
                  <a:lnTo>
                    <a:pt x="153762" y="170020"/>
                  </a:lnTo>
                  <a:lnTo>
                    <a:pt x="151192" y="196203"/>
                  </a:lnTo>
                  <a:lnTo>
                    <a:pt x="149478" y="222830"/>
                  </a:lnTo>
                  <a:lnTo>
                    <a:pt x="148335" y="249049"/>
                  </a:lnTo>
                  <a:lnTo>
                    <a:pt x="147574" y="274994"/>
                  </a:lnTo>
                  <a:lnTo>
                    <a:pt x="147065" y="300758"/>
                  </a:lnTo>
                  <a:lnTo>
                    <a:pt x="146501" y="346318"/>
                  </a:lnTo>
                  <a:lnTo>
                    <a:pt x="146250" y="385616"/>
                  </a:lnTo>
                  <a:lnTo>
                    <a:pt x="146109" y="430129"/>
                  </a:lnTo>
                  <a:lnTo>
                    <a:pt x="146058" y="473482"/>
                  </a:lnTo>
                  <a:lnTo>
                    <a:pt x="140409" y="485878"/>
                  </a:lnTo>
                  <a:lnTo>
                    <a:pt x="135939" y="492147"/>
                  </a:lnTo>
                  <a:lnTo>
                    <a:pt x="112794" y="507712"/>
                  </a:lnTo>
                  <a:lnTo>
                    <a:pt x="73480" y="517890"/>
                  </a:lnTo>
                  <a:lnTo>
                    <a:pt x="29454" y="518632"/>
                  </a:lnTo>
                  <a:lnTo>
                    <a:pt x="0" y="517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405">
              <a:extLst>
                <a:ext uri="{FF2B5EF4-FFF2-40B4-BE49-F238E27FC236}">
                  <a16:creationId xmlns:a16="http://schemas.microsoft.com/office/drawing/2014/main" xmlns="" id="{B1205EE6-B129-4592-AE91-141BA2D5246B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362450" y="4186832"/>
              <a:ext cx="127001" cy="99419"/>
            </a:xfrm>
            <a:custGeom>
              <a:avLst/>
              <a:gdLst/>
              <a:ahLst/>
              <a:cxnLst/>
              <a:rect l="0" t="0" r="0" b="0"/>
              <a:pathLst>
                <a:path w="127001" h="99419">
                  <a:moveTo>
                    <a:pt x="0" y="29568"/>
                  </a:moveTo>
                  <a:lnTo>
                    <a:pt x="0" y="29568"/>
                  </a:lnTo>
                  <a:lnTo>
                    <a:pt x="3371" y="22826"/>
                  </a:lnTo>
                  <a:lnTo>
                    <a:pt x="8789" y="17635"/>
                  </a:lnTo>
                  <a:lnTo>
                    <a:pt x="30507" y="5182"/>
                  </a:lnTo>
                  <a:lnTo>
                    <a:pt x="50432" y="0"/>
                  </a:lnTo>
                  <a:lnTo>
                    <a:pt x="61455" y="2551"/>
                  </a:lnTo>
                  <a:lnTo>
                    <a:pt x="66370" y="5206"/>
                  </a:lnTo>
                  <a:lnTo>
                    <a:pt x="69647" y="9093"/>
                  </a:lnTo>
                  <a:lnTo>
                    <a:pt x="73287" y="19057"/>
                  </a:lnTo>
                  <a:lnTo>
                    <a:pt x="71142" y="30541"/>
                  </a:lnTo>
                  <a:lnTo>
                    <a:pt x="62001" y="47025"/>
                  </a:lnTo>
                  <a:lnTo>
                    <a:pt x="39850" y="75141"/>
                  </a:lnTo>
                  <a:lnTo>
                    <a:pt x="37150" y="76883"/>
                  </a:lnTo>
                  <a:lnTo>
                    <a:pt x="36055" y="78751"/>
                  </a:lnTo>
                  <a:lnTo>
                    <a:pt x="36032" y="80701"/>
                  </a:lnTo>
                  <a:lnTo>
                    <a:pt x="36721" y="82706"/>
                  </a:lnTo>
                  <a:lnTo>
                    <a:pt x="41249" y="86816"/>
                  </a:lnTo>
                  <a:lnTo>
                    <a:pt x="44433" y="88900"/>
                  </a:lnTo>
                  <a:lnTo>
                    <a:pt x="79959" y="96608"/>
                  </a:lnTo>
                  <a:lnTo>
                    <a:pt x="127000" y="99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406">
              <a:extLst>
                <a:ext uri="{FF2B5EF4-FFF2-40B4-BE49-F238E27FC236}">
                  <a16:creationId xmlns:a16="http://schemas.microsoft.com/office/drawing/2014/main" xmlns="" id="{8FAD09C1-9340-493E-AFFA-46D6A2DD3B45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102100" y="4363856"/>
              <a:ext cx="230421" cy="258945"/>
            </a:xfrm>
            <a:custGeom>
              <a:avLst/>
              <a:gdLst/>
              <a:ahLst/>
              <a:cxnLst/>
              <a:rect l="0" t="0" r="0" b="0"/>
              <a:pathLst>
                <a:path w="230421" h="258945">
                  <a:moveTo>
                    <a:pt x="222250" y="17644"/>
                  </a:moveTo>
                  <a:lnTo>
                    <a:pt x="222250" y="17644"/>
                  </a:lnTo>
                  <a:lnTo>
                    <a:pt x="228992" y="10902"/>
                  </a:lnTo>
                  <a:lnTo>
                    <a:pt x="230272" y="8210"/>
                  </a:lnTo>
                  <a:lnTo>
                    <a:pt x="230420" y="5710"/>
                  </a:lnTo>
                  <a:lnTo>
                    <a:pt x="228960" y="0"/>
                  </a:lnTo>
                  <a:lnTo>
                    <a:pt x="215223" y="9124"/>
                  </a:lnTo>
                  <a:lnTo>
                    <a:pt x="173747" y="52859"/>
                  </a:lnTo>
                  <a:lnTo>
                    <a:pt x="144484" y="85506"/>
                  </a:lnTo>
                  <a:lnTo>
                    <a:pt x="112663" y="123064"/>
                  </a:lnTo>
                  <a:lnTo>
                    <a:pt x="81117" y="161158"/>
                  </a:lnTo>
                  <a:lnTo>
                    <a:pt x="40968" y="208254"/>
                  </a:lnTo>
                  <a:lnTo>
                    <a:pt x="0" y="258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407">
              <a:extLst>
                <a:ext uri="{FF2B5EF4-FFF2-40B4-BE49-F238E27FC236}">
                  <a16:creationId xmlns:a16="http://schemas.microsoft.com/office/drawing/2014/main" xmlns="" id="{1CD3F317-6C7E-426C-86F2-4E3BB79AF93F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140200" y="4356983"/>
              <a:ext cx="190501" cy="272168"/>
            </a:xfrm>
            <a:custGeom>
              <a:avLst/>
              <a:gdLst/>
              <a:ahLst/>
              <a:cxnLst/>
              <a:rect l="0" t="0" r="0" b="0"/>
              <a:pathLst>
                <a:path w="190501" h="2721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7578" y="39415"/>
                  </a:lnTo>
                  <a:lnTo>
                    <a:pt x="41427" y="84199"/>
                  </a:lnTo>
                  <a:lnTo>
                    <a:pt x="61451" y="117364"/>
                  </a:lnTo>
                  <a:lnTo>
                    <a:pt x="84461" y="153272"/>
                  </a:lnTo>
                  <a:lnTo>
                    <a:pt x="121216" y="199075"/>
                  </a:lnTo>
                  <a:lnTo>
                    <a:pt x="164376" y="245290"/>
                  </a:lnTo>
                  <a:lnTo>
                    <a:pt x="190500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408">
              <a:extLst>
                <a:ext uri="{FF2B5EF4-FFF2-40B4-BE49-F238E27FC236}">
                  <a16:creationId xmlns:a16="http://schemas.microsoft.com/office/drawing/2014/main" xmlns="" id="{6D2589D1-DD88-49D1-9623-0F9F3C7EA680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790740" y="4240145"/>
              <a:ext cx="261204" cy="427106"/>
            </a:xfrm>
            <a:custGeom>
              <a:avLst/>
              <a:gdLst/>
              <a:ahLst/>
              <a:cxnLst/>
              <a:rect l="0" t="0" r="0" b="0"/>
              <a:pathLst>
                <a:path w="261204" h="427106">
                  <a:moveTo>
                    <a:pt x="235160" y="46105"/>
                  </a:moveTo>
                  <a:lnTo>
                    <a:pt x="235160" y="46105"/>
                  </a:lnTo>
                  <a:lnTo>
                    <a:pt x="260467" y="13625"/>
                  </a:lnTo>
                  <a:lnTo>
                    <a:pt x="261203" y="10341"/>
                  </a:lnTo>
                  <a:lnTo>
                    <a:pt x="260989" y="7445"/>
                  </a:lnTo>
                  <a:lnTo>
                    <a:pt x="258729" y="4810"/>
                  </a:lnTo>
                  <a:lnTo>
                    <a:pt x="250574" y="0"/>
                  </a:lnTo>
                  <a:lnTo>
                    <a:pt x="220599" y="3438"/>
                  </a:lnTo>
                  <a:lnTo>
                    <a:pt x="186825" y="11620"/>
                  </a:lnTo>
                  <a:lnTo>
                    <a:pt x="147356" y="23017"/>
                  </a:lnTo>
                  <a:lnTo>
                    <a:pt x="108647" y="37490"/>
                  </a:lnTo>
                  <a:lnTo>
                    <a:pt x="74039" y="51448"/>
                  </a:lnTo>
                  <a:lnTo>
                    <a:pt x="32433" y="69325"/>
                  </a:lnTo>
                  <a:lnTo>
                    <a:pt x="3204" y="84637"/>
                  </a:lnTo>
                  <a:lnTo>
                    <a:pt x="795" y="88726"/>
                  </a:lnTo>
                  <a:lnTo>
                    <a:pt x="0" y="98915"/>
                  </a:lnTo>
                  <a:lnTo>
                    <a:pt x="12115" y="144616"/>
                  </a:lnTo>
                  <a:lnTo>
                    <a:pt x="17143" y="186066"/>
                  </a:lnTo>
                  <a:lnTo>
                    <a:pt x="18319" y="221199"/>
                  </a:lnTo>
                  <a:lnTo>
                    <a:pt x="18841" y="260331"/>
                  </a:lnTo>
                  <a:lnTo>
                    <a:pt x="15311" y="297480"/>
                  </a:lnTo>
                  <a:lnTo>
                    <a:pt x="7271" y="344483"/>
                  </a:lnTo>
                  <a:lnTo>
                    <a:pt x="1604" y="388599"/>
                  </a:lnTo>
                  <a:lnTo>
                    <a:pt x="623" y="405661"/>
                  </a:lnTo>
                  <a:lnTo>
                    <a:pt x="1897" y="409281"/>
                  </a:lnTo>
                  <a:lnTo>
                    <a:pt x="7075" y="415185"/>
                  </a:lnTo>
                  <a:lnTo>
                    <a:pt x="28036" y="422475"/>
                  </a:lnTo>
                  <a:lnTo>
                    <a:pt x="73444" y="425733"/>
                  </a:lnTo>
                  <a:lnTo>
                    <a:pt x="109664" y="426495"/>
                  </a:lnTo>
                  <a:lnTo>
                    <a:pt x="145517" y="426834"/>
                  </a:lnTo>
                  <a:lnTo>
                    <a:pt x="188530" y="427024"/>
                  </a:lnTo>
                  <a:lnTo>
                    <a:pt x="209760" y="427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409">
              <a:extLst>
                <a:ext uri="{FF2B5EF4-FFF2-40B4-BE49-F238E27FC236}">
                  <a16:creationId xmlns:a16="http://schemas.microsoft.com/office/drawing/2014/main" xmlns="" id="{8B7BAF80-5E99-46ED-8599-7239DDC38410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474333" y="4457700"/>
              <a:ext cx="183268" cy="57151"/>
            </a:xfrm>
            <a:custGeom>
              <a:avLst/>
              <a:gdLst/>
              <a:ahLst/>
              <a:cxnLst/>
              <a:rect l="0" t="0" r="0" b="0"/>
              <a:pathLst>
                <a:path w="183268" h="57151">
                  <a:moveTo>
                    <a:pt x="5467" y="57150"/>
                  </a:moveTo>
                  <a:lnTo>
                    <a:pt x="5467" y="57150"/>
                  </a:lnTo>
                  <a:lnTo>
                    <a:pt x="0" y="51683"/>
                  </a:lnTo>
                  <a:lnTo>
                    <a:pt x="6120" y="47690"/>
                  </a:lnTo>
                  <a:lnTo>
                    <a:pt x="49000" y="34245"/>
                  </a:lnTo>
                  <a:lnTo>
                    <a:pt x="86669" y="23687"/>
                  </a:lnTo>
                  <a:lnTo>
                    <a:pt x="125518" y="13820"/>
                  </a:lnTo>
                  <a:lnTo>
                    <a:pt x="1832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410">
              <a:extLst>
                <a:ext uri="{FF2B5EF4-FFF2-40B4-BE49-F238E27FC236}">
                  <a16:creationId xmlns:a16="http://schemas.microsoft.com/office/drawing/2014/main" xmlns="" id="{CD3C7B80-A967-4E35-A1DD-65ADBE5113B0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448492" y="4277483"/>
              <a:ext cx="227014" cy="403323"/>
            </a:xfrm>
            <a:custGeom>
              <a:avLst/>
              <a:gdLst/>
              <a:ahLst/>
              <a:cxnLst/>
              <a:rect l="0" t="0" r="0" b="0"/>
              <a:pathLst>
                <a:path w="227014" h="403323">
                  <a:moveTo>
                    <a:pt x="215458" y="40517"/>
                  </a:moveTo>
                  <a:lnTo>
                    <a:pt x="215458" y="40517"/>
                  </a:lnTo>
                  <a:lnTo>
                    <a:pt x="227013" y="7946"/>
                  </a:lnTo>
                  <a:lnTo>
                    <a:pt x="226689" y="5397"/>
                  </a:lnTo>
                  <a:lnTo>
                    <a:pt x="224448" y="684"/>
                  </a:lnTo>
                  <a:lnTo>
                    <a:pt x="213574" y="0"/>
                  </a:lnTo>
                  <a:lnTo>
                    <a:pt x="171106" y="8681"/>
                  </a:lnTo>
                  <a:lnTo>
                    <a:pt x="132937" y="19952"/>
                  </a:lnTo>
                  <a:lnTo>
                    <a:pt x="94817" y="38971"/>
                  </a:lnTo>
                  <a:lnTo>
                    <a:pt x="66823" y="65851"/>
                  </a:lnTo>
                  <a:lnTo>
                    <a:pt x="44177" y="101469"/>
                  </a:lnTo>
                  <a:lnTo>
                    <a:pt x="32178" y="141326"/>
                  </a:lnTo>
                  <a:lnTo>
                    <a:pt x="27097" y="183745"/>
                  </a:lnTo>
                  <a:lnTo>
                    <a:pt x="23710" y="230181"/>
                  </a:lnTo>
                  <a:lnTo>
                    <a:pt x="16357" y="275219"/>
                  </a:lnTo>
                  <a:lnTo>
                    <a:pt x="7122" y="319843"/>
                  </a:lnTo>
                  <a:lnTo>
                    <a:pt x="1052" y="365685"/>
                  </a:lnTo>
                  <a:lnTo>
                    <a:pt x="0" y="388276"/>
                  </a:lnTo>
                  <a:lnTo>
                    <a:pt x="1264" y="393712"/>
                  </a:lnTo>
                  <a:lnTo>
                    <a:pt x="6431" y="401633"/>
                  </a:lnTo>
                  <a:lnTo>
                    <a:pt x="11196" y="403322"/>
                  </a:lnTo>
                  <a:lnTo>
                    <a:pt x="24015" y="403317"/>
                  </a:lnTo>
                  <a:lnTo>
                    <a:pt x="60583" y="395977"/>
                  </a:lnTo>
                  <a:lnTo>
                    <a:pt x="107167" y="381493"/>
                  </a:lnTo>
                  <a:lnTo>
                    <a:pt x="146604" y="370539"/>
                  </a:lnTo>
                  <a:lnTo>
                    <a:pt x="177358" y="36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666">
            <a:extLst>
              <a:ext uri="{FF2B5EF4-FFF2-40B4-BE49-F238E27FC236}">
                <a16:creationId xmlns:a16="http://schemas.microsoft.com/office/drawing/2014/main" xmlns="" id="{5142A82B-0185-4FD9-93CF-ABDAD9F7889F}"/>
              </a:ext>
            </a:extLst>
          </p:cNvPr>
          <p:cNvGrpSpPr/>
          <p:nvPr/>
        </p:nvGrpSpPr>
        <p:grpSpPr>
          <a:xfrm>
            <a:off x="6758155" y="3272537"/>
            <a:ext cx="518946" cy="332390"/>
            <a:chOff x="6758155" y="3272537"/>
            <a:chExt cx="518946" cy="332390"/>
          </a:xfrm>
        </p:grpSpPr>
        <p:sp>
          <p:nvSpPr>
            <p:cNvPr id="125" name="SMARTInkShape-3411">
              <a:extLst>
                <a:ext uri="{FF2B5EF4-FFF2-40B4-BE49-F238E27FC236}">
                  <a16:creationId xmlns:a16="http://schemas.microsoft.com/office/drawing/2014/main" xmlns="" id="{DA68D51F-CF63-4EC2-B9AA-E2B446F12812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758155" y="3467100"/>
              <a:ext cx="264946" cy="137827"/>
            </a:xfrm>
            <a:custGeom>
              <a:avLst/>
              <a:gdLst/>
              <a:ahLst/>
              <a:cxnLst/>
              <a:rect l="0" t="0" r="0" b="0"/>
              <a:pathLst>
                <a:path w="264946" h="137827">
                  <a:moveTo>
                    <a:pt x="80795" y="38100"/>
                  </a:moveTo>
                  <a:lnTo>
                    <a:pt x="80795" y="38100"/>
                  </a:lnTo>
                  <a:lnTo>
                    <a:pt x="80795" y="31358"/>
                  </a:lnTo>
                  <a:lnTo>
                    <a:pt x="82676" y="26167"/>
                  </a:lnTo>
                  <a:lnTo>
                    <a:pt x="84165" y="23794"/>
                  </a:lnTo>
                  <a:lnTo>
                    <a:pt x="85864" y="22918"/>
                  </a:lnTo>
                  <a:lnTo>
                    <a:pt x="87702" y="23040"/>
                  </a:lnTo>
                  <a:lnTo>
                    <a:pt x="89634" y="23827"/>
                  </a:lnTo>
                  <a:lnTo>
                    <a:pt x="90215" y="26468"/>
                  </a:lnTo>
                  <a:lnTo>
                    <a:pt x="85391" y="67940"/>
                  </a:lnTo>
                  <a:lnTo>
                    <a:pt x="64612" y="108409"/>
                  </a:lnTo>
                  <a:lnTo>
                    <a:pt x="50319" y="126498"/>
                  </a:lnTo>
                  <a:lnTo>
                    <a:pt x="36912" y="136890"/>
                  </a:lnTo>
                  <a:lnTo>
                    <a:pt x="30372" y="137826"/>
                  </a:lnTo>
                  <a:lnTo>
                    <a:pt x="17463" y="133223"/>
                  </a:lnTo>
                  <a:lnTo>
                    <a:pt x="6551" y="120359"/>
                  </a:lnTo>
                  <a:lnTo>
                    <a:pt x="1665" y="111989"/>
                  </a:lnTo>
                  <a:lnTo>
                    <a:pt x="0" y="91400"/>
                  </a:lnTo>
                  <a:lnTo>
                    <a:pt x="5375" y="68845"/>
                  </a:lnTo>
                  <a:lnTo>
                    <a:pt x="17171" y="47061"/>
                  </a:lnTo>
                  <a:lnTo>
                    <a:pt x="37465" y="33146"/>
                  </a:lnTo>
                  <a:lnTo>
                    <a:pt x="80421" y="19463"/>
                  </a:lnTo>
                  <a:lnTo>
                    <a:pt x="115906" y="12178"/>
                  </a:lnTo>
                  <a:lnTo>
                    <a:pt x="155197" y="8940"/>
                  </a:lnTo>
                  <a:lnTo>
                    <a:pt x="190532" y="5620"/>
                  </a:lnTo>
                  <a:lnTo>
                    <a:pt x="232549" y="1665"/>
                  </a:lnTo>
                  <a:lnTo>
                    <a:pt x="2649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412">
              <a:extLst>
                <a:ext uri="{FF2B5EF4-FFF2-40B4-BE49-F238E27FC236}">
                  <a16:creationId xmlns:a16="http://schemas.microsoft.com/office/drawing/2014/main" xmlns="" id="{10D15F82-116A-4B8B-B92F-E5F0487D8BD5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086600" y="3272537"/>
              <a:ext cx="190501" cy="112014"/>
            </a:xfrm>
            <a:custGeom>
              <a:avLst/>
              <a:gdLst/>
              <a:ahLst/>
              <a:cxnLst/>
              <a:rect l="0" t="0" r="0" b="0"/>
              <a:pathLst>
                <a:path w="190501" h="112014">
                  <a:moveTo>
                    <a:pt x="0" y="23113"/>
                  </a:moveTo>
                  <a:lnTo>
                    <a:pt x="0" y="23113"/>
                  </a:lnTo>
                  <a:lnTo>
                    <a:pt x="11550" y="12974"/>
                  </a:lnTo>
                  <a:lnTo>
                    <a:pt x="24419" y="5436"/>
                  </a:lnTo>
                  <a:lnTo>
                    <a:pt x="50902" y="0"/>
                  </a:lnTo>
                  <a:lnTo>
                    <a:pt x="77720" y="5133"/>
                  </a:lnTo>
                  <a:lnTo>
                    <a:pt x="89340" y="13710"/>
                  </a:lnTo>
                  <a:lnTo>
                    <a:pt x="93427" y="18962"/>
                  </a:lnTo>
                  <a:lnTo>
                    <a:pt x="93329" y="25284"/>
                  </a:lnTo>
                  <a:lnTo>
                    <a:pt x="85695" y="39835"/>
                  </a:lnTo>
                  <a:lnTo>
                    <a:pt x="53432" y="70761"/>
                  </a:lnTo>
                  <a:lnTo>
                    <a:pt x="26676" y="90041"/>
                  </a:lnTo>
                  <a:lnTo>
                    <a:pt x="24135" y="93132"/>
                  </a:lnTo>
                  <a:lnTo>
                    <a:pt x="23850" y="95898"/>
                  </a:lnTo>
                  <a:lnTo>
                    <a:pt x="25073" y="98447"/>
                  </a:lnTo>
                  <a:lnTo>
                    <a:pt x="27299" y="100852"/>
                  </a:lnTo>
                  <a:lnTo>
                    <a:pt x="74490" y="106911"/>
                  </a:lnTo>
                  <a:lnTo>
                    <a:pt x="117556" y="110501"/>
                  </a:lnTo>
                  <a:lnTo>
                    <a:pt x="158539" y="111565"/>
                  </a:lnTo>
                  <a:lnTo>
                    <a:pt x="190500" y="112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667">
            <a:extLst>
              <a:ext uri="{FF2B5EF4-FFF2-40B4-BE49-F238E27FC236}">
                <a16:creationId xmlns:a16="http://schemas.microsoft.com/office/drawing/2014/main" xmlns="" id="{969C4DBC-0A8A-4BF4-9ABA-0E6086C3E39C}"/>
              </a:ext>
            </a:extLst>
          </p:cNvPr>
          <p:cNvGrpSpPr/>
          <p:nvPr/>
        </p:nvGrpSpPr>
        <p:grpSpPr>
          <a:xfrm>
            <a:off x="6304362" y="3444288"/>
            <a:ext cx="229789" cy="121721"/>
            <a:chOff x="6304362" y="3444288"/>
            <a:chExt cx="229789" cy="121721"/>
          </a:xfrm>
        </p:grpSpPr>
        <p:sp>
          <p:nvSpPr>
            <p:cNvPr id="128" name="SMARTInkShape-3413">
              <a:extLst>
                <a:ext uri="{FF2B5EF4-FFF2-40B4-BE49-F238E27FC236}">
                  <a16:creationId xmlns:a16="http://schemas.microsoft.com/office/drawing/2014/main" xmlns="" id="{18442A4A-B544-46B4-8CD4-E3F0DC66442B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304362" y="3444288"/>
              <a:ext cx="223439" cy="22813"/>
            </a:xfrm>
            <a:custGeom>
              <a:avLst/>
              <a:gdLst/>
              <a:ahLst/>
              <a:cxnLst/>
              <a:rect l="0" t="0" r="0" b="0"/>
              <a:pathLst>
                <a:path w="223439" h="22813">
                  <a:moveTo>
                    <a:pt x="20238" y="10112"/>
                  </a:moveTo>
                  <a:lnTo>
                    <a:pt x="20238" y="10112"/>
                  </a:lnTo>
                  <a:lnTo>
                    <a:pt x="0" y="10112"/>
                  </a:lnTo>
                  <a:lnTo>
                    <a:pt x="20683" y="6349"/>
                  </a:lnTo>
                  <a:lnTo>
                    <a:pt x="67877" y="60"/>
                  </a:lnTo>
                  <a:lnTo>
                    <a:pt x="107733" y="0"/>
                  </a:lnTo>
                  <a:lnTo>
                    <a:pt x="146614" y="4677"/>
                  </a:lnTo>
                  <a:lnTo>
                    <a:pt x="194090" y="15244"/>
                  </a:lnTo>
                  <a:lnTo>
                    <a:pt x="223438" y="22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414">
              <a:extLst>
                <a:ext uri="{FF2B5EF4-FFF2-40B4-BE49-F238E27FC236}">
                  <a16:creationId xmlns:a16="http://schemas.microsoft.com/office/drawing/2014/main" xmlns="" id="{7C2AE337-A225-49D6-AB78-B0099FE98D85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330226" y="3543300"/>
              <a:ext cx="203925" cy="22709"/>
            </a:xfrm>
            <a:custGeom>
              <a:avLst/>
              <a:gdLst/>
              <a:ahLst/>
              <a:cxnLst/>
              <a:rect l="0" t="0" r="0" b="0"/>
              <a:pathLst>
                <a:path w="203925" h="22709">
                  <a:moveTo>
                    <a:pt x="19774" y="19050"/>
                  </a:moveTo>
                  <a:lnTo>
                    <a:pt x="19774" y="19050"/>
                  </a:lnTo>
                  <a:lnTo>
                    <a:pt x="9661" y="22421"/>
                  </a:lnTo>
                  <a:lnTo>
                    <a:pt x="5976" y="22708"/>
                  </a:lnTo>
                  <a:lnTo>
                    <a:pt x="0" y="21146"/>
                  </a:lnTo>
                  <a:lnTo>
                    <a:pt x="946" y="20447"/>
                  </a:lnTo>
                  <a:lnTo>
                    <a:pt x="34035" y="17444"/>
                  </a:lnTo>
                  <a:lnTo>
                    <a:pt x="68445" y="13397"/>
                  </a:lnTo>
                  <a:lnTo>
                    <a:pt x="107257" y="6895"/>
                  </a:lnTo>
                  <a:lnTo>
                    <a:pt x="146144" y="3064"/>
                  </a:lnTo>
                  <a:lnTo>
                    <a:pt x="2039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668">
            <a:extLst>
              <a:ext uri="{FF2B5EF4-FFF2-40B4-BE49-F238E27FC236}">
                <a16:creationId xmlns:a16="http://schemas.microsoft.com/office/drawing/2014/main" xmlns="" id="{65DD3504-034A-48B7-BA7E-03D36C7B3885}"/>
              </a:ext>
            </a:extLst>
          </p:cNvPr>
          <p:cNvGrpSpPr/>
          <p:nvPr/>
        </p:nvGrpSpPr>
        <p:grpSpPr>
          <a:xfrm>
            <a:off x="1536700" y="2944507"/>
            <a:ext cx="4394201" cy="700394"/>
            <a:chOff x="1536700" y="2944507"/>
            <a:chExt cx="4394201" cy="700394"/>
          </a:xfrm>
        </p:grpSpPr>
        <p:sp>
          <p:nvSpPr>
            <p:cNvPr id="131" name="SMARTInkShape-3415">
              <a:extLst>
                <a:ext uri="{FF2B5EF4-FFF2-40B4-BE49-F238E27FC236}">
                  <a16:creationId xmlns:a16="http://schemas.microsoft.com/office/drawing/2014/main" xmlns="" id="{F16A59E9-006D-4C99-BAF2-C29940CA3F9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668192" y="3217360"/>
              <a:ext cx="223577" cy="291595"/>
            </a:xfrm>
            <a:custGeom>
              <a:avLst/>
              <a:gdLst/>
              <a:ahLst/>
              <a:cxnLst/>
              <a:rect l="0" t="0" r="0" b="0"/>
              <a:pathLst>
                <a:path w="223577" h="291595">
                  <a:moveTo>
                    <a:pt x="151458" y="46540"/>
                  </a:moveTo>
                  <a:lnTo>
                    <a:pt x="151458" y="46540"/>
                  </a:lnTo>
                  <a:lnTo>
                    <a:pt x="192278" y="28863"/>
                  </a:lnTo>
                  <a:lnTo>
                    <a:pt x="218474" y="17596"/>
                  </a:lnTo>
                  <a:lnTo>
                    <a:pt x="223576" y="12980"/>
                  </a:lnTo>
                  <a:lnTo>
                    <a:pt x="223526" y="10761"/>
                  </a:lnTo>
                  <a:lnTo>
                    <a:pt x="222081" y="8576"/>
                  </a:lnTo>
                  <a:lnTo>
                    <a:pt x="219707" y="6414"/>
                  </a:lnTo>
                  <a:lnTo>
                    <a:pt x="199510" y="0"/>
                  </a:lnTo>
                  <a:lnTo>
                    <a:pt x="156011" y="1651"/>
                  </a:lnTo>
                  <a:lnTo>
                    <a:pt x="119175" y="7526"/>
                  </a:lnTo>
                  <a:lnTo>
                    <a:pt x="72566" y="23677"/>
                  </a:lnTo>
                  <a:lnTo>
                    <a:pt x="55011" y="35673"/>
                  </a:lnTo>
                  <a:lnTo>
                    <a:pt x="42506" y="50412"/>
                  </a:lnTo>
                  <a:lnTo>
                    <a:pt x="36007" y="70133"/>
                  </a:lnTo>
                  <a:lnTo>
                    <a:pt x="31835" y="117287"/>
                  </a:lnTo>
                  <a:lnTo>
                    <a:pt x="31112" y="158127"/>
                  </a:lnTo>
                  <a:lnTo>
                    <a:pt x="24156" y="198136"/>
                  </a:lnTo>
                  <a:lnTo>
                    <a:pt x="9787" y="236801"/>
                  </a:lnTo>
                  <a:lnTo>
                    <a:pt x="471" y="281049"/>
                  </a:lnTo>
                  <a:lnTo>
                    <a:pt x="0" y="285429"/>
                  </a:lnTo>
                  <a:lnTo>
                    <a:pt x="3214" y="288349"/>
                  </a:lnTo>
                  <a:lnTo>
                    <a:pt x="16192" y="291594"/>
                  </a:lnTo>
                  <a:lnTo>
                    <a:pt x="53445" y="290050"/>
                  </a:lnTo>
                  <a:lnTo>
                    <a:pt x="100231" y="285124"/>
                  </a:lnTo>
                  <a:lnTo>
                    <a:pt x="146471" y="272453"/>
                  </a:lnTo>
                  <a:lnTo>
                    <a:pt x="176858" y="262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416">
              <a:extLst>
                <a:ext uri="{FF2B5EF4-FFF2-40B4-BE49-F238E27FC236}">
                  <a16:creationId xmlns:a16="http://schemas.microsoft.com/office/drawing/2014/main" xmlns="" id="{4D808FA9-C3F5-49D1-BAA2-85E9B2A5367D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689279" y="3365500"/>
              <a:ext cx="193872" cy="50801"/>
            </a:xfrm>
            <a:custGeom>
              <a:avLst/>
              <a:gdLst/>
              <a:ahLst/>
              <a:cxnLst/>
              <a:rect l="0" t="0" r="0" b="0"/>
              <a:pathLst>
                <a:path w="193872" h="50801">
                  <a:moveTo>
                    <a:pt x="3371" y="50800"/>
                  </a:moveTo>
                  <a:lnTo>
                    <a:pt x="3371" y="50800"/>
                  </a:lnTo>
                  <a:lnTo>
                    <a:pt x="0" y="47429"/>
                  </a:lnTo>
                  <a:lnTo>
                    <a:pt x="418" y="45730"/>
                  </a:lnTo>
                  <a:lnTo>
                    <a:pt x="4647" y="41962"/>
                  </a:lnTo>
                  <a:lnTo>
                    <a:pt x="28444" y="29131"/>
                  </a:lnTo>
                  <a:lnTo>
                    <a:pt x="59905" y="21649"/>
                  </a:lnTo>
                  <a:lnTo>
                    <a:pt x="100464" y="15266"/>
                  </a:lnTo>
                  <a:lnTo>
                    <a:pt x="146712" y="7726"/>
                  </a:lnTo>
                  <a:lnTo>
                    <a:pt x="193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417">
              <a:extLst>
                <a:ext uri="{FF2B5EF4-FFF2-40B4-BE49-F238E27FC236}">
                  <a16:creationId xmlns:a16="http://schemas.microsoft.com/office/drawing/2014/main" xmlns="" id="{098A68DA-7FB0-4D43-9252-D7834F9FC71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922854" y="3195195"/>
              <a:ext cx="284147" cy="326215"/>
            </a:xfrm>
            <a:custGeom>
              <a:avLst/>
              <a:gdLst/>
              <a:ahLst/>
              <a:cxnLst/>
              <a:rect l="0" t="0" r="0" b="0"/>
              <a:pathLst>
                <a:path w="284147" h="326215">
                  <a:moveTo>
                    <a:pt x="284146" y="11555"/>
                  </a:moveTo>
                  <a:lnTo>
                    <a:pt x="284146" y="11555"/>
                  </a:lnTo>
                  <a:lnTo>
                    <a:pt x="264687" y="4648"/>
                  </a:lnTo>
                  <a:lnTo>
                    <a:pt x="217665" y="0"/>
                  </a:lnTo>
                  <a:lnTo>
                    <a:pt x="170452" y="2565"/>
                  </a:lnTo>
                  <a:lnTo>
                    <a:pt x="124086" y="7793"/>
                  </a:lnTo>
                  <a:lnTo>
                    <a:pt x="85810" y="13811"/>
                  </a:lnTo>
                  <a:lnTo>
                    <a:pt x="43060" y="29299"/>
                  </a:lnTo>
                  <a:lnTo>
                    <a:pt x="38755" y="31851"/>
                  </a:lnTo>
                  <a:lnTo>
                    <a:pt x="35886" y="35669"/>
                  </a:lnTo>
                  <a:lnTo>
                    <a:pt x="32697" y="45555"/>
                  </a:lnTo>
                  <a:lnTo>
                    <a:pt x="37390" y="84140"/>
                  </a:lnTo>
                  <a:lnTo>
                    <a:pt x="41768" y="131021"/>
                  </a:lnTo>
                  <a:lnTo>
                    <a:pt x="35784" y="173325"/>
                  </a:lnTo>
                  <a:lnTo>
                    <a:pt x="25075" y="217139"/>
                  </a:lnTo>
                  <a:lnTo>
                    <a:pt x="12964" y="254659"/>
                  </a:lnTo>
                  <a:lnTo>
                    <a:pt x="802" y="300896"/>
                  </a:lnTo>
                  <a:lnTo>
                    <a:pt x="0" y="308166"/>
                  </a:lnTo>
                  <a:lnTo>
                    <a:pt x="1582" y="313718"/>
                  </a:lnTo>
                  <a:lnTo>
                    <a:pt x="4753" y="318124"/>
                  </a:lnTo>
                  <a:lnTo>
                    <a:pt x="8984" y="321768"/>
                  </a:lnTo>
                  <a:lnTo>
                    <a:pt x="24973" y="325816"/>
                  </a:lnTo>
                  <a:lnTo>
                    <a:pt x="61539" y="326214"/>
                  </a:lnTo>
                  <a:lnTo>
                    <a:pt x="108121" y="321863"/>
                  </a:lnTo>
                  <a:lnTo>
                    <a:pt x="157146" y="316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418">
              <a:extLst>
                <a:ext uri="{FF2B5EF4-FFF2-40B4-BE49-F238E27FC236}">
                  <a16:creationId xmlns:a16="http://schemas.microsoft.com/office/drawing/2014/main" xmlns="" id="{DEAB3835-53FB-4A0D-9624-C9B4A247FD4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124450" y="3317391"/>
              <a:ext cx="139701" cy="194160"/>
            </a:xfrm>
            <a:custGeom>
              <a:avLst/>
              <a:gdLst/>
              <a:ahLst/>
              <a:cxnLst/>
              <a:rect l="0" t="0" r="0" b="0"/>
              <a:pathLst>
                <a:path w="139701" h="194160">
                  <a:moveTo>
                    <a:pt x="0" y="3659"/>
                  </a:moveTo>
                  <a:lnTo>
                    <a:pt x="0" y="3659"/>
                  </a:lnTo>
                  <a:lnTo>
                    <a:pt x="0" y="288"/>
                  </a:lnTo>
                  <a:lnTo>
                    <a:pt x="1411" y="0"/>
                  </a:lnTo>
                  <a:lnTo>
                    <a:pt x="6742" y="1563"/>
                  </a:lnTo>
                  <a:lnTo>
                    <a:pt x="36871" y="30709"/>
                  </a:lnTo>
                  <a:lnTo>
                    <a:pt x="65801" y="72195"/>
                  </a:lnTo>
                  <a:lnTo>
                    <a:pt x="91855" y="115375"/>
                  </a:lnTo>
                  <a:lnTo>
                    <a:pt x="113294" y="153882"/>
                  </a:lnTo>
                  <a:lnTo>
                    <a:pt x="139700" y="194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419">
              <a:extLst>
                <a:ext uri="{FF2B5EF4-FFF2-40B4-BE49-F238E27FC236}">
                  <a16:creationId xmlns:a16="http://schemas.microsoft.com/office/drawing/2014/main" xmlns="" id="{E999238F-D0CC-4595-B366-CCDCE9B231D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156200" y="3308350"/>
              <a:ext cx="177801" cy="190501"/>
            </a:xfrm>
            <a:custGeom>
              <a:avLst/>
              <a:gdLst/>
              <a:ahLst/>
              <a:cxnLst/>
              <a:rect l="0" t="0" r="0" b="0"/>
              <a:pathLst>
                <a:path w="177801" h="190501">
                  <a:moveTo>
                    <a:pt x="177800" y="0"/>
                  </a:moveTo>
                  <a:lnTo>
                    <a:pt x="177800" y="0"/>
                  </a:lnTo>
                  <a:lnTo>
                    <a:pt x="164316" y="3371"/>
                  </a:lnTo>
                  <a:lnTo>
                    <a:pt x="127995" y="31815"/>
                  </a:lnTo>
                  <a:lnTo>
                    <a:pt x="88802" y="66106"/>
                  </a:lnTo>
                  <a:lnTo>
                    <a:pt x="47322" y="106527"/>
                  </a:lnTo>
                  <a:lnTo>
                    <a:pt x="14884" y="144217"/>
                  </a:lnTo>
                  <a:lnTo>
                    <a:pt x="961" y="171769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420">
              <a:extLst>
                <a:ext uri="{FF2B5EF4-FFF2-40B4-BE49-F238E27FC236}">
                  <a16:creationId xmlns:a16="http://schemas.microsoft.com/office/drawing/2014/main" xmlns="" id="{85D0091A-57C8-46B3-B947-2205C024075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340350" y="3222826"/>
              <a:ext cx="187271" cy="307775"/>
            </a:xfrm>
            <a:custGeom>
              <a:avLst/>
              <a:gdLst/>
              <a:ahLst/>
              <a:cxnLst/>
              <a:rect l="0" t="0" r="0" b="0"/>
              <a:pathLst>
                <a:path w="187271" h="307775">
                  <a:moveTo>
                    <a:pt x="0" y="41074"/>
                  </a:moveTo>
                  <a:lnTo>
                    <a:pt x="0" y="41074"/>
                  </a:lnTo>
                  <a:lnTo>
                    <a:pt x="0" y="30961"/>
                  </a:lnTo>
                  <a:lnTo>
                    <a:pt x="1411" y="27276"/>
                  </a:lnTo>
                  <a:lnTo>
                    <a:pt x="6742" y="21301"/>
                  </a:lnTo>
                  <a:lnTo>
                    <a:pt x="24418" y="13970"/>
                  </a:lnTo>
                  <a:lnTo>
                    <a:pt x="71590" y="5878"/>
                  </a:lnTo>
                  <a:lnTo>
                    <a:pt x="116775" y="3129"/>
                  </a:lnTo>
                  <a:lnTo>
                    <a:pt x="163158" y="0"/>
                  </a:lnTo>
                  <a:lnTo>
                    <a:pt x="170156" y="991"/>
                  </a:lnTo>
                  <a:lnTo>
                    <a:pt x="175526" y="3769"/>
                  </a:lnTo>
                  <a:lnTo>
                    <a:pt x="183374" y="12499"/>
                  </a:lnTo>
                  <a:lnTo>
                    <a:pt x="184338" y="19202"/>
                  </a:lnTo>
                  <a:lnTo>
                    <a:pt x="175747" y="59071"/>
                  </a:lnTo>
                  <a:lnTo>
                    <a:pt x="164492" y="97912"/>
                  </a:lnTo>
                  <a:lnTo>
                    <a:pt x="155982" y="136231"/>
                  </a:lnTo>
                  <a:lnTo>
                    <a:pt x="156478" y="183735"/>
                  </a:lnTo>
                  <a:lnTo>
                    <a:pt x="164819" y="209638"/>
                  </a:lnTo>
                  <a:lnTo>
                    <a:pt x="187270" y="246999"/>
                  </a:lnTo>
                  <a:lnTo>
                    <a:pt x="186935" y="251736"/>
                  </a:lnTo>
                  <a:lnTo>
                    <a:pt x="182800" y="260761"/>
                  </a:lnTo>
                  <a:lnTo>
                    <a:pt x="140777" y="287341"/>
                  </a:lnTo>
                  <a:lnTo>
                    <a:pt x="95250" y="3077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421">
              <a:extLst>
                <a:ext uri="{FF2B5EF4-FFF2-40B4-BE49-F238E27FC236}">
                  <a16:creationId xmlns:a16="http://schemas.microsoft.com/office/drawing/2014/main" xmlns="" id="{15051B30-4DBF-4260-93A3-6FCFE121B93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632450" y="3149600"/>
              <a:ext cx="102606" cy="387351"/>
            </a:xfrm>
            <a:custGeom>
              <a:avLst/>
              <a:gdLst/>
              <a:ahLst/>
              <a:cxnLst/>
              <a:rect l="0" t="0" r="0" b="0"/>
              <a:pathLst>
                <a:path w="102606" h="387351">
                  <a:moveTo>
                    <a:pt x="69850" y="0"/>
                  </a:moveTo>
                  <a:lnTo>
                    <a:pt x="69850" y="0"/>
                  </a:lnTo>
                  <a:lnTo>
                    <a:pt x="73221" y="0"/>
                  </a:lnTo>
                  <a:lnTo>
                    <a:pt x="82059" y="16854"/>
                  </a:lnTo>
                  <a:lnTo>
                    <a:pt x="93615" y="64417"/>
                  </a:lnTo>
                  <a:lnTo>
                    <a:pt x="99933" y="111415"/>
                  </a:lnTo>
                  <a:lnTo>
                    <a:pt x="102605" y="137777"/>
                  </a:lnTo>
                  <a:lnTo>
                    <a:pt x="102271" y="164523"/>
                  </a:lnTo>
                  <a:lnTo>
                    <a:pt x="99930" y="191527"/>
                  </a:lnTo>
                  <a:lnTo>
                    <a:pt x="96253" y="218701"/>
                  </a:lnTo>
                  <a:lnTo>
                    <a:pt x="89569" y="244578"/>
                  </a:lnTo>
                  <a:lnTo>
                    <a:pt x="80879" y="269591"/>
                  </a:lnTo>
                  <a:lnTo>
                    <a:pt x="58524" y="315257"/>
                  </a:lnTo>
                  <a:lnTo>
                    <a:pt x="29774" y="352016"/>
                  </a:lnTo>
                  <a:lnTo>
                    <a:pt x="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422">
              <a:extLst>
                <a:ext uri="{FF2B5EF4-FFF2-40B4-BE49-F238E27FC236}">
                  <a16:creationId xmlns:a16="http://schemas.microsoft.com/office/drawing/2014/main" xmlns="" id="{6D582A71-3A55-46F3-BB38-F569DA9B2FE6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518044" y="3113167"/>
              <a:ext cx="142857" cy="531734"/>
            </a:xfrm>
            <a:custGeom>
              <a:avLst/>
              <a:gdLst/>
              <a:ahLst/>
              <a:cxnLst/>
              <a:rect l="0" t="0" r="0" b="0"/>
              <a:pathLst>
                <a:path w="142857" h="531734">
                  <a:moveTo>
                    <a:pt x="142856" y="23733"/>
                  </a:moveTo>
                  <a:lnTo>
                    <a:pt x="142856" y="23733"/>
                  </a:lnTo>
                  <a:lnTo>
                    <a:pt x="142150" y="9936"/>
                  </a:lnTo>
                  <a:lnTo>
                    <a:pt x="139485" y="3960"/>
                  </a:lnTo>
                  <a:lnTo>
                    <a:pt x="137787" y="2084"/>
                  </a:lnTo>
                  <a:lnTo>
                    <a:pt x="134017" y="0"/>
                  </a:lnTo>
                  <a:lnTo>
                    <a:pt x="114445" y="19053"/>
                  </a:lnTo>
                  <a:lnTo>
                    <a:pt x="94245" y="53168"/>
                  </a:lnTo>
                  <a:lnTo>
                    <a:pt x="82932" y="75106"/>
                  </a:lnTo>
                  <a:lnTo>
                    <a:pt x="70451" y="102432"/>
                  </a:lnTo>
                  <a:lnTo>
                    <a:pt x="57191" y="133349"/>
                  </a:lnTo>
                  <a:lnTo>
                    <a:pt x="43413" y="166660"/>
                  </a:lnTo>
                  <a:lnTo>
                    <a:pt x="30699" y="202273"/>
                  </a:lnTo>
                  <a:lnTo>
                    <a:pt x="18696" y="239421"/>
                  </a:lnTo>
                  <a:lnTo>
                    <a:pt x="7166" y="277592"/>
                  </a:lnTo>
                  <a:lnTo>
                    <a:pt x="1596" y="312211"/>
                  </a:lnTo>
                  <a:lnTo>
                    <a:pt x="0" y="344463"/>
                  </a:lnTo>
                  <a:lnTo>
                    <a:pt x="1051" y="375136"/>
                  </a:lnTo>
                  <a:lnTo>
                    <a:pt x="5281" y="403346"/>
                  </a:lnTo>
                  <a:lnTo>
                    <a:pt x="11628" y="429914"/>
                  </a:lnTo>
                  <a:lnTo>
                    <a:pt x="19387" y="455387"/>
                  </a:lnTo>
                  <a:lnTo>
                    <a:pt x="33733" y="475191"/>
                  </a:lnTo>
                  <a:lnTo>
                    <a:pt x="74131" y="504722"/>
                  </a:lnTo>
                  <a:lnTo>
                    <a:pt x="117456" y="531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423">
              <a:extLst>
                <a:ext uri="{FF2B5EF4-FFF2-40B4-BE49-F238E27FC236}">
                  <a16:creationId xmlns:a16="http://schemas.microsoft.com/office/drawing/2014/main" xmlns="" id="{D496AF24-C175-4404-B31D-78E95B86C4A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715000" y="2944507"/>
              <a:ext cx="215901" cy="141594"/>
            </a:xfrm>
            <a:custGeom>
              <a:avLst/>
              <a:gdLst/>
              <a:ahLst/>
              <a:cxnLst/>
              <a:rect l="0" t="0" r="0" b="0"/>
              <a:pathLst>
                <a:path w="215901" h="141594">
                  <a:moveTo>
                    <a:pt x="0" y="20943"/>
                  </a:moveTo>
                  <a:lnTo>
                    <a:pt x="0" y="20943"/>
                  </a:lnTo>
                  <a:lnTo>
                    <a:pt x="10139" y="7146"/>
                  </a:lnTo>
                  <a:lnTo>
                    <a:pt x="17676" y="1170"/>
                  </a:lnTo>
                  <a:lnTo>
                    <a:pt x="21662" y="0"/>
                  </a:lnTo>
                  <a:lnTo>
                    <a:pt x="29853" y="581"/>
                  </a:lnTo>
                  <a:lnTo>
                    <a:pt x="32603" y="3841"/>
                  </a:lnTo>
                  <a:lnTo>
                    <a:pt x="35656" y="14989"/>
                  </a:lnTo>
                  <a:lnTo>
                    <a:pt x="34005" y="40502"/>
                  </a:lnTo>
                  <a:lnTo>
                    <a:pt x="13207" y="87376"/>
                  </a:lnTo>
                  <a:lnTo>
                    <a:pt x="3913" y="106949"/>
                  </a:lnTo>
                  <a:lnTo>
                    <a:pt x="2608" y="112147"/>
                  </a:lnTo>
                  <a:lnTo>
                    <a:pt x="5267" y="116318"/>
                  </a:lnTo>
                  <a:lnTo>
                    <a:pt x="17628" y="122834"/>
                  </a:lnTo>
                  <a:lnTo>
                    <a:pt x="54533" y="130469"/>
                  </a:lnTo>
                  <a:lnTo>
                    <a:pt x="90795" y="133121"/>
                  </a:lnTo>
                  <a:lnTo>
                    <a:pt x="132074" y="135006"/>
                  </a:lnTo>
                  <a:lnTo>
                    <a:pt x="173941" y="138194"/>
                  </a:lnTo>
                  <a:lnTo>
                    <a:pt x="215900" y="141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424">
              <a:extLst>
                <a:ext uri="{FF2B5EF4-FFF2-40B4-BE49-F238E27FC236}">
                  <a16:creationId xmlns:a16="http://schemas.microsoft.com/office/drawing/2014/main" xmlns="" id="{30B61486-0409-46AC-A2B5-78BE3F88113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301642" y="3435350"/>
              <a:ext cx="156059" cy="1"/>
            </a:xfrm>
            <a:custGeom>
              <a:avLst/>
              <a:gdLst/>
              <a:ahLst/>
              <a:cxnLst/>
              <a:rect l="0" t="0" r="0" b="0"/>
              <a:pathLst>
                <a:path w="156059" h="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35778" y="0"/>
                  </a:lnTo>
                  <a:lnTo>
                    <a:pt x="66617" y="0"/>
                  </a:lnTo>
                  <a:lnTo>
                    <a:pt x="101490" y="0"/>
                  </a:lnTo>
                  <a:lnTo>
                    <a:pt x="1560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425">
              <a:extLst>
                <a:ext uri="{FF2B5EF4-FFF2-40B4-BE49-F238E27FC236}">
                  <a16:creationId xmlns:a16="http://schemas.microsoft.com/office/drawing/2014/main" xmlns="" id="{64A245EF-6EA5-4877-9465-717D73B6A063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924300" y="3127993"/>
              <a:ext cx="175718" cy="418444"/>
            </a:xfrm>
            <a:custGeom>
              <a:avLst/>
              <a:gdLst/>
              <a:ahLst/>
              <a:cxnLst/>
              <a:rect l="0" t="0" r="0" b="0"/>
              <a:pathLst>
                <a:path w="175718" h="418444">
                  <a:moveTo>
                    <a:pt x="88900" y="34307"/>
                  </a:moveTo>
                  <a:lnTo>
                    <a:pt x="88900" y="34307"/>
                  </a:lnTo>
                  <a:lnTo>
                    <a:pt x="88900" y="30936"/>
                  </a:lnTo>
                  <a:lnTo>
                    <a:pt x="95642" y="22098"/>
                  </a:lnTo>
                  <a:lnTo>
                    <a:pt x="113319" y="13912"/>
                  </a:lnTo>
                  <a:lnTo>
                    <a:pt x="157781" y="508"/>
                  </a:lnTo>
                  <a:lnTo>
                    <a:pt x="167256" y="0"/>
                  </a:lnTo>
                  <a:lnTo>
                    <a:pt x="170771" y="852"/>
                  </a:lnTo>
                  <a:lnTo>
                    <a:pt x="173114" y="4948"/>
                  </a:lnTo>
                  <a:lnTo>
                    <a:pt x="175717" y="18907"/>
                  </a:lnTo>
                  <a:lnTo>
                    <a:pt x="173812" y="60083"/>
                  </a:lnTo>
                  <a:lnTo>
                    <a:pt x="168737" y="98209"/>
                  </a:lnTo>
                  <a:lnTo>
                    <a:pt x="162483" y="140319"/>
                  </a:lnTo>
                  <a:lnTo>
                    <a:pt x="157352" y="182553"/>
                  </a:lnTo>
                  <a:lnTo>
                    <a:pt x="154601" y="226724"/>
                  </a:lnTo>
                  <a:lnTo>
                    <a:pt x="154084" y="270814"/>
                  </a:lnTo>
                  <a:lnTo>
                    <a:pt x="156206" y="311577"/>
                  </a:lnTo>
                  <a:lnTo>
                    <a:pt x="157619" y="345216"/>
                  </a:lnTo>
                  <a:lnTo>
                    <a:pt x="156533" y="384191"/>
                  </a:lnTo>
                  <a:lnTo>
                    <a:pt x="155156" y="394563"/>
                  </a:lnTo>
                  <a:lnTo>
                    <a:pt x="152121" y="402183"/>
                  </a:lnTo>
                  <a:lnTo>
                    <a:pt x="143104" y="412532"/>
                  </a:lnTo>
                  <a:lnTo>
                    <a:pt x="128277" y="417601"/>
                  </a:lnTo>
                  <a:lnTo>
                    <a:pt x="107812" y="418443"/>
                  </a:lnTo>
                  <a:lnTo>
                    <a:pt x="65262" y="410984"/>
                  </a:lnTo>
                  <a:lnTo>
                    <a:pt x="35825" y="403743"/>
                  </a:lnTo>
                  <a:lnTo>
                    <a:pt x="17569" y="392058"/>
                  </a:lnTo>
                  <a:lnTo>
                    <a:pt x="0" y="370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426">
              <a:extLst>
                <a:ext uri="{FF2B5EF4-FFF2-40B4-BE49-F238E27FC236}">
                  <a16:creationId xmlns:a16="http://schemas.microsoft.com/office/drawing/2014/main" xmlns="" id="{718D54D1-5837-4370-8203-27700C33D6F4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810000" y="3185473"/>
              <a:ext cx="127001" cy="91128"/>
            </a:xfrm>
            <a:custGeom>
              <a:avLst/>
              <a:gdLst/>
              <a:ahLst/>
              <a:cxnLst/>
              <a:rect l="0" t="0" r="0" b="0"/>
              <a:pathLst>
                <a:path w="127001" h="91128">
                  <a:moveTo>
                    <a:pt x="0" y="14927"/>
                  </a:moveTo>
                  <a:lnTo>
                    <a:pt x="0" y="14927"/>
                  </a:lnTo>
                  <a:lnTo>
                    <a:pt x="47530" y="0"/>
                  </a:lnTo>
                  <a:lnTo>
                    <a:pt x="68881" y="470"/>
                  </a:lnTo>
                  <a:lnTo>
                    <a:pt x="78356" y="5209"/>
                  </a:lnTo>
                  <a:lnTo>
                    <a:pt x="81871" y="8448"/>
                  </a:lnTo>
                  <a:lnTo>
                    <a:pt x="83508" y="12725"/>
                  </a:lnTo>
                  <a:lnTo>
                    <a:pt x="83446" y="23120"/>
                  </a:lnTo>
                  <a:lnTo>
                    <a:pt x="72703" y="44244"/>
                  </a:lnTo>
                  <a:lnTo>
                    <a:pt x="54659" y="71199"/>
                  </a:lnTo>
                  <a:lnTo>
                    <a:pt x="53373" y="75725"/>
                  </a:lnTo>
                  <a:lnTo>
                    <a:pt x="53926" y="79447"/>
                  </a:lnTo>
                  <a:lnTo>
                    <a:pt x="55706" y="82635"/>
                  </a:lnTo>
                  <a:lnTo>
                    <a:pt x="58304" y="85466"/>
                  </a:lnTo>
                  <a:lnTo>
                    <a:pt x="68717" y="88611"/>
                  </a:lnTo>
                  <a:lnTo>
                    <a:pt x="112426" y="90796"/>
                  </a:lnTo>
                  <a:lnTo>
                    <a:pt x="127000" y="91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427">
              <a:extLst>
                <a:ext uri="{FF2B5EF4-FFF2-40B4-BE49-F238E27FC236}">
                  <a16:creationId xmlns:a16="http://schemas.microsoft.com/office/drawing/2014/main" xmlns="" id="{F1C3489E-31E3-4CA5-95EF-940276296F5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495435" y="3159684"/>
              <a:ext cx="187304" cy="338805"/>
            </a:xfrm>
            <a:custGeom>
              <a:avLst/>
              <a:gdLst/>
              <a:ahLst/>
              <a:cxnLst/>
              <a:rect l="0" t="0" r="0" b="0"/>
              <a:pathLst>
                <a:path w="187304" h="338805">
                  <a:moveTo>
                    <a:pt x="181215" y="34366"/>
                  </a:moveTo>
                  <a:lnTo>
                    <a:pt x="181215" y="34366"/>
                  </a:lnTo>
                  <a:lnTo>
                    <a:pt x="187303" y="5166"/>
                  </a:lnTo>
                  <a:lnTo>
                    <a:pt x="183686" y="1868"/>
                  </a:lnTo>
                  <a:lnTo>
                    <a:pt x="180745" y="0"/>
                  </a:lnTo>
                  <a:lnTo>
                    <a:pt x="156381" y="4115"/>
                  </a:lnTo>
                  <a:lnTo>
                    <a:pt x="118980" y="14271"/>
                  </a:lnTo>
                  <a:lnTo>
                    <a:pt x="72940" y="35414"/>
                  </a:lnTo>
                  <a:lnTo>
                    <a:pt x="53835" y="47532"/>
                  </a:lnTo>
                  <a:lnTo>
                    <a:pt x="41581" y="63736"/>
                  </a:lnTo>
                  <a:lnTo>
                    <a:pt x="35194" y="81991"/>
                  </a:lnTo>
                  <a:lnTo>
                    <a:pt x="34707" y="99512"/>
                  </a:lnTo>
                  <a:lnTo>
                    <a:pt x="43802" y="143190"/>
                  </a:lnTo>
                  <a:lnTo>
                    <a:pt x="45181" y="188402"/>
                  </a:lnTo>
                  <a:lnTo>
                    <a:pt x="38838" y="225350"/>
                  </a:lnTo>
                  <a:lnTo>
                    <a:pt x="28022" y="263109"/>
                  </a:lnTo>
                  <a:lnTo>
                    <a:pt x="13998" y="295464"/>
                  </a:lnTo>
                  <a:lnTo>
                    <a:pt x="2083" y="316575"/>
                  </a:lnTo>
                  <a:lnTo>
                    <a:pt x="0" y="326303"/>
                  </a:lnTo>
                  <a:lnTo>
                    <a:pt x="1427" y="332979"/>
                  </a:lnTo>
                  <a:lnTo>
                    <a:pt x="4912" y="335041"/>
                  </a:lnTo>
                  <a:lnTo>
                    <a:pt x="25418" y="337944"/>
                  </a:lnTo>
                  <a:lnTo>
                    <a:pt x="62537" y="338804"/>
                  </a:lnTo>
                  <a:lnTo>
                    <a:pt x="108265" y="338353"/>
                  </a:lnTo>
                  <a:lnTo>
                    <a:pt x="168515" y="332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428">
              <a:extLst>
                <a:ext uri="{FF2B5EF4-FFF2-40B4-BE49-F238E27FC236}">
                  <a16:creationId xmlns:a16="http://schemas.microsoft.com/office/drawing/2014/main" xmlns="" id="{09313111-3A58-43EA-8D87-D8244A62577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702050" y="3308350"/>
              <a:ext cx="127001" cy="177801"/>
            </a:xfrm>
            <a:custGeom>
              <a:avLst/>
              <a:gdLst/>
              <a:ahLst/>
              <a:cxnLst/>
              <a:rect l="0" t="0" r="0" b="0"/>
              <a:pathLst>
                <a:path w="127001" h="1778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4812" y="42095"/>
                  </a:lnTo>
                  <a:lnTo>
                    <a:pt x="71447" y="80754"/>
                  </a:lnTo>
                  <a:lnTo>
                    <a:pt x="97212" y="120118"/>
                  </a:lnTo>
                  <a:lnTo>
                    <a:pt x="119653" y="162747"/>
                  </a:lnTo>
                  <a:lnTo>
                    <a:pt x="1270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429">
              <a:extLst>
                <a:ext uri="{FF2B5EF4-FFF2-40B4-BE49-F238E27FC236}">
                  <a16:creationId xmlns:a16="http://schemas.microsoft.com/office/drawing/2014/main" xmlns="" id="{D3B52116-913B-4139-B879-DE5FFFCC940B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917359" y="3422650"/>
              <a:ext cx="194142" cy="19547"/>
            </a:xfrm>
            <a:custGeom>
              <a:avLst/>
              <a:gdLst/>
              <a:ahLst/>
              <a:cxnLst/>
              <a:rect l="0" t="0" r="0" b="0"/>
              <a:pathLst>
                <a:path w="194142" h="19547">
                  <a:moveTo>
                    <a:pt x="16341" y="0"/>
                  </a:moveTo>
                  <a:lnTo>
                    <a:pt x="16341" y="0"/>
                  </a:lnTo>
                  <a:lnTo>
                    <a:pt x="2857" y="6742"/>
                  </a:lnTo>
                  <a:lnTo>
                    <a:pt x="296" y="10139"/>
                  </a:lnTo>
                  <a:lnTo>
                    <a:pt x="0" y="13815"/>
                  </a:lnTo>
                  <a:lnTo>
                    <a:pt x="1214" y="17677"/>
                  </a:lnTo>
                  <a:lnTo>
                    <a:pt x="5550" y="19546"/>
                  </a:lnTo>
                  <a:lnTo>
                    <a:pt x="52910" y="17475"/>
                  </a:lnTo>
                  <a:lnTo>
                    <a:pt x="97505" y="13411"/>
                  </a:lnTo>
                  <a:lnTo>
                    <a:pt x="121250" y="10352"/>
                  </a:lnTo>
                  <a:lnTo>
                    <a:pt x="161745" y="4600"/>
                  </a:lnTo>
                  <a:lnTo>
                    <a:pt x="1941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430">
              <a:extLst>
                <a:ext uri="{FF2B5EF4-FFF2-40B4-BE49-F238E27FC236}">
                  <a16:creationId xmlns:a16="http://schemas.microsoft.com/office/drawing/2014/main" xmlns="" id="{257CA4E8-C352-4B57-B3D7-DCF7169F14E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889250" y="3321050"/>
              <a:ext cx="203201" cy="6351"/>
            </a:xfrm>
            <a:custGeom>
              <a:avLst/>
              <a:gdLst/>
              <a:ahLst/>
              <a:cxnLst/>
              <a:rect l="0" t="0" r="0" b="0"/>
              <a:pathLst>
                <a:path w="203201" h="63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789" y="5026"/>
                  </a:lnTo>
                  <a:lnTo>
                    <a:pt x="47362" y="2717"/>
                  </a:lnTo>
                  <a:lnTo>
                    <a:pt x="85961" y="1208"/>
                  </a:lnTo>
                  <a:lnTo>
                    <a:pt x="128516" y="1242"/>
                  </a:lnTo>
                  <a:lnTo>
                    <a:pt x="166244" y="3609"/>
                  </a:lnTo>
                  <a:lnTo>
                    <a:pt x="2032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431">
              <a:extLst>
                <a:ext uri="{FF2B5EF4-FFF2-40B4-BE49-F238E27FC236}">
                  <a16:creationId xmlns:a16="http://schemas.microsoft.com/office/drawing/2014/main" xmlns="" id="{54E5D084-0AC2-4D79-9BAD-AFF65D09F050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616200" y="3152579"/>
              <a:ext cx="96232" cy="346272"/>
            </a:xfrm>
            <a:custGeom>
              <a:avLst/>
              <a:gdLst/>
              <a:ahLst/>
              <a:cxnLst/>
              <a:rect l="0" t="0" r="0" b="0"/>
              <a:pathLst>
                <a:path w="96232" h="3462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5644" y="3990"/>
                  </a:lnTo>
                  <a:lnTo>
                    <a:pt x="15209" y="14935"/>
                  </a:lnTo>
                  <a:lnTo>
                    <a:pt x="33199" y="47719"/>
                  </a:lnTo>
                  <a:lnTo>
                    <a:pt x="48151" y="81878"/>
                  </a:lnTo>
                  <a:lnTo>
                    <a:pt x="66086" y="124341"/>
                  </a:lnTo>
                  <a:lnTo>
                    <a:pt x="83699" y="170729"/>
                  </a:lnTo>
                  <a:lnTo>
                    <a:pt x="96231" y="217217"/>
                  </a:lnTo>
                  <a:lnTo>
                    <a:pt x="95216" y="258105"/>
                  </a:lnTo>
                  <a:lnTo>
                    <a:pt x="83946" y="292975"/>
                  </a:lnTo>
                  <a:lnTo>
                    <a:pt x="44450" y="346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432">
              <a:extLst>
                <a:ext uri="{FF2B5EF4-FFF2-40B4-BE49-F238E27FC236}">
                  <a16:creationId xmlns:a16="http://schemas.microsoft.com/office/drawing/2014/main" xmlns="" id="{AD08461A-03E5-4043-9E57-0589CE97A1B1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438400" y="3243178"/>
              <a:ext cx="139701" cy="217573"/>
            </a:xfrm>
            <a:custGeom>
              <a:avLst/>
              <a:gdLst/>
              <a:ahLst/>
              <a:cxnLst/>
              <a:rect l="0" t="0" r="0" b="0"/>
              <a:pathLst>
                <a:path w="139701" h="217573">
                  <a:moveTo>
                    <a:pt x="139700" y="8022"/>
                  </a:moveTo>
                  <a:lnTo>
                    <a:pt x="139700" y="8022"/>
                  </a:lnTo>
                  <a:lnTo>
                    <a:pt x="136329" y="1280"/>
                  </a:lnTo>
                  <a:lnTo>
                    <a:pt x="132514" y="0"/>
                  </a:lnTo>
                  <a:lnTo>
                    <a:pt x="120749" y="458"/>
                  </a:lnTo>
                  <a:lnTo>
                    <a:pt x="94887" y="18167"/>
                  </a:lnTo>
                  <a:lnTo>
                    <a:pt x="61511" y="55869"/>
                  </a:lnTo>
                  <a:lnTo>
                    <a:pt x="42860" y="88555"/>
                  </a:lnTo>
                  <a:lnTo>
                    <a:pt x="28221" y="123542"/>
                  </a:lnTo>
                  <a:lnTo>
                    <a:pt x="17011" y="157907"/>
                  </a:lnTo>
                  <a:lnTo>
                    <a:pt x="4092" y="202859"/>
                  </a:lnTo>
                  <a:lnTo>
                    <a:pt x="0" y="217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433">
              <a:extLst>
                <a:ext uri="{FF2B5EF4-FFF2-40B4-BE49-F238E27FC236}">
                  <a16:creationId xmlns:a16="http://schemas.microsoft.com/office/drawing/2014/main" xmlns="" id="{3CF2B229-919E-4595-A78A-E7131D39DC2C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377879" y="3222429"/>
              <a:ext cx="187522" cy="238322"/>
            </a:xfrm>
            <a:custGeom>
              <a:avLst/>
              <a:gdLst/>
              <a:ahLst/>
              <a:cxnLst/>
              <a:rect l="0" t="0" r="0" b="0"/>
              <a:pathLst>
                <a:path w="187522" h="238322">
                  <a:moveTo>
                    <a:pt x="3371" y="3371"/>
                  </a:moveTo>
                  <a:lnTo>
                    <a:pt x="3371" y="3371"/>
                  </a:lnTo>
                  <a:lnTo>
                    <a:pt x="0" y="0"/>
                  </a:lnTo>
                  <a:lnTo>
                    <a:pt x="30408" y="39841"/>
                  </a:lnTo>
                  <a:lnTo>
                    <a:pt x="63593" y="80186"/>
                  </a:lnTo>
                  <a:lnTo>
                    <a:pt x="103686" y="126869"/>
                  </a:lnTo>
                  <a:lnTo>
                    <a:pt x="141279" y="171588"/>
                  </a:lnTo>
                  <a:lnTo>
                    <a:pt x="174336" y="217456"/>
                  </a:lnTo>
                  <a:lnTo>
                    <a:pt x="187521" y="238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434">
              <a:extLst>
                <a:ext uri="{FF2B5EF4-FFF2-40B4-BE49-F238E27FC236}">
                  <a16:creationId xmlns:a16="http://schemas.microsoft.com/office/drawing/2014/main" xmlns="" id="{49543F19-C185-4633-A70E-DEF8B3D07FC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232043" y="3144966"/>
              <a:ext cx="123808" cy="315785"/>
            </a:xfrm>
            <a:custGeom>
              <a:avLst/>
              <a:gdLst/>
              <a:ahLst/>
              <a:cxnLst/>
              <a:rect l="0" t="0" r="0" b="0"/>
              <a:pathLst>
                <a:path w="123808" h="315785">
                  <a:moveTo>
                    <a:pt x="123807" y="42734"/>
                  </a:moveTo>
                  <a:lnTo>
                    <a:pt x="123807" y="42734"/>
                  </a:lnTo>
                  <a:lnTo>
                    <a:pt x="100663" y="14123"/>
                  </a:lnTo>
                  <a:lnTo>
                    <a:pt x="84494" y="4075"/>
                  </a:lnTo>
                  <a:lnTo>
                    <a:pt x="69668" y="0"/>
                  </a:lnTo>
                  <a:lnTo>
                    <a:pt x="56942" y="6573"/>
                  </a:lnTo>
                  <a:lnTo>
                    <a:pt x="49597" y="12276"/>
                  </a:lnTo>
                  <a:lnTo>
                    <a:pt x="25776" y="47272"/>
                  </a:lnTo>
                  <a:lnTo>
                    <a:pt x="12974" y="83086"/>
                  </a:lnTo>
                  <a:lnTo>
                    <a:pt x="3993" y="124874"/>
                  </a:lnTo>
                  <a:lnTo>
                    <a:pt x="0" y="169317"/>
                  </a:lnTo>
                  <a:lnTo>
                    <a:pt x="3871" y="209294"/>
                  </a:lnTo>
                  <a:lnTo>
                    <a:pt x="14763" y="244466"/>
                  </a:lnTo>
                  <a:lnTo>
                    <a:pt x="43990" y="285951"/>
                  </a:lnTo>
                  <a:lnTo>
                    <a:pt x="64814" y="304641"/>
                  </a:lnTo>
                  <a:lnTo>
                    <a:pt x="83947" y="312478"/>
                  </a:lnTo>
                  <a:lnTo>
                    <a:pt x="111107" y="315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435">
              <a:extLst>
                <a:ext uri="{FF2B5EF4-FFF2-40B4-BE49-F238E27FC236}">
                  <a16:creationId xmlns:a16="http://schemas.microsoft.com/office/drawing/2014/main" xmlns="" id="{6286B97A-5DEB-4B60-B272-6581B08A0FB4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943983" y="3244850"/>
              <a:ext cx="164218" cy="191966"/>
            </a:xfrm>
            <a:custGeom>
              <a:avLst/>
              <a:gdLst/>
              <a:ahLst/>
              <a:cxnLst/>
              <a:rect l="0" t="0" r="0" b="0"/>
              <a:pathLst>
                <a:path w="164218" h="191966">
                  <a:moveTo>
                    <a:pt x="5467" y="88900"/>
                  </a:moveTo>
                  <a:lnTo>
                    <a:pt x="5467" y="88900"/>
                  </a:lnTo>
                  <a:lnTo>
                    <a:pt x="0" y="69127"/>
                  </a:lnTo>
                  <a:lnTo>
                    <a:pt x="411" y="66546"/>
                  </a:lnTo>
                  <a:lnTo>
                    <a:pt x="2749" y="61796"/>
                  </a:lnTo>
                  <a:lnTo>
                    <a:pt x="14775" y="55156"/>
                  </a:lnTo>
                  <a:lnTo>
                    <a:pt x="29595" y="56498"/>
                  </a:lnTo>
                  <a:lnTo>
                    <a:pt x="38486" y="58832"/>
                  </a:lnTo>
                  <a:lnTo>
                    <a:pt x="55890" y="70832"/>
                  </a:lnTo>
                  <a:lnTo>
                    <a:pt x="71621" y="89337"/>
                  </a:lnTo>
                  <a:lnTo>
                    <a:pt x="83317" y="114024"/>
                  </a:lnTo>
                  <a:lnTo>
                    <a:pt x="87722" y="152318"/>
                  </a:lnTo>
                  <a:lnTo>
                    <a:pt x="84558" y="180363"/>
                  </a:lnTo>
                  <a:lnTo>
                    <a:pt x="82184" y="185858"/>
                  </a:lnTo>
                  <a:lnTo>
                    <a:pt x="79189" y="189523"/>
                  </a:lnTo>
                  <a:lnTo>
                    <a:pt x="75782" y="191965"/>
                  </a:lnTo>
                  <a:lnTo>
                    <a:pt x="73510" y="190065"/>
                  </a:lnTo>
                  <a:lnTo>
                    <a:pt x="70986" y="178548"/>
                  </a:lnTo>
                  <a:lnTo>
                    <a:pt x="72936" y="145488"/>
                  </a:lnTo>
                  <a:lnTo>
                    <a:pt x="79903" y="109111"/>
                  </a:lnTo>
                  <a:lnTo>
                    <a:pt x="91466" y="68955"/>
                  </a:lnTo>
                  <a:lnTo>
                    <a:pt x="108365" y="36997"/>
                  </a:lnTo>
                  <a:lnTo>
                    <a:pt x="129516" y="18089"/>
                  </a:lnTo>
                  <a:lnTo>
                    <a:pt x="164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436">
              <a:extLst>
                <a:ext uri="{FF2B5EF4-FFF2-40B4-BE49-F238E27FC236}">
                  <a16:creationId xmlns:a16="http://schemas.microsoft.com/office/drawing/2014/main" xmlns="" id="{00275B96-F480-49B8-998C-2281BF5E33E2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806428" y="3276397"/>
              <a:ext cx="123973" cy="120854"/>
            </a:xfrm>
            <a:custGeom>
              <a:avLst/>
              <a:gdLst/>
              <a:ahLst/>
              <a:cxnLst/>
              <a:rect l="0" t="0" r="0" b="0"/>
              <a:pathLst>
                <a:path w="123973" h="120854">
                  <a:moveTo>
                    <a:pt x="85872" y="76403"/>
                  </a:moveTo>
                  <a:lnTo>
                    <a:pt x="85872" y="76403"/>
                  </a:lnTo>
                  <a:lnTo>
                    <a:pt x="67574" y="28873"/>
                  </a:lnTo>
                  <a:lnTo>
                    <a:pt x="55834" y="10893"/>
                  </a:lnTo>
                  <a:lnTo>
                    <a:pt x="43419" y="0"/>
                  </a:lnTo>
                  <a:lnTo>
                    <a:pt x="37814" y="67"/>
                  </a:lnTo>
                  <a:lnTo>
                    <a:pt x="24061" y="5786"/>
                  </a:lnTo>
                  <a:lnTo>
                    <a:pt x="12304" y="21029"/>
                  </a:lnTo>
                  <a:lnTo>
                    <a:pt x="3786" y="41914"/>
                  </a:lnTo>
                  <a:lnTo>
                    <a:pt x="0" y="65308"/>
                  </a:lnTo>
                  <a:lnTo>
                    <a:pt x="4611" y="95537"/>
                  </a:lnTo>
                  <a:lnTo>
                    <a:pt x="9120" y="102564"/>
                  </a:lnTo>
                  <a:lnTo>
                    <a:pt x="21656" y="112254"/>
                  </a:lnTo>
                  <a:lnTo>
                    <a:pt x="32873" y="115149"/>
                  </a:lnTo>
                  <a:lnTo>
                    <a:pt x="37839" y="114934"/>
                  </a:lnTo>
                  <a:lnTo>
                    <a:pt x="49002" y="107169"/>
                  </a:lnTo>
                  <a:lnTo>
                    <a:pt x="77191" y="80636"/>
                  </a:lnTo>
                  <a:lnTo>
                    <a:pt x="80085" y="79225"/>
                  </a:lnTo>
                  <a:lnTo>
                    <a:pt x="83425" y="79696"/>
                  </a:lnTo>
                  <a:lnTo>
                    <a:pt x="90899" y="83981"/>
                  </a:lnTo>
                  <a:lnTo>
                    <a:pt x="97043" y="92471"/>
                  </a:lnTo>
                  <a:lnTo>
                    <a:pt x="103537" y="102594"/>
                  </a:lnTo>
                  <a:lnTo>
                    <a:pt x="123972" y="1208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437">
              <a:extLst>
                <a:ext uri="{FF2B5EF4-FFF2-40B4-BE49-F238E27FC236}">
                  <a16:creationId xmlns:a16="http://schemas.microsoft.com/office/drawing/2014/main" xmlns="" id="{F140BE50-D347-43D3-918A-1C397F447E81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536700" y="3135227"/>
              <a:ext cx="222251" cy="380511"/>
            </a:xfrm>
            <a:custGeom>
              <a:avLst/>
              <a:gdLst/>
              <a:ahLst/>
              <a:cxnLst/>
              <a:rect l="0" t="0" r="0" b="0"/>
              <a:pathLst>
                <a:path w="222251" h="380511">
                  <a:moveTo>
                    <a:pt x="0" y="52473"/>
                  </a:moveTo>
                  <a:lnTo>
                    <a:pt x="0" y="52473"/>
                  </a:lnTo>
                  <a:lnTo>
                    <a:pt x="5467" y="32700"/>
                  </a:lnTo>
                  <a:lnTo>
                    <a:pt x="6467" y="31530"/>
                  </a:lnTo>
                  <a:lnTo>
                    <a:pt x="7839" y="31455"/>
                  </a:lnTo>
                  <a:lnTo>
                    <a:pt x="9460" y="32111"/>
                  </a:lnTo>
                  <a:lnTo>
                    <a:pt x="27974" y="66403"/>
                  </a:lnTo>
                  <a:lnTo>
                    <a:pt x="42301" y="99822"/>
                  </a:lnTo>
                  <a:lnTo>
                    <a:pt x="59958" y="143837"/>
                  </a:lnTo>
                  <a:lnTo>
                    <a:pt x="69605" y="168416"/>
                  </a:lnTo>
                  <a:lnTo>
                    <a:pt x="79565" y="194679"/>
                  </a:lnTo>
                  <a:lnTo>
                    <a:pt x="89732" y="222066"/>
                  </a:lnTo>
                  <a:lnTo>
                    <a:pt x="100038" y="250201"/>
                  </a:lnTo>
                  <a:lnTo>
                    <a:pt x="117133" y="294634"/>
                  </a:lnTo>
                  <a:lnTo>
                    <a:pt x="131787" y="329433"/>
                  </a:lnTo>
                  <a:lnTo>
                    <a:pt x="156560" y="372993"/>
                  </a:lnTo>
                  <a:lnTo>
                    <a:pt x="161523" y="378336"/>
                  </a:lnTo>
                  <a:lnTo>
                    <a:pt x="165538" y="380487"/>
                  </a:lnTo>
                  <a:lnTo>
                    <a:pt x="168920" y="380510"/>
                  </a:lnTo>
                  <a:lnTo>
                    <a:pt x="171880" y="379114"/>
                  </a:lnTo>
                  <a:lnTo>
                    <a:pt x="179417" y="350182"/>
                  </a:lnTo>
                  <a:lnTo>
                    <a:pt x="183928" y="310142"/>
                  </a:lnTo>
                  <a:lnTo>
                    <a:pt x="186118" y="285636"/>
                  </a:lnTo>
                  <a:lnTo>
                    <a:pt x="186873" y="258009"/>
                  </a:lnTo>
                  <a:lnTo>
                    <a:pt x="186671" y="228303"/>
                  </a:lnTo>
                  <a:lnTo>
                    <a:pt x="185831" y="197210"/>
                  </a:lnTo>
                  <a:lnTo>
                    <a:pt x="185976" y="166603"/>
                  </a:lnTo>
                  <a:lnTo>
                    <a:pt x="186779" y="136321"/>
                  </a:lnTo>
                  <a:lnTo>
                    <a:pt x="188019" y="106255"/>
                  </a:lnTo>
                  <a:lnTo>
                    <a:pt x="189397" y="61559"/>
                  </a:lnTo>
                  <a:lnTo>
                    <a:pt x="190173" y="20123"/>
                  </a:lnTo>
                  <a:lnTo>
                    <a:pt x="190282" y="11856"/>
                  </a:lnTo>
                  <a:lnTo>
                    <a:pt x="191766" y="6345"/>
                  </a:lnTo>
                  <a:lnTo>
                    <a:pt x="194166" y="2671"/>
                  </a:lnTo>
                  <a:lnTo>
                    <a:pt x="197177" y="222"/>
                  </a:lnTo>
                  <a:lnTo>
                    <a:pt x="201301" y="0"/>
                  </a:lnTo>
                  <a:lnTo>
                    <a:pt x="222250" y="8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438">
              <a:extLst>
                <a:ext uri="{FF2B5EF4-FFF2-40B4-BE49-F238E27FC236}">
                  <a16:creationId xmlns:a16="http://schemas.microsoft.com/office/drawing/2014/main" xmlns="" id="{71AC1E75-4D6C-4469-99FE-C8C8505ACEE4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287480" y="3374541"/>
              <a:ext cx="173271" cy="3660"/>
            </a:xfrm>
            <a:custGeom>
              <a:avLst/>
              <a:gdLst/>
              <a:ahLst/>
              <a:cxnLst/>
              <a:rect l="0" t="0" r="0" b="0"/>
              <a:pathLst>
                <a:path w="173271" h="3660">
                  <a:moveTo>
                    <a:pt x="8170" y="3659"/>
                  </a:moveTo>
                  <a:lnTo>
                    <a:pt x="8170" y="3659"/>
                  </a:lnTo>
                  <a:lnTo>
                    <a:pt x="1428" y="288"/>
                  </a:lnTo>
                  <a:lnTo>
                    <a:pt x="147" y="0"/>
                  </a:lnTo>
                  <a:lnTo>
                    <a:pt x="0" y="515"/>
                  </a:lnTo>
                  <a:lnTo>
                    <a:pt x="606" y="1563"/>
                  </a:lnTo>
                  <a:lnTo>
                    <a:pt x="47486" y="3383"/>
                  </a:lnTo>
                  <a:lnTo>
                    <a:pt x="86321" y="3536"/>
                  </a:lnTo>
                  <a:lnTo>
                    <a:pt x="129452" y="3604"/>
                  </a:lnTo>
                  <a:lnTo>
                    <a:pt x="173270" y="3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439">
              <a:extLst>
                <a:ext uri="{FF2B5EF4-FFF2-40B4-BE49-F238E27FC236}">
                  <a16:creationId xmlns:a16="http://schemas.microsoft.com/office/drawing/2014/main" xmlns="" id="{614AFCE2-9F12-4FD1-9A81-48E72D5375B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267554" y="3188092"/>
              <a:ext cx="174147" cy="292769"/>
            </a:xfrm>
            <a:custGeom>
              <a:avLst/>
              <a:gdLst/>
              <a:ahLst/>
              <a:cxnLst/>
              <a:rect l="0" t="0" r="0" b="0"/>
              <a:pathLst>
                <a:path w="174147" h="292769">
                  <a:moveTo>
                    <a:pt x="174146" y="5958"/>
                  </a:moveTo>
                  <a:lnTo>
                    <a:pt x="174146" y="5958"/>
                  </a:lnTo>
                  <a:lnTo>
                    <a:pt x="170775" y="2587"/>
                  </a:lnTo>
                  <a:lnTo>
                    <a:pt x="131770" y="0"/>
                  </a:lnTo>
                  <a:lnTo>
                    <a:pt x="87772" y="3057"/>
                  </a:lnTo>
                  <a:lnTo>
                    <a:pt x="45816" y="16229"/>
                  </a:lnTo>
                  <a:lnTo>
                    <a:pt x="19784" y="33225"/>
                  </a:lnTo>
                  <a:lnTo>
                    <a:pt x="7703" y="47945"/>
                  </a:lnTo>
                  <a:lnTo>
                    <a:pt x="1395" y="65776"/>
                  </a:lnTo>
                  <a:lnTo>
                    <a:pt x="0" y="85461"/>
                  </a:lnTo>
                  <a:lnTo>
                    <a:pt x="8722" y="130605"/>
                  </a:lnTo>
                  <a:lnTo>
                    <a:pt x="11537" y="172242"/>
                  </a:lnTo>
                  <a:lnTo>
                    <a:pt x="9784" y="213977"/>
                  </a:lnTo>
                  <a:lnTo>
                    <a:pt x="9191" y="259263"/>
                  </a:lnTo>
                  <a:lnTo>
                    <a:pt x="12460" y="279899"/>
                  </a:lnTo>
                  <a:lnTo>
                    <a:pt x="16966" y="284541"/>
                  </a:lnTo>
                  <a:lnTo>
                    <a:pt x="31381" y="291580"/>
                  </a:lnTo>
                  <a:lnTo>
                    <a:pt x="69442" y="292768"/>
                  </a:lnTo>
                  <a:lnTo>
                    <a:pt x="116468" y="288650"/>
                  </a:lnTo>
                  <a:lnTo>
                    <a:pt x="167796" y="272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440">
              <a:extLst>
                <a:ext uri="{FF2B5EF4-FFF2-40B4-BE49-F238E27FC236}">
                  <a16:creationId xmlns:a16="http://schemas.microsoft.com/office/drawing/2014/main" xmlns="" id="{4209AD47-40FD-4527-8FB7-0D49A7A968D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674137" y="3308350"/>
              <a:ext cx="186664" cy="215901"/>
            </a:xfrm>
            <a:custGeom>
              <a:avLst/>
              <a:gdLst/>
              <a:ahLst/>
              <a:cxnLst/>
              <a:rect l="0" t="0" r="0" b="0"/>
              <a:pathLst>
                <a:path w="186664" h="215901">
                  <a:moveTo>
                    <a:pt x="186663" y="0"/>
                  </a:moveTo>
                  <a:lnTo>
                    <a:pt x="186663" y="0"/>
                  </a:lnTo>
                  <a:lnTo>
                    <a:pt x="160296" y="12552"/>
                  </a:lnTo>
                  <a:lnTo>
                    <a:pt x="125463" y="37350"/>
                  </a:lnTo>
                  <a:lnTo>
                    <a:pt x="81981" y="77154"/>
                  </a:lnTo>
                  <a:lnTo>
                    <a:pt x="38994" y="123520"/>
                  </a:lnTo>
                  <a:lnTo>
                    <a:pt x="9559" y="162187"/>
                  </a:lnTo>
                  <a:lnTo>
                    <a:pt x="0" y="183561"/>
                  </a:lnTo>
                  <a:lnTo>
                    <a:pt x="2513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669">
            <a:extLst>
              <a:ext uri="{FF2B5EF4-FFF2-40B4-BE49-F238E27FC236}">
                <a16:creationId xmlns:a16="http://schemas.microsoft.com/office/drawing/2014/main" xmlns="" id="{E735A94F-6884-4D38-A150-F4DBF5BF3CE8}"/>
              </a:ext>
            </a:extLst>
          </p:cNvPr>
          <p:cNvGrpSpPr/>
          <p:nvPr/>
        </p:nvGrpSpPr>
        <p:grpSpPr>
          <a:xfrm>
            <a:off x="1446833" y="2147750"/>
            <a:ext cx="1772618" cy="408055"/>
            <a:chOff x="1446833" y="2147750"/>
            <a:chExt cx="1772618" cy="408055"/>
          </a:xfrm>
        </p:grpSpPr>
        <p:sp>
          <p:nvSpPr>
            <p:cNvPr id="158" name="SMARTInkShape-3441">
              <a:extLst>
                <a:ext uri="{FF2B5EF4-FFF2-40B4-BE49-F238E27FC236}">
                  <a16:creationId xmlns:a16="http://schemas.microsoft.com/office/drawing/2014/main" xmlns="" id="{1BF4A867-6510-453B-AB8C-416BC09BFCD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914650" y="2297150"/>
              <a:ext cx="304801" cy="230151"/>
            </a:xfrm>
            <a:custGeom>
              <a:avLst/>
              <a:gdLst/>
              <a:ahLst/>
              <a:cxnLst/>
              <a:rect l="0" t="0" r="0" b="0"/>
              <a:pathLst>
                <a:path w="304801" h="230151">
                  <a:moveTo>
                    <a:pt x="0" y="230150"/>
                  </a:moveTo>
                  <a:lnTo>
                    <a:pt x="0" y="230150"/>
                  </a:lnTo>
                  <a:lnTo>
                    <a:pt x="6481" y="219305"/>
                  </a:lnTo>
                  <a:lnTo>
                    <a:pt x="34305" y="178825"/>
                  </a:lnTo>
                  <a:lnTo>
                    <a:pt x="51557" y="144152"/>
                  </a:lnTo>
                  <a:lnTo>
                    <a:pt x="68663" y="99463"/>
                  </a:lnTo>
                  <a:lnTo>
                    <a:pt x="78827" y="56745"/>
                  </a:lnTo>
                  <a:lnTo>
                    <a:pt x="90805" y="13661"/>
                  </a:lnTo>
                  <a:lnTo>
                    <a:pt x="91393" y="5051"/>
                  </a:lnTo>
                  <a:lnTo>
                    <a:pt x="90008" y="284"/>
                  </a:lnTo>
                  <a:lnTo>
                    <a:pt x="89639" y="0"/>
                  </a:lnTo>
                  <a:lnTo>
                    <a:pt x="85675" y="11357"/>
                  </a:lnTo>
                  <a:lnTo>
                    <a:pt x="79199" y="55802"/>
                  </a:lnTo>
                  <a:lnTo>
                    <a:pt x="72620" y="91473"/>
                  </a:lnTo>
                  <a:lnTo>
                    <a:pt x="73768" y="138081"/>
                  </a:lnTo>
                  <a:lnTo>
                    <a:pt x="78850" y="163830"/>
                  </a:lnTo>
                  <a:lnTo>
                    <a:pt x="86550" y="176215"/>
                  </a:lnTo>
                  <a:lnTo>
                    <a:pt x="91567" y="181493"/>
                  </a:lnTo>
                  <a:lnTo>
                    <a:pt x="96322" y="184307"/>
                  </a:lnTo>
                  <a:lnTo>
                    <a:pt x="100904" y="185477"/>
                  </a:lnTo>
                  <a:lnTo>
                    <a:pt x="105369" y="185551"/>
                  </a:lnTo>
                  <a:lnTo>
                    <a:pt x="115975" y="179989"/>
                  </a:lnTo>
                  <a:lnTo>
                    <a:pt x="150635" y="147423"/>
                  </a:lnTo>
                  <a:lnTo>
                    <a:pt x="177451" y="108629"/>
                  </a:lnTo>
                  <a:lnTo>
                    <a:pt x="198628" y="73729"/>
                  </a:lnTo>
                  <a:lnTo>
                    <a:pt x="220868" y="30199"/>
                  </a:lnTo>
                  <a:lnTo>
                    <a:pt x="218469" y="34655"/>
                  </a:lnTo>
                  <a:lnTo>
                    <a:pt x="216050" y="77626"/>
                  </a:lnTo>
                  <a:lnTo>
                    <a:pt x="215967" y="96510"/>
                  </a:lnTo>
                  <a:lnTo>
                    <a:pt x="221574" y="114780"/>
                  </a:lnTo>
                  <a:lnTo>
                    <a:pt x="231827" y="131602"/>
                  </a:lnTo>
                  <a:lnTo>
                    <a:pt x="253467" y="152267"/>
                  </a:lnTo>
                  <a:lnTo>
                    <a:pt x="277047" y="166229"/>
                  </a:lnTo>
                  <a:lnTo>
                    <a:pt x="304800" y="173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442">
              <a:extLst>
                <a:ext uri="{FF2B5EF4-FFF2-40B4-BE49-F238E27FC236}">
                  <a16:creationId xmlns:a16="http://schemas.microsoft.com/office/drawing/2014/main" xmlns="" id="{CECD71ED-282E-49A2-BB64-BDA80F8BD37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644579" y="2419350"/>
              <a:ext cx="162122" cy="19051"/>
            </a:xfrm>
            <a:custGeom>
              <a:avLst/>
              <a:gdLst/>
              <a:ahLst/>
              <a:cxnLst/>
              <a:rect l="0" t="0" r="0" b="0"/>
              <a:pathLst>
                <a:path w="16212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41252" y="13980"/>
                  </a:lnTo>
                  <a:lnTo>
                    <a:pt x="72418" y="10212"/>
                  </a:lnTo>
                  <a:lnTo>
                    <a:pt x="107436" y="6185"/>
                  </a:lnTo>
                  <a:lnTo>
                    <a:pt x="162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443">
              <a:extLst>
                <a:ext uri="{FF2B5EF4-FFF2-40B4-BE49-F238E27FC236}">
                  <a16:creationId xmlns:a16="http://schemas.microsoft.com/office/drawing/2014/main" xmlns="" id="{E4A4E4E2-5D2A-49B0-9C54-F9A4AE4BAF1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609850" y="2347019"/>
              <a:ext cx="184151" cy="15182"/>
            </a:xfrm>
            <a:custGeom>
              <a:avLst/>
              <a:gdLst/>
              <a:ahLst/>
              <a:cxnLst/>
              <a:rect l="0" t="0" r="0" b="0"/>
              <a:pathLst>
                <a:path w="184151" h="15182">
                  <a:moveTo>
                    <a:pt x="0" y="15181"/>
                  </a:moveTo>
                  <a:lnTo>
                    <a:pt x="0" y="15181"/>
                  </a:lnTo>
                  <a:lnTo>
                    <a:pt x="34206" y="11418"/>
                  </a:lnTo>
                  <a:lnTo>
                    <a:pt x="78103" y="3247"/>
                  </a:lnTo>
                  <a:lnTo>
                    <a:pt x="114441" y="0"/>
                  </a:lnTo>
                  <a:lnTo>
                    <a:pt x="160987" y="1432"/>
                  </a:lnTo>
                  <a:lnTo>
                    <a:pt x="184150" y="2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444">
              <a:extLst>
                <a:ext uri="{FF2B5EF4-FFF2-40B4-BE49-F238E27FC236}">
                  <a16:creationId xmlns:a16="http://schemas.microsoft.com/office/drawing/2014/main" xmlns="" id="{6C012D59-4B66-4A5C-95B7-6CC97E5FA94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295329" y="2147750"/>
              <a:ext cx="194886" cy="373201"/>
            </a:xfrm>
            <a:custGeom>
              <a:avLst/>
              <a:gdLst/>
              <a:ahLst/>
              <a:cxnLst/>
              <a:rect l="0" t="0" r="0" b="0"/>
              <a:pathLst>
                <a:path w="194886" h="373201">
                  <a:moveTo>
                    <a:pt x="3371" y="68400"/>
                  </a:moveTo>
                  <a:lnTo>
                    <a:pt x="3371" y="68400"/>
                  </a:lnTo>
                  <a:lnTo>
                    <a:pt x="0" y="54916"/>
                  </a:lnTo>
                  <a:lnTo>
                    <a:pt x="418" y="49533"/>
                  </a:lnTo>
                  <a:lnTo>
                    <a:pt x="4646" y="39789"/>
                  </a:lnTo>
                  <a:lnTo>
                    <a:pt x="21701" y="22998"/>
                  </a:lnTo>
                  <a:lnTo>
                    <a:pt x="54742" y="11360"/>
                  </a:lnTo>
                  <a:lnTo>
                    <a:pt x="92440" y="3443"/>
                  </a:lnTo>
                  <a:lnTo>
                    <a:pt x="130421" y="0"/>
                  </a:lnTo>
                  <a:lnTo>
                    <a:pt x="150149" y="2957"/>
                  </a:lnTo>
                  <a:lnTo>
                    <a:pt x="158373" y="5721"/>
                  </a:lnTo>
                  <a:lnTo>
                    <a:pt x="169392" y="14437"/>
                  </a:lnTo>
                  <a:lnTo>
                    <a:pt x="173318" y="19725"/>
                  </a:lnTo>
                  <a:lnTo>
                    <a:pt x="175799" y="38770"/>
                  </a:lnTo>
                  <a:lnTo>
                    <a:pt x="173230" y="77260"/>
                  </a:lnTo>
                  <a:lnTo>
                    <a:pt x="167999" y="121825"/>
                  </a:lnTo>
                  <a:lnTo>
                    <a:pt x="163863" y="167015"/>
                  </a:lnTo>
                  <a:lnTo>
                    <a:pt x="164519" y="207216"/>
                  </a:lnTo>
                  <a:lnTo>
                    <a:pt x="171063" y="244056"/>
                  </a:lnTo>
                  <a:lnTo>
                    <a:pt x="185916" y="284739"/>
                  </a:lnTo>
                  <a:lnTo>
                    <a:pt x="194885" y="307949"/>
                  </a:lnTo>
                  <a:lnTo>
                    <a:pt x="194547" y="314882"/>
                  </a:lnTo>
                  <a:lnTo>
                    <a:pt x="188527" y="328231"/>
                  </a:lnTo>
                  <a:lnTo>
                    <a:pt x="171270" y="339338"/>
                  </a:lnTo>
                  <a:lnTo>
                    <a:pt x="131906" y="353524"/>
                  </a:lnTo>
                  <a:lnTo>
                    <a:pt x="90139" y="364783"/>
                  </a:lnTo>
                  <a:lnTo>
                    <a:pt x="54171" y="37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445">
              <a:extLst>
                <a:ext uri="{FF2B5EF4-FFF2-40B4-BE49-F238E27FC236}">
                  <a16:creationId xmlns:a16="http://schemas.microsoft.com/office/drawing/2014/main" xmlns="" id="{90314554-D492-45EC-8DED-AF8C5E6BFB2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139950" y="2282298"/>
              <a:ext cx="171451" cy="213253"/>
            </a:xfrm>
            <a:custGeom>
              <a:avLst/>
              <a:gdLst/>
              <a:ahLst/>
              <a:cxnLst/>
              <a:rect l="0" t="0" r="0" b="0"/>
              <a:pathLst>
                <a:path w="171451" h="213253">
                  <a:moveTo>
                    <a:pt x="171450" y="16402"/>
                  </a:moveTo>
                  <a:lnTo>
                    <a:pt x="171450" y="16402"/>
                  </a:lnTo>
                  <a:lnTo>
                    <a:pt x="168079" y="6289"/>
                  </a:lnTo>
                  <a:lnTo>
                    <a:pt x="164969" y="3310"/>
                  </a:lnTo>
                  <a:lnTo>
                    <a:pt x="155870" y="0"/>
                  </a:lnTo>
                  <a:lnTo>
                    <a:pt x="141007" y="4173"/>
                  </a:lnTo>
                  <a:lnTo>
                    <a:pt x="109043" y="24068"/>
                  </a:lnTo>
                  <a:lnTo>
                    <a:pt x="72055" y="58655"/>
                  </a:lnTo>
                  <a:lnTo>
                    <a:pt x="40635" y="102064"/>
                  </a:lnTo>
                  <a:lnTo>
                    <a:pt x="17214" y="146911"/>
                  </a:lnTo>
                  <a:lnTo>
                    <a:pt x="5100" y="183247"/>
                  </a:lnTo>
                  <a:lnTo>
                    <a:pt x="0" y="213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446">
              <a:extLst>
                <a:ext uri="{FF2B5EF4-FFF2-40B4-BE49-F238E27FC236}">
                  <a16:creationId xmlns:a16="http://schemas.microsoft.com/office/drawing/2014/main" xmlns="" id="{E93E361B-57A7-4AD4-993A-40089C2C050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095500" y="2256015"/>
              <a:ext cx="190501" cy="252236"/>
            </a:xfrm>
            <a:custGeom>
              <a:avLst/>
              <a:gdLst/>
              <a:ahLst/>
              <a:cxnLst/>
              <a:rect l="0" t="0" r="0" b="0"/>
              <a:pathLst>
                <a:path w="190501" h="252236">
                  <a:moveTo>
                    <a:pt x="0" y="10935"/>
                  </a:moveTo>
                  <a:lnTo>
                    <a:pt x="0" y="10935"/>
                  </a:lnTo>
                  <a:lnTo>
                    <a:pt x="3371" y="4193"/>
                  </a:lnTo>
                  <a:lnTo>
                    <a:pt x="5069" y="2207"/>
                  </a:lnTo>
                  <a:lnTo>
                    <a:pt x="8838" y="0"/>
                  </a:lnTo>
                  <a:lnTo>
                    <a:pt x="25040" y="5500"/>
                  </a:lnTo>
                  <a:lnTo>
                    <a:pt x="62279" y="42395"/>
                  </a:lnTo>
                  <a:lnTo>
                    <a:pt x="87887" y="73601"/>
                  </a:lnTo>
                  <a:lnTo>
                    <a:pt x="111968" y="108636"/>
                  </a:lnTo>
                  <a:lnTo>
                    <a:pt x="134430" y="144669"/>
                  </a:lnTo>
                  <a:lnTo>
                    <a:pt x="156173" y="179498"/>
                  </a:lnTo>
                  <a:lnTo>
                    <a:pt x="178134" y="224098"/>
                  </a:lnTo>
                  <a:lnTo>
                    <a:pt x="190500" y="252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447">
              <a:extLst>
                <a:ext uri="{FF2B5EF4-FFF2-40B4-BE49-F238E27FC236}">
                  <a16:creationId xmlns:a16="http://schemas.microsoft.com/office/drawing/2014/main" xmlns="" id="{4B6C7FD4-56FB-4911-896C-32128B85D6E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446833" y="2355850"/>
              <a:ext cx="204168" cy="57151"/>
            </a:xfrm>
            <a:custGeom>
              <a:avLst/>
              <a:gdLst/>
              <a:ahLst/>
              <a:cxnLst/>
              <a:rect l="0" t="0" r="0" b="0"/>
              <a:pathLst>
                <a:path w="204168" h="57151">
                  <a:moveTo>
                    <a:pt x="7317" y="57150"/>
                  </a:moveTo>
                  <a:lnTo>
                    <a:pt x="7317" y="57150"/>
                  </a:lnTo>
                  <a:lnTo>
                    <a:pt x="575" y="53779"/>
                  </a:lnTo>
                  <a:lnTo>
                    <a:pt x="0" y="52080"/>
                  </a:lnTo>
                  <a:lnTo>
                    <a:pt x="1028" y="50242"/>
                  </a:lnTo>
                  <a:lnTo>
                    <a:pt x="3124" y="48311"/>
                  </a:lnTo>
                  <a:lnTo>
                    <a:pt x="41139" y="38027"/>
                  </a:lnTo>
                  <a:lnTo>
                    <a:pt x="80205" y="25838"/>
                  </a:lnTo>
                  <a:lnTo>
                    <a:pt x="127671" y="14776"/>
                  </a:lnTo>
                  <a:lnTo>
                    <a:pt x="170169" y="6567"/>
                  </a:lnTo>
                  <a:lnTo>
                    <a:pt x="204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448">
              <a:extLst>
                <a:ext uri="{FF2B5EF4-FFF2-40B4-BE49-F238E27FC236}">
                  <a16:creationId xmlns:a16="http://schemas.microsoft.com/office/drawing/2014/main" xmlns="" id="{38498F4C-B096-4945-8F75-E66BCB15B97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880305" y="2154499"/>
              <a:ext cx="208846" cy="352022"/>
            </a:xfrm>
            <a:custGeom>
              <a:avLst/>
              <a:gdLst/>
              <a:ahLst/>
              <a:cxnLst/>
              <a:rect l="0" t="0" r="0" b="0"/>
              <a:pathLst>
                <a:path w="208846" h="352022">
                  <a:moveTo>
                    <a:pt x="208845" y="42601"/>
                  </a:moveTo>
                  <a:lnTo>
                    <a:pt x="208845" y="42601"/>
                  </a:lnTo>
                  <a:lnTo>
                    <a:pt x="208845" y="29117"/>
                  </a:lnTo>
                  <a:lnTo>
                    <a:pt x="205082" y="18734"/>
                  </a:lnTo>
                  <a:lnTo>
                    <a:pt x="202103" y="13990"/>
                  </a:lnTo>
                  <a:lnTo>
                    <a:pt x="191267" y="6837"/>
                  </a:lnTo>
                  <a:lnTo>
                    <a:pt x="176338" y="2011"/>
                  </a:lnTo>
                  <a:lnTo>
                    <a:pt x="148805" y="0"/>
                  </a:lnTo>
                  <a:lnTo>
                    <a:pt x="108676" y="7140"/>
                  </a:lnTo>
                  <a:lnTo>
                    <a:pt x="77764" y="25327"/>
                  </a:lnTo>
                  <a:lnTo>
                    <a:pt x="63803" y="37040"/>
                  </a:lnTo>
                  <a:lnTo>
                    <a:pt x="47415" y="65647"/>
                  </a:lnTo>
                  <a:lnTo>
                    <a:pt x="35010" y="108876"/>
                  </a:lnTo>
                  <a:lnTo>
                    <a:pt x="31514" y="146434"/>
                  </a:lnTo>
                  <a:lnTo>
                    <a:pt x="25618" y="191978"/>
                  </a:lnTo>
                  <a:lnTo>
                    <a:pt x="15247" y="237066"/>
                  </a:lnTo>
                  <a:lnTo>
                    <a:pt x="4649" y="279588"/>
                  </a:lnTo>
                  <a:lnTo>
                    <a:pt x="0" y="325971"/>
                  </a:lnTo>
                  <a:lnTo>
                    <a:pt x="1490" y="336230"/>
                  </a:lnTo>
                  <a:lnTo>
                    <a:pt x="6295" y="345973"/>
                  </a:lnTo>
                  <a:lnTo>
                    <a:pt x="8195" y="348565"/>
                  </a:lnTo>
                  <a:lnTo>
                    <a:pt x="15951" y="351446"/>
                  </a:lnTo>
                  <a:lnTo>
                    <a:pt x="28570" y="352021"/>
                  </a:lnTo>
                  <a:lnTo>
                    <a:pt x="73046" y="348523"/>
                  </a:lnTo>
                  <a:lnTo>
                    <a:pt x="113595" y="347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449">
              <a:extLst>
                <a:ext uri="{FF2B5EF4-FFF2-40B4-BE49-F238E27FC236}">
                  <a16:creationId xmlns:a16="http://schemas.microsoft.com/office/drawing/2014/main" xmlns="" id="{99BC1D99-3A70-4AC4-A10A-842E2FF4027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452318" y="2159000"/>
              <a:ext cx="300283" cy="396805"/>
            </a:xfrm>
            <a:custGeom>
              <a:avLst/>
              <a:gdLst/>
              <a:ahLst/>
              <a:cxnLst/>
              <a:rect l="0" t="0" r="0" b="0"/>
              <a:pathLst>
                <a:path w="300283" h="396805">
                  <a:moveTo>
                    <a:pt x="300282" y="0"/>
                  </a:moveTo>
                  <a:lnTo>
                    <a:pt x="300282" y="0"/>
                  </a:lnTo>
                  <a:lnTo>
                    <a:pt x="253211" y="5026"/>
                  </a:lnTo>
                  <a:lnTo>
                    <a:pt x="221506" y="7173"/>
                  </a:lnTo>
                  <a:lnTo>
                    <a:pt x="179193" y="12830"/>
                  </a:lnTo>
                  <a:lnTo>
                    <a:pt x="134046" y="21930"/>
                  </a:lnTo>
                  <a:lnTo>
                    <a:pt x="90227" y="34441"/>
                  </a:lnTo>
                  <a:lnTo>
                    <a:pt x="51937" y="51761"/>
                  </a:lnTo>
                  <a:lnTo>
                    <a:pt x="15502" y="81345"/>
                  </a:lnTo>
                  <a:lnTo>
                    <a:pt x="4380" y="105768"/>
                  </a:lnTo>
                  <a:lnTo>
                    <a:pt x="0" y="151048"/>
                  </a:lnTo>
                  <a:lnTo>
                    <a:pt x="1723" y="186371"/>
                  </a:lnTo>
                  <a:lnTo>
                    <a:pt x="4841" y="223237"/>
                  </a:lnTo>
                  <a:lnTo>
                    <a:pt x="10460" y="257026"/>
                  </a:lnTo>
                  <a:lnTo>
                    <a:pt x="23438" y="301934"/>
                  </a:lnTo>
                  <a:lnTo>
                    <a:pt x="43416" y="348292"/>
                  </a:lnTo>
                  <a:lnTo>
                    <a:pt x="66020" y="378851"/>
                  </a:lnTo>
                  <a:lnTo>
                    <a:pt x="78338" y="389687"/>
                  </a:lnTo>
                  <a:lnTo>
                    <a:pt x="96513" y="395444"/>
                  </a:lnTo>
                  <a:lnTo>
                    <a:pt x="134308" y="396804"/>
                  </a:lnTo>
                  <a:lnTo>
                    <a:pt x="181254" y="390857"/>
                  </a:lnTo>
                  <a:lnTo>
                    <a:pt x="225268" y="380158"/>
                  </a:lnTo>
                  <a:lnTo>
                    <a:pt x="262182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670">
            <a:extLst>
              <a:ext uri="{FF2B5EF4-FFF2-40B4-BE49-F238E27FC236}">
                <a16:creationId xmlns:a16="http://schemas.microsoft.com/office/drawing/2014/main" xmlns="" id="{7ED64FFE-A802-4E5C-9E02-F512D1CB0FE9}"/>
              </a:ext>
            </a:extLst>
          </p:cNvPr>
          <p:cNvGrpSpPr/>
          <p:nvPr/>
        </p:nvGrpSpPr>
        <p:grpSpPr>
          <a:xfrm>
            <a:off x="1543050" y="834835"/>
            <a:ext cx="1380886" cy="560258"/>
            <a:chOff x="1543050" y="834835"/>
            <a:chExt cx="1380886" cy="560258"/>
          </a:xfrm>
        </p:grpSpPr>
        <p:sp>
          <p:nvSpPr>
            <p:cNvPr id="168" name="SMARTInkShape-3450">
              <a:extLst>
                <a:ext uri="{FF2B5EF4-FFF2-40B4-BE49-F238E27FC236}">
                  <a16:creationId xmlns:a16="http://schemas.microsoft.com/office/drawing/2014/main" xmlns="" id="{31841C30-CDE6-4996-9BBC-C8AAEB5A713D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2565400" y="865172"/>
              <a:ext cx="139701" cy="89884"/>
            </a:xfrm>
            <a:custGeom>
              <a:avLst/>
              <a:gdLst/>
              <a:ahLst/>
              <a:cxnLst/>
              <a:rect l="0" t="0" r="0" b="0"/>
              <a:pathLst>
                <a:path w="139701" h="89884">
                  <a:moveTo>
                    <a:pt x="0" y="23828"/>
                  </a:moveTo>
                  <a:lnTo>
                    <a:pt x="0" y="23828"/>
                  </a:lnTo>
                  <a:lnTo>
                    <a:pt x="5026" y="11895"/>
                  </a:lnTo>
                  <a:lnTo>
                    <a:pt x="5467" y="9522"/>
                  </a:lnTo>
                  <a:lnTo>
                    <a:pt x="11602" y="5005"/>
                  </a:lnTo>
                  <a:lnTo>
                    <a:pt x="22090" y="1351"/>
                  </a:lnTo>
                  <a:lnTo>
                    <a:pt x="43861" y="0"/>
                  </a:lnTo>
                  <a:lnTo>
                    <a:pt x="59946" y="2184"/>
                  </a:lnTo>
                  <a:lnTo>
                    <a:pt x="70857" y="7388"/>
                  </a:lnTo>
                  <a:lnTo>
                    <a:pt x="74755" y="10751"/>
                  </a:lnTo>
                  <a:lnTo>
                    <a:pt x="76648" y="15110"/>
                  </a:lnTo>
                  <a:lnTo>
                    <a:pt x="76869" y="25598"/>
                  </a:lnTo>
                  <a:lnTo>
                    <a:pt x="70853" y="37315"/>
                  </a:lnTo>
                  <a:lnTo>
                    <a:pt x="36373" y="81744"/>
                  </a:lnTo>
                  <a:lnTo>
                    <a:pt x="35537" y="84311"/>
                  </a:lnTo>
                  <a:lnTo>
                    <a:pt x="35686" y="86728"/>
                  </a:lnTo>
                  <a:lnTo>
                    <a:pt x="36491" y="89044"/>
                  </a:lnTo>
                  <a:lnTo>
                    <a:pt x="39849" y="89883"/>
                  </a:lnTo>
                  <a:lnTo>
                    <a:pt x="80054" y="87804"/>
                  </a:lnTo>
                  <a:lnTo>
                    <a:pt x="123528" y="83058"/>
                  </a:lnTo>
                  <a:lnTo>
                    <a:pt x="139700" y="80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451">
              <a:extLst>
                <a:ext uri="{FF2B5EF4-FFF2-40B4-BE49-F238E27FC236}">
                  <a16:creationId xmlns:a16="http://schemas.microsoft.com/office/drawing/2014/main" xmlns="" id="{B809D5BD-F134-4E86-BCD0-65AE1B6D74F7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628523" y="923442"/>
              <a:ext cx="281684" cy="471651"/>
            </a:xfrm>
            <a:custGeom>
              <a:avLst/>
              <a:gdLst/>
              <a:ahLst/>
              <a:cxnLst/>
              <a:rect l="0" t="0" r="0" b="0"/>
              <a:pathLst>
                <a:path w="281684" h="471651">
                  <a:moveTo>
                    <a:pt x="270127" y="3658"/>
                  </a:moveTo>
                  <a:lnTo>
                    <a:pt x="270127" y="3658"/>
                  </a:lnTo>
                  <a:lnTo>
                    <a:pt x="273498" y="3658"/>
                  </a:lnTo>
                  <a:lnTo>
                    <a:pt x="277035" y="1777"/>
                  </a:lnTo>
                  <a:lnTo>
                    <a:pt x="278965" y="287"/>
                  </a:lnTo>
                  <a:lnTo>
                    <a:pt x="280253" y="0"/>
                  </a:lnTo>
                  <a:lnTo>
                    <a:pt x="281111" y="514"/>
                  </a:lnTo>
                  <a:lnTo>
                    <a:pt x="281683" y="1562"/>
                  </a:lnTo>
                  <a:lnTo>
                    <a:pt x="281359" y="2260"/>
                  </a:lnTo>
                  <a:lnTo>
                    <a:pt x="280437" y="2726"/>
                  </a:lnTo>
                  <a:lnTo>
                    <a:pt x="240081" y="9071"/>
                  </a:lnTo>
                  <a:lnTo>
                    <a:pt x="201879" y="13101"/>
                  </a:lnTo>
                  <a:lnTo>
                    <a:pt x="169945" y="18673"/>
                  </a:lnTo>
                  <a:lnTo>
                    <a:pt x="135996" y="25854"/>
                  </a:lnTo>
                  <a:lnTo>
                    <a:pt x="90528" y="38535"/>
                  </a:lnTo>
                  <a:lnTo>
                    <a:pt x="56908" y="54679"/>
                  </a:lnTo>
                  <a:lnTo>
                    <a:pt x="45306" y="64199"/>
                  </a:lnTo>
                  <a:lnTo>
                    <a:pt x="34807" y="80863"/>
                  </a:lnTo>
                  <a:lnTo>
                    <a:pt x="25644" y="117007"/>
                  </a:lnTo>
                  <a:lnTo>
                    <a:pt x="23415" y="156874"/>
                  </a:lnTo>
                  <a:lnTo>
                    <a:pt x="23461" y="204121"/>
                  </a:lnTo>
                  <a:lnTo>
                    <a:pt x="25972" y="237156"/>
                  </a:lnTo>
                  <a:lnTo>
                    <a:pt x="25677" y="272535"/>
                  </a:lnTo>
                  <a:lnTo>
                    <a:pt x="22488" y="309426"/>
                  </a:lnTo>
                  <a:lnTo>
                    <a:pt x="16367" y="346988"/>
                  </a:lnTo>
                  <a:lnTo>
                    <a:pt x="8943" y="382968"/>
                  </a:lnTo>
                  <a:lnTo>
                    <a:pt x="593" y="425550"/>
                  </a:lnTo>
                  <a:lnTo>
                    <a:pt x="0" y="449691"/>
                  </a:lnTo>
                  <a:lnTo>
                    <a:pt x="1142" y="455530"/>
                  </a:lnTo>
                  <a:lnTo>
                    <a:pt x="4021" y="460128"/>
                  </a:lnTo>
                  <a:lnTo>
                    <a:pt x="12863" y="467119"/>
                  </a:lnTo>
                  <a:lnTo>
                    <a:pt x="39854" y="471650"/>
                  </a:lnTo>
                  <a:lnTo>
                    <a:pt x="78034" y="469622"/>
                  </a:lnTo>
                  <a:lnTo>
                    <a:pt x="123997" y="464552"/>
                  </a:lnTo>
                  <a:lnTo>
                    <a:pt x="166996" y="461588"/>
                  </a:lnTo>
                  <a:lnTo>
                    <a:pt x="181227" y="460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452">
              <a:extLst>
                <a:ext uri="{FF2B5EF4-FFF2-40B4-BE49-F238E27FC236}">
                  <a16:creationId xmlns:a16="http://schemas.microsoft.com/office/drawing/2014/main" xmlns="" id="{97B2401E-2E2E-4E47-9C06-78105449322B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330450" y="1035050"/>
              <a:ext cx="199407" cy="279401"/>
            </a:xfrm>
            <a:custGeom>
              <a:avLst/>
              <a:gdLst/>
              <a:ahLst/>
              <a:cxnLst/>
              <a:rect l="0" t="0" r="0" b="0"/>
              <a:pathLst>
                <a:path w="199407" h="27940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26053" y="42646"/>
                  </a:lnTo>
                  <a:lnTo>
                    <a:pt x="59930" y="83818"/>
                  </a:lnTo>
                  <a:lnTo>
                    <a:pt x="86843" y="117686"/>
                  </a:lnTo>
                  <a:lnTo>
                    <a:pt x="113386" y="152023"/>
                  </a:lnTo>
                  <a:lnTo>
                    <a:pt x="138588" y="185394"/>
                  </a:lnTo>
                  <a:lnTo>
                    <a:pt x="171199" y="229831"/>
                  </a:lnTo>
                  <a:lnTo>
                    <a:pt x="196252" y="267439"/>
                  </a:lnTo>
                  <a:lnTo>
                    <a:pt x="199406" y="276906"/>
                  </a:lnTo>
                  <a:lnTo>
                    <a:pt x="199260" y="278443"/>
                  </a:lnTo>
                  <a:lnTo>
                    <a:pt x="19685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453">
              <a:extLst>
                <a:ext uri="{FF2B5EF4-FFF2-40B4-BE49-F238E27FC236}">
                  <a16:creationId xmlns:a16="http://schemas.microsoft.com/office/drawing/2014/main" xmlns="" id="{32BE1307-61CB-4680-BDB0-5D8FC247FFFC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543050" y="1193800"/>
              <a:ext cx="228601" cy="82551"/>
            </a:xfrm>
            <a:custGeom>
              <a:avLst/>
              <a:gdLst/>
              <a:ahLst/>
              <a:cxnLst/>
              <a:rect l="0" t="0" r="0" b="0"/>
              <a:pathLst>
                <a:path w="228601" h="82551">
                  <a:moveTo>
                    <a:pt x="0" y="82550"/>
                  </a:moveTo>
                  <a:lnTo>
                    <a:pt x="0" y="82550"/>
                  </a:lnTo>
                  <a:lnTo>
                    <a:pt x="0" y="79179"/>
                  </a:lnTo>
                  <a:lnTo>
                    <a:pt x="7526" y="75643"/>
                  </a:lnTo>
                  <a:lnTo>
                    <a:pt x="45466" y="64252"/>
                  </a:lnTo>
                  <a:lnTo>
                    <a:pt x="81591" y="52781"/>
                  </a:lnTo>
                  <a:lnTo>
                    <a:pt x="126574" y="37569"/>
                  </a:lnTo>
                  <a:lnTo>
                    <a:pt x="151410" y="28574"/>
                  </a:lnTo>
                  <a:lnTo>
                    <a:pt x="194293" y="12700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454">
              <a:extLst>
                <a:ext uri="{FF2B5EF4-FFF2-40B4-BE49-F238E27FC236}">
                  <a16:creationId xmlns:a16="http://schemas.microsoft.com/office/drawing/2014/main" xmlns="" id="{EB3AD348-265D-430E-AD44-441D5811166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968378" y="877509"/>
              <a:ext cx="337051" cy="453061"/>
            </a:xfrm>
            <a:custGeom>
              <a:avLst/>
              <a:gdLst/>
              <a:ahLst/>
              <a:cxnLst/>
              <a:rect l="0" t="0" r="0" b="0"/>
              <a:pathLst>
                <a:path w="337051" h="453061">
                  <a:moveTo>
                    <a:pt x="323972" y="30541"/>
                  </a:moveTo>
                  <a:lnTo>
                    <a:pt x="323972" y="30541"/>
                  </a:lnTo>
                  <a:lnTo>
                    <a:pt x="329747" y="16038"/>
                  </a:lnTo>
                  <a:lnTo>
                    <a:pt x="336181" y="7397"/>
                  </a:lnTo>
                  <a:lnTo>
                    <a:pt x="337050" y="4528"/>
                  </a:lnTo>
                  <a:lnTo>
                    <a:pt x="336219" y="2616"/>
                  </a:lnTo>
                  <a:lnTo>
                    <a:pt x="334253" y="1341"/>
                  </a:lnTo>
                  <a:lnTo>
                    <a:pt x="294201" y="0"/>
                  </a:lnTo>
                  <a:lnTo>
                    <a:pt x="262057" y="2386"/>
                  </a:lnTo>
                  <a:lnTo>
                    <a:pt x="222841" y="7679"/>
                  </a:lnTo>
                  <a:lnTo>
                    <a:pt x="182364" y="14736"/>
                  </a:lnTo>
                  <a:lnTo>
                    <a:pt x="147911" y="22576"/>
                  </a:lnTo>
                  <a:lnTo>
                    <a:pt x="107490" y="38294"/>
                  </a:lnTo>
                  <a:lnTo>
                    <a:pt x="79912" y="56357"/>
                  </a:lnTo>
                  <a:lnTo>
                    <a:pt x="70862" y="70707"/>
                  </a:lnTo>
                  <a:lnTo>
                    <a:pt x="65052" y="102916"/>
                  </a:lnTo>
                  <a:lnTo>
                    <a:pt x="68268" y="148005"/>
                  </a:lnTo>
                  <a:lnTo>
                    <a:pt x="68762" y="194305"/>
                  </a:lnTo>
                  <a:lnTo>
                    <a:pt x="66377" y="229619"/>
                  </a:lnTo>
                  <a:lnTo>
                    <a:pt x="59202" y="268363"/>
                  </a:lnTo>
                  <a:lnTo>
                    <a:pt x="48957" y="307690"/>
                  </a:lnTo>
                  <a:lnTo>
                    <a:pt x="37349" y="343983"/>
                  </a:lnTo>
                  <a:lnTo>
                    <a:pt x="18913" y="389407"/>
                  </a:lnTo>
                  <a:lnTo>
                    <a:pt x="907" y="434790"/>
                  </a:lnTo>
                  <a:lnTo>
                    <a:pt x="0" y="446098"/>
                  </a:lnTo>
                  <a:lnTo>
                    <a:pt x="3569" y="449396"/>
                  </a:lnTo>
                  <a:lnTo>
                    <a:pt x="16941" y="453060"/>
                  </a:lnTo>
                  <a:lnTo>
                    <a:pt x="54416" y="451752"/>
                  </a:lnTo>
                  <a:lnTo>
                    <a:pt x="88928" y="448698"/>
                  </a:lnTo>
                  <a:lnTo>
                    <a:pt x="126375" y="445694"/>
                  </a:lnTo>
                  <a:lnTo>
                    <a:pt x="173546" y="444003"/>
                  </a:lnTo>
                  <a:lnTo>
                    <a:pt x="196972" y="443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455">
              <a:extLst>
                <a:ext uri="{FF2B5EF4-FFF2-40B4-BE49-F238E27FC236}">
                  <a16:creationId xmlns:a16="http://schemas.microsoft.com/office/drawing/2014/main" xmlns="" id="{CFAF5F8E-160D-4BB1-9D78-F9FCA7DEF8D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322634" y="1027027"/>
              <a:ext cx="223717" cy="287424"/>
            </a:xfrm>
            <a:custGeom>
              <a:avLst/>
              <a:gdLst/>
              <a:ahLst/>
              <a:cxnLst/>
              <a:rect l="0" t="0" r="0" b="0"/>
              <a:pathLst>
                <a:path w="223717" h="287424">
                  <a:moveTo>
                    <a:pt x="223716" y="8023"/>
                  </a:moveTo>
                  <a:lnTo>
                    <a:pt x="223716" y="8023"/>
                  </a:lnTo>
                  <a:lnTo>
                    <a:pt x="223716" y="1281"/>
                  </a:lnTo>
                  <a:lnTo>
                    <a:pt x="221599" y="0"/>
                  </a:lnTo>
                  <a:lnTo>
                    <a:pt x="213603" y="459"/>
                  </a:lnTo>
                  <a:lnTo>
                    <a:pt x="193830" y="14797"/>
                  </a:lnTo>
                  <a:lnTo>
                    <a:pt x="151725" y="56477"/>
                  </a:lnTo>
                  <a:lnTo>
                    <a:pt x="114426" y="102891"/>
                  </a:lnTo>
                  <a:lnTo>
                    <a:pt x="86713" y="140733"/>
                  </a:lnTo>
                  <a:lnTo>
                    <a:pt x="57933" y="181070"/>
                  </a:lnTo>
                  <a:lnTo>
                    <a:pt x="31501" y="218988"/>
                  </a:lnTo>
                  <a:lnTo>
                    <a:pt x="2930" y="266431"/>
                  </a:lnTo>
                  <a:lnTo>
                    <a:pt x="326" y="273429"/>
                  </a:lnTo>
                  <a:lnTo>
                    <a:pt x="0" y="278093"/>
                  </a:lnTo>
                  <a:lnTo>
                    <a:pt x="1195" y="281203"/>
                  </a:lnTo>
                  <a:lnTo>
                    <a:pt x="7816" y="287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456">
              <a:extLst>
                <a:ext uri="{FF2B5EF4-FFF2-40B4-BE49-F238E27FC236}">
                  <a16:creationId xmlns:a16="http://schemas.microsoft.com/office/drawing/2014/main" xmlns="" id="{472741C8-E155-4FFD-A99C-2AC7EDA7122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654300" y="834835"/>
              <a:ext cx="269636" cy="543116"/>
            </a:xfrm>
            <a:custGeom>
              <a:avLst/>
              <a:gdLst/>
              <a:ahLst/>
              <a:cxnLst/>
              <a:rect l="0" t="0" r="0" b="0"/>
              <a:pathLst>
                <a:path w="269636" h="543116">
                  <a:moveTo>
                    <a:pt x="114300" y="28765"/>
                  </a:moveTo>
                  <a:lnTo>
                    <a:pt x="114300" y="28765"/>
                  </a:lnTo>
                  <a:lnTo>
                    <a:pt x="110929" y="25394"/>
                  </a:lnTo>
                  <a:lnTo>
                    <a:pt x="112053" y="22990"/>
                  </a:lnTo>
                  <a:lnTo>
                    <a:pt x="118946" y="16556"/>
                  </a:lnTo>
                  <a:lnTo>
                    <a:pt x="138097" y="8371"/>
                  </a:lnTo>
                  <a:lnTo>
                    <a:pt x="175130" y="4848"/>
                  </a:lnTo>
                  <a:lnTo>
                    <a:pt x="222298" y="0"/>
                  </a:lnTo>
                  <a:lnTo>
                    <a:pt x="255760" y="4373"/>
                  </a:lnTo>
                  <a:lnTo>
                    <a:pt x="261523" y="6153"/>
                  </a:lnTo>
                  <a:lnTo>
                    <a:pt x="265366" y="9457"/>
                  </a:lnTo>
                  <a:lnTo>
                    <a:pt x="269635" y="18773"/>
                  </a:lnTo>
                  <a:lnTo>
                    <a:pt x="266600" y="58620"/>
                  </a:lnTo>
                  <a:lnTo>
                    <a:pt x="256949" y="105422"/>
                  </a:lnTo>
                  <a:lnTo>
                    <a:pt x="249196" y="145855"/>
                  </a:lnTo>
                  <a:lnTo>
                    <a:pt x="241047" y="189696"/>
                  </a:lnTo>
                  <a:lnTo>
                    <a:pt x="233426" y="235756"/>
                  </a:lnTo>
                  <a:lnTo>
                    <a:pt x="230406" y="259893"/>
                  </a:lnTo>
                  <a:lnTo>
                    <a:pt x="227687" y="284450"/>
                  </a:lnTo>
                  <a:lnTo>
                    <a:pt x="220904" y="330551"/>
                  </a:lnTo>
                  <a:lnTo>
                    <a:pt x="214596" y="372442"/>
                  </a:lnTo>
                  <a:lnTo>
                    <a:pt x="211793" y="407523"/>
                  </a:lnTo>
                  <a:lnTo>
                    <a:pt x="210215" y="455040"/>
                  </a:lnTo>
                  <a:lnTo>
                    <a:pt x="209681" y="498724"/>
                  </a:lnTo>
                  <a:lnTo>
                    <a:pt x="209567" y="523820"/>
                  </a:lnTo>
                  <a:lnTo>
                    <a:pt x="208856" y="526018"/>
                  </a:lnTo>
                  <a:lnTo>
                    <a:pt x="207676" y="527484"/>
                  </a:lnTo>
                  <a:lnTo>
                    <a:pt x="206184" y="528461"/>
                  </a:lnTo>
                  <a:lnTo>
                    <a:pt x="163411" y="537065"/>
                  </a:lnTo>
                  <a:lnTo>
                    <a:pt x="132599" y="540426"/>
                  </a:lnTo>
                  <a:lnTo>
                    <a:pt x="95387" y="541920"/>
                  </a:lnTo>
                  <a:lnTo>
                    <a:pt x="57211" y="542584"/>
                  </a:lnTo>
                  <a:lnTo>
                    <a:pt x="0" y="543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625968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MARTInkShape-Group671">
            <a:extLst>
              <a:ext uri="{FF2B5EF4-FFF2-40B4-BE49-F238E27FC236}">
                <a16:creationId xmlns:a16="http://schemas.microsoft.com/office/drawing/2014/main" xmlns="" id="{482BD39D-9B0B-49E6-84D9-4F101C327CF8}"/>
              </a:ext>
            </a:extLst>
          </p:cNvPr>
          <p:cNvGrpSpPr/>
          <p:nvPr/>
        </p:nvGrpSpPr>
        <p:grpSpPr>
          <a:xfrm>
            <a:off x="590550" y="646156"/>
            <a:ext cx="1060451" cy="630195"/>
            <a:chOff x="590550" y="646156"/>
            <a:chExt cx="1060451" cy="630195"/>
          </a:xfrm>
        </p:grpSpPr>
        <p:sp>
          <p:nvSpPr>
            <p:cNvPr id="2" name="SMARTInkShape-3457">
              <a:extLst>
                <a:ext uri="{FF2B5EF4-FFF2-40B4-BE49-F238E27FC236}">
                  <a16:creationId xmlns:a16="http://schemas.microsoft.com/office/drawing/2014/main" xmlns="" id="{F42AFB52-0677-441F-A95B-A05932047AB9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1625600" y="84455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25400" y="6350"/>
                  </a:moveTo>
                  <a:lnTo>
                    <a:pt x="25400" y="6350"/>
                  </a:lnTo>
                  <a:lnTo>
                    <a:pt x="11094" y="6350"/>
                  </a:lnTo>
                  <a:lnTo>
                    <a:pt x="6577" y="446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458">
              <a:extLst>
                <a:ext uri="{FF2B5EF4-FFF2-40B4-BE49-F238E27FC236}">
                  <a16:creationId xmlns:a16="http://schemas.microsoft.com/office/drawing/2014/main" xmlns="" id="{1A1E152F-4B0E-4A27-B8D4-52672C8A36B1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690080" y="726875"/>
              <a:ext cx="262421" cy="341414"/>
            </a:xfrm>
            <a:custGeom>
              <a:avLst/>
              <a:gdLst/>
              <a:ahLst/>
              <a:cxnLst/>
              <a:rect l="0" t="0" r="0" b="0"/>
              <a:pathLst>
                <a:path w="262421" h="341414">
                  <a:moveTo>
                    <a:pt x="46520" y="85925"/>
                  </a:moveTo>
                  <a:lnTo>
                    <a:pt x="46520" y="85925"/>
                  </a:lnTo>
                  <a:lnTo>
                    <a:pt x="22166" y="85925"/>
                  </a:lnTo>
                  <a:lnTo>
                    <a:pt x="65253" y="69070"/>
                  </a:lnTo>
                  <a:lnTo>
                    <a:pt x="101648" y="53269"/>
                  </a:lnTo>
                  <a:lnTo>
                    <a:pt x="135227" y="37545"/>
                  </a:lnTo>
                  <a:lnTo>
                    <a:pt x="181870" y="12084"/>
                  </a:lnTo>
                  <a:lnTo>
                    <a:pt x="187553" y="7065"/>
                  </a:lnTo>
                  <a:lnTo>
                    <a:pt x="189931" y="3718"/>
                  </a:lnTo>
                  <a:lnTo>
                    <a:pt x="190105" y="1487"/>
                  </a:lnTo>
                  <a:lnTo>
                    <a:pt x="188810" y="0"/>
                  </a:lnTo>
                  <a:lnTo>
                    <a:pt x="156649" y="8019"/>
                  </a:lnTo>
                  <a:lnTo>
                    <a:pt x="122512" y="23784"/>
                  </a:lnTo>
                  <a:lnTo>
                    <a:pt x="85233" y="46312"/>
                  </a:lnTo>
                  <a:lnTo>
                    <a:pt x="49850" y="75140"/>
                  </a:lnTo>
                  <a:lnTo>
                    <a:pt x="15051" y="109619"/>
                  </a:lnTo>
                  <a:lnTo>
                    <a:pt x="10019" y="118654"/>
                  </a:lnTo>
                  <a:lnTo>
                    <a:pt x="8075" y="126794"/>
                  </a:lnTo>
                  <a:lnTo>
                    <a:pt x="8190" y="134338"/>
                  </a:lnTo>
                  <a:lnTo>
                    <a:pt x="11794" y="140778"/>
                  </a:lnTo>
                  <a:lnTo>
                    <a:pt x="25207" y="151697"/>
                  </a:lnTo>
                  <a:lnTo>
                    <a:pt x="66075" y="162406"/>
                  </a:lnTo>
                  <a:lnTo>
                    <a:pt x="108288" y="166677"/>
                  </a:lnTo>
                  <a:lnTo>
                    <a:pt x="134123" y="171313"/>
                  </a:lnTo>
                  <a:lnTo>
                    <a:pt x="137377" y="174600"/>
                  </a:lnTo>
                  <a:lnTo>
                    <a:pt x="138136" y="178909"/>
                  </a:lnTo>
                  <a:lnTo>
                    <a:pt x="137231" y="183897"/>
                  </a:lnTo>
                  <a:lnTo>
                    <a:pt x="104655" y="217957"/>
                  </a:lnTo>
                  <a:lnTo>
                    <a:pt x="65470" y="251810"/>
                  </a:lnTo>
                  <a:lnTo>
                    <a:pt x="26108" y="283792"/>
                  </a:lnTo>
                  <a:lnTo>
                    <a:pt x="5351" y="310044"/>
                  </a:lnTo>
                  <a:lnTo>
                    <a:pt x="0" y="322176"/>
                  </a:lnTo>
                  <a:lnTo>
                    <a:pt x="1396" y="326681"/>
                  </a:lnTo>
                  <a:lnTo>
                    <a:pt x="5148" y="330390"/>
                  </a:lnTo>
                  <a:lnTo>
                    <a:pt x="10472" y="333568"/>
                  </a:lnTo>
                  <a:lnTo>
                    <a:pt x="44933" y="341413"/>
                  </a:lnTo>
                  <a:lnTo>
                    <a:pt x="80622" y="338469"/>
                  </a:lnTo>
                  <a:lnTo>
                    <a:pt x="121649" y="330811"/>
                  </a:lnTo>
                  <a:lnTo>
                    <a:pt x="163401" y="322704"/>
                  </a:lnTo>
                  <a:lnTo>
                    <a:pt x="203595" y="314397"/>
                  </a:lnTo>
                  <a:lnTo>
                    <a:pt x="262420" y="301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459">
              <a:extLst>
                <a:ext uri="{FF2B5EF4-FFF2-40B4-BE49-F238E27FC236}">
                  <a16:creationId xmlns:a16="http://schemas.microsoft.com/office/drawing/2014/main" xmlns="" id="{5C4443C8-FBEB-438A-B003-4582118EC3E8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942779" y="839232"/>
              <a:ext cx="244672" cy="156598"/>
            </a:xfrm>
            <a:custGeom>
              <a:avLst/>
              <a:gdLst/>
              <a:ahLst/>
              <a:cxnLst/>
              <a:rect l="0" t="0" r="0" b="0"/>
              <a:pathLst>
                <a:path w="244672" h="156598">
                  <a:moveTo>
                    <a:pt x="3371" y="68818"/>
                  </a:moveTo>
                  <a:lnTo>
                    <a:pt x="3371" y="68818"/>
                  </a:lnTo>
                  <a:lnTo>
                    <a:pt x="0" y="62076"/>
                  </a:lnTo>
                  <a:lnTo>
                    <a:pt x="227" y="55003"/>
                  </a:lnTo>
                  <a:lnTo>
                    <a:pt x="1275" y="51141"/>
                  </a:lnTo>
                  <a:lnTo>
                    <a:pt x="16234" y="35593"/>
                  </a:lnTo>
                  <a:lnTo>
                    <a:pt x="32606" y="29357"/>
                  </a:lnTo>
                  <a:lnTo>
                    <a:pt x="52348" y="27996"/>
                  </a:lnTo>
                  <a:lnTo>
                    <a:pt x="75233" y="32096"/>
                  </a:lnTo>
                  <a:lnTo>
                    <a:pt x="83735" y="37986"/>
                  </a:lnTo>
                  <a:lnTo>
                    <a:pt x="95062" y="55821"/>
                  </a:lnTo>
                  <a:lnTo>
                    <a:pt x="102035" y="86290"/>
                  </a:lnTo>
                  <a:lnTo>
                    <a:pt x="94259" y="107158"/>
                  </a:lnTo>
                  <a:lnTo>
                    <a:pt x="61488" y="148316"/>
                  </a:lnTo>
                  <a:lnTo>
                    <a:pt x="51308" y="156597"/>
                  </a:lnTo>
                  <a:lnTo>
                    <a:pt x="48029" y="156265"/>
                  </a:lnTo>
                  <a:lnTo>
                    <a:pt x="45843" y="153222"/>
                  </a:lnTo>
                  <a:lnTo>
                    <a:pt x="44386" y="148370"/>
                  </a:lnTo>
                  <a:lnTo>
                    <a:pt x="50292" y="131691"/>
                  </a:lnTo>
                  <a:lnTo>
                    <a:pt x="75129" y="96619"/>
                  </a:lnTo>
                  <a:lnTo>
                    <a:pt x="111886" y="56829"/>
                  </a:lnTo>
                  <a:lnTo>
                    <a:pt x="157570" y="9331"/>
                  </a:lnTo>
                  <a:lnTo>
                    <a:pt x="163626" y="517"/>
                  </a:lnTo>
                  <a:lnTo>
                    <a:pt x="163830" y="0"/>
                  </a:lnTo>
                  <a:lnTo>
                    <a:pt x="142867" y="35713"/>
                  </a:lnTo>
                  <a:lnTo>
                    <a:pt x="136395" y="55280"/>
                  </a:lnTo>
                  <a:lnTo>
                    <a:pt x="136811" y="73855"/>
                  </a:lnTo>
                  <a:lnTo>
                    <a:pt x="138898" y="82759"/>
                  </a:lnTo>
                  <a:lnTo>
                    <a:pt x="144522" y="90107"/>
                  </a:lnTo>
                  <a:lnTo>
                    <a:pt x="162060" y="102033"/>
                  </a:lnTo>
                  <a:lnTo>
                    <a:pt x="209218" y="106568"/>
                  </a:lnTo>
                  <a:lnTo>
                    <a:pt x="244671" y="106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460">
              <a:extLst>
                <a:ext uri="{FF2B5EF4-FFF2-40B4-BE49-F238E27FC236}">
                  <a16:creationId xmlns:a16="http://schemas.microsoft.com/office/drawing/2014/main" xmlns="" id="{6B5DA942-DEC0-41ED-9784-B7BB82EC9B60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1371600" y="646156"/>
              <a:ext cx="138688" cy="268245"/>
            </a:xfrm>
            <a:custGeom>
              <a:avLst/>
              <a:gdLst/>
              <a:ahLst/>
              <a:cxnLst/>
              <a:rect l="0" t="0" r="0" b="0"/>
              <a:pathLst>
                <a:path w="138688" h="268245">
                  <a:moveTo>
                    <a:pt x="6350" y="33294"/>
                  </a:moveTo>
                  <a:lnTo>
                    <a:pt x="6350" y="33294"/>
                  </a:lnTo>
                  <a:lnTo>
                    <a:pt x="19311" y="22449"/>
                  </a:lnTo>
                  <a:lnTo>
                    <a:pt x="59710" y="4419"/>
                  </a:lnTo>
                  <a:lnTo>
                    <a:pt x="82277" y="0"/>
                  </a:lnTo>
                  <a:lnTo>
                    <a:pt x="101714" y="387"/>
                  </a:lnTo>
                  <a:lnTo>
                    <a:pt x="108731" y="2890"/>
                  </a:lnTo>
                  <a:lnTo>
                    <a:pt x="118410" y="11314"/>
                  </a:lnTo>
                  <a:lnTo>
                    <a:pt x="118451" y="17935"/>
                  </a:lnTo>
                  <a:lnTo>
                    <a:pt x="110971" y="34699"/>
                  </a:lnTo>
                  <a:lnTo>
                    <a:pt x="72060" y="75769"/>
                  </a:lnTo>
                  <a:lnTo>
                    <a:pt x="51628" y="99383"/>
                  </a:lnTo>
                  <a:lnTo>
                    <a:pt x="46577" y="109869"/>
                  </a:lnTo>
                  <a:lnTo>
                    <a:pt x="47279" y="111861"/>
                  </a:lnTo>
                  <a:lnTo>
                    <a:pt x="49158" y="113189"/>
                  </a:lnTo>
                  <a:lnTo>
                    <a:pt x="57126" y="114664"/>
                  </a:lnTo>
                  <a:lnTo>
                    <a:pt x="100874" y="119060"/>
                  </a:lnTo>
                  <a:lnTo>
                    <a:pt x="124903" y="124636"/>
                  </a:lnTo>
                  <a:lnTo>
                    <a:pt x="130541" y="128761"/>
                  </a:lnTo>
                  <a:lnTo>
                    <a:pt x="138687" y="140870"/>
                  </a:lnTo>
                  <a:lnTo>
                    <a:pt x="138319" y="148756"/>
                  </a:lnTo>
                  <a:lnTo>
                    <a:pt x="130384" y="166925"/>
                  </a:lnTo>
                  <a:lnTo>
                    <a:pt x="106679" y="196988"/>
                  </a:lnTo>
                  <a:lnTo>
                    <a:pt x="70571" y="224867"/>
                  </a:lnTo>
                  <a:lnTo>
                    <a:pt x="28593" y="251001"/>
                  </a:lnTo>
                  <a:lnTo>
                    <a:pt x="0" y="268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461">
              <a:extLst>
                <a:ext uri="{FF2B5EF4-FFF2-40B4-BE49-F238E27FC236}">
                  <a16:creationId xmlns:a16="http://schemas.microsoft.com/office/drawing/2014/main" xmlns="" id="{683F52EC-15FA-4064-8CF1-1EB1BE9131D4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590550" y="1041400"/>
              <a:ext cx="768351" cy="234951"/>
            </a:xfrm>
            <a:custGeom>
              <a:avLst/>
              <a:gdLst/>
              <a:ahLst/>
              <a:cxnLst/>
              <a:rect l="0" t="0" r="0" b="0"/>
              <a:pathLst>
                <a:path w="768351" h="234951">
                  <a:moveTo>
                    <a:pt x="0" y="234950"/>
                  </a:moveTo>
                  <a:lnTo>
                    <a:pt x="0" y="234950"/>
                  </a:lnTo>
                  <a:lnTo>
                    <a:pt x="0" y="231579"/>
                  </a:lnTo>
                  <a:lnTo>
                    <a:pt x="39720" y="216227"/>
                  </a:lnTo>
                  <a:lnTo>
                    <a:pt x="82094" y="197701"/>
                  </a:lnTo>
                  <a:lnTo>
                    <a:pt x="112585" y="186128"/>
                  </a:lnTo>
                  <a:lnTo>
                    <a:pt x="148434" y="173474"/>
                  </a:lnTo>
                  <a:lnTo>
                    <a:pt x="187856" y="160100"/>
                  </a:lnTo>
                  <a:lnTo>
                    <a:pt x="232482" y="144833"/>
                  </a:lnTo>
                  <a:lnTo>
                    <a:pt x="280577" y="128305"/>
                  </a:lnTo>
                  <a:lnTo>
                    <a:pt x="330985" y="110937"/>
                  </a:lnTo>
                  <a:lnTo>
                    <a:pt x="383640" y="93713"/>
                  </a:lnTo>
                  <a:lnTo>
                    <a:pt x="437793" y="76587"/>
                  </a:lnTo>
                  <a:lnTo>
                    <a:pt x="492945" y="59524"/>
                  </a:lnTo>
                  <a:lnTo>
                    <a:pt x="543825" y="44622"/>
                  </a:lnTo>
                  <a:lnTo>
                    <a:pt x="591855" y="31159"/>
                  </a:lnTo>
                  <a:lnTo>
                    <a:pt x="637987" y="18656"/>
                  </a:lnTo>
                  <a:lnTo>
                    <a:pt x="672975" y="11026"/>
                  </a:lnTo>
                  <a:lnTo>
                    <a:pt x="700533" y="6645"/>
                  </a:lnTo>
                  <a:lnTo>
                    <a:pt x="738209" y="2953"/>
                  </a:lnTo>
                  <a:lnTo>
                    <a:pt x="768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462">
              <a:extLst>
                <a:ext uri="{FF2B5EF4-FFF2-40B4-BE49-F238E27FC236}">
                  <a16:creationId xmlns:a16="http://schemas.microsoft.com/office/drawing/2014/main" xmlns="" id="{4B1A2FED-6A67-45DE-94A4-4C2BB25C7B79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859727" y="1022350"/>
              <a:ext cx="626174" cy="225070"/>
            </a:xfrm>
            <a:custGeom>
              <a:avLst/>
              <a:gdLst/>
              <a:ahLst/>
              <a:cxnLst/>
              <a:rect l="0" t="0" r="0" b="0"/>
              <a:pathLst>
                <a:path w="626174" h="225070">
                  <a:moveTo>
                    <a:pt x="54673" y="203200"/>
                  </a:moveTo>
                  <a:lnTo>
                    <a:pt x="54673" y="203200"/>
                  </a:lnTo>
                  <a:lnTo>
                    <a:pt x="11033" y="220656"/>
                  </a:lnTo>
                  <a:lnTo>
                    <a:pt x="0" y="225069"/>
                  </a:lnTo>
                  <a:lnTo>
                    <a:pt x="44187" y="206213"/>
                  </a:lnTo>
                  <a:lnTo>
                    <a:pt x="69554" y="196742"/>
                  </a:lnTo>
                  <a:lnTo>
                    <a:pt x="98461" y="186195"/>
                  </a:lnTo>
                  <a:lnTo>
                    <a:pt x="133959" y="173519"/>
                  </a:lnTo>
                  <a:lnTo>
                    <a:pt x="173853" y="159424"/>
                  </a:lnTo>
                  <a:lnTo>
                    <a:pt x="216676" y="144382"/>
                  </a:lnTo>
                  <a:lnTo>
                    <a:pt x="262864" y="128710"/>
                  </a:lnTo>
                  <a:lnTo>
                    <a:pt x="311295" y="112618"/>
                  </a:lnTo>
                  <a:lnTo>
                    <a:pt x="361221" y="96245"/>
                  </a:lnTo>
                  <a:lnTo>
                    <a:pt x="406499" y="81097"/>
                  </a:lnTo>
                  <a:lnTo>
                    <a:pt x="448680" y="66765"/>
                  </a:lnTo>
                  <a:lnTo>
                    <a:pt x="488794" y="52976"/>
                  </a:lnTo>
                  <a:lnTo>
                    <a:pt x="521887" y="40962"/>
                  </a:lnTo>
                  <a:lnTo>
                    <a:pt x="550299" y="30130"/>
                  </a:lnTo>
                  <a:lnTo>
                    <a:pt x="592451" y="13391"/>
                  </a:lnTo>
                  <a:lnTo>
                    <a:pt x="6261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463">
              <a:extLst>
                <a:ext uri="{FF2B5EF4-FFF2-40B4-BE49-F238E27FC236}">
                  <a16:creationId xmlns:a16="http://schemas.microsoft.com/office/drawing/2014/main" xmlns="" id="{04296134-43B1-47F0-AAD8-2AFB192115DE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1619250" y="707829"/>
              <a:ext cx="19051" cy="16072"/>
            </a:xfrm>
            <a:custGeom>
              <a:avLst/>
              <a:gdLst/>
              <a:ahLst/>
              <a:cxnLst/>
              <a:rect l="0" t="0" r="0" b="0"/>
              <a:pathLst>
                <a:path w="19051" h="16072">
                  <a:moveTo>
                    <a:pt x="19050" y="3371"/>
                  </a:moveTo>
                  <a:lnTo>
                    <a:pt x="19050" y="3371"/>
                  </a:lnTo>
                  <a:lnTo>
                    <a:pt x="12308" y="0"/>
                  </a:lnTo>
                  <a:lnTo>
                    <a:pt x="9616" y="1124"/>
                  </a:lnTo>
                  <a:lnTo>
                    <a:pt x="0" y="16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672">
            <a:extLst>
              <a:ext uri="{FF2B5EF4-FFF2-40B4-BE49-F238E27FC236}">
                <a16:creationId xmlns:a16="http://schemas.microsoft.com/office/drawing/2014/main" xmlns="" id="{894EB18A-EB48-46A2-9B74-FFF506ACEEA1}"/>
              </a:ext>
            </a:extLst>
          </p:cNvPr>
          <p:cNvGrpSpPr/>
          <p:nvPr/>
        </p:nvGrpSpPr>
        <p:grpSpPr>
          <a:xfrm>
            <a:off x="2570171" y="616412"/>
            <a:ext cx="904314" cy="415260"/>
            <a:chOff x="2570171" y="616412"/>
            <a:chExt cx="904314" cy="415260"/>
          </a:xfrm>
        </p:grpSpPr>
        <p:sp>
          <p:nvSpPr>
            <p:cNvPr id="10" name="SMARTInkShape-3464">
              <a:extLst>
                <a:ext uri="{FF2B5EF4-FFF2-40B4-BE49-F238E27FC236}">
                  <a16:creationId xmlns:a16="http://schemas.microsoft.com/office/drawing/2014/main" xmlns="" id="{40052586-3FA7-4487-B01C-828014BB912E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3371850" y="946150"/>
              <a:ext cx="102635" cy="82551"/>
            </a:xfrm>
            <a:custGeom>
              <a:avLst/>
              <a:gdLst/>
              <a:ahLst/>
              <a:cxnLst/>
              <a:rect l="0" t="0" r="0" b="0"/>
              <a:pathLst>
                <a:path w="102635" h="82551">
                  <a:moveTo>
                    <a:pt x="0" y="0"/>
                  </a:moveTo>
                  <a:lnTo>
                    <a:pt x="0" y="0"/>
                  </a:lnTo>
                  <a:lnTo>
                    <a:pt x="38377" y="706"/>
                  </a:lnTo>
                  <a:lnTo>
                    <a:pt x="81676" y="12865"/>
                  </a:lnTo>
                  <a:lnTo>
                    <a:pt x="88317" y="14927"/>
                  </a:lnTo>
                  <a:lnTo>
                    <a:pt x="93450" y="18418"/>
                  </a:lnTo>
                  <a:lnTo>
                    <a:pt x="101035" y="27941"/>
                  </a:lnTo>
                  <a:lnTo>
                    <a:pt x="102634" y="32739"/>
                  </a:lnTo>
                  <a:lnTo>
                    <a:pt x="102530" y="41832"/>
                  </a:lnTo>
                  <a:lnTo>
                    <a:pt x="94487" y="52459"/>
                  </a:lnTo>
                  <a:lnTo>
                    <a:pt x="80800" y="63532"/>
                  </a:lnTo>
                  <a:lnTo>
                    <a:pt x="444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465">
              <a:extLst>
                <a:ext uri="{FF2B5EF4-FFF2-40B4-BE49-F238E27FC236}">
                  <a16:creationId xmlns:a16="http://schemas.microsoft.com/office/drawing/2014/main" xmlns="" id="{10551CD5-55F7-4A4E-A8F9-EE1A79B877C2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3206750" y="958850"/>
              <a:ext cx="57151" cy="6351"/>
            </a:xfrm>
            <a:custGeom>
              <a:avLst/>
              <a:gdLst/>
              <a:ahLst/>
              <a:cxnLst/>
              <a:rect l="0" t="0" r="0" b="0"/>
              <a:pathLst>
                <a:path w="57151" h="6351">
                  <a:moveTo>
                    <a:pt x="0" y="6350"/>
                  </a:moveTo>
                  <a:lnTo>
                    <a:pt x="0" y="6350"/>
                  </a:lnTo>
                  <a:lnTo>
                    <a:pt x="46263" y="588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466">
              <a:extLst>
                <a:ext uri="{FF2B5EF4-FFF2-40B4-BE49-F238E27FC236}">
                  <a16:creationId xmlns:a16="http://schemas.microsoft.com/office/drawing/2014/main" xmlns="" id="{AF2EBFED-BFDB-4424-AC07-813296767B77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3060700" y="958850"/>
              <a:ext cx="44451" cy="38101"/>
            </a:xfrm>
            <a:custGeom>
              <a:avLst/>
              <a:gdLst/>
              <a:ahLst/>
              <a:cxnLst/>
              <a:rect l="0" t="0" r="0" b="0"/>
              <a:pathLst>
                <a:path w="44451" h="38101">
                  <a:moveTo>
                    <a:pt x="44450" y="0"/>
                  </a:moveTo>
                  <a:lnTo>
                    <a:pt x="44450" y="0"/>
                  </a:lnTo>
                  <a:lnTo>
                    <a:pt x="33605" y="6481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467">
              <a:extLst>
                <a:ext uri="{FF2B5EF4-FFF2-40B4-BE49-F238E27FC236}">
                  <a16:creationId xmlns:a16="http://schemas.microsoft.com/office/drawing/2014/main" xmlns="" id="{B282C6BD-BBAB-48F2-8DAD-BE32FE9C6118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2997200" y="8890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4364" y="43738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468">
              <a:extLst>
                <a:ext uri="{FF2B5EF4-FFF2-40B4-BE49-F238E27FC236}">
                  <a16:creationId xmlns:a16="http://schemas.microsoft.com/office/drawing/2014/main" xmlns="" id="{9D38C40E-5E63-437D-8AF4-5F5D620314B0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2813050" y="701479"/>
              <a:ext cx="184151" cy="231972"/>
            </a:xfrm>
            <a:custGeom>
              <a:avLst/>
              <a:gdLst/>
              <a:ahLst/>
              <a:cxnLst/>
              <a:rect l="0" t="0" r="0" b="0"/>
              <a:pathLst>
                <a:path w="184151" h="231972">
                  <a:moveTo>
                    <a:pt x="184150" y="3371"/>
                  </a:moveTo>
                  <a:lnTo>
                    <a:pt x="184150" y="3371"/>
                  </a:lnTo>
                  <a:lnTo>
                    <a:pt x="177408" y="0"/>
                  </a:lnTo>
                  <a:lnTo>
                    <a:pt x="173305" y="418"/>
                  </a:lnTo>
                  <a:lnTo>
                    <a:pt x="163102" y="4646"/>
                  </a:lnTo>
                  <a:lnTo>
                    <a:pt x="120535" y="44208"/>
                  </a:lnTo>
                  <a:lnTo>
                    <a:pt x="80634" y="90495"/>
                  </a:lnTo>
                  <a:lnTo>
                    <a:pt x="52771" y="124643"/>
                  </a:lnTo>
                  <a:lnTo>
                    <a:pt x="16812" y="169518"/>
                  </a:lnTo>
                  <a:lnTo>
                    <a:pt x="4414" y="191749"/>
                  </a:lnTo>
                  <a:lnTo>
                    <a:pt x="316" y="209156"/>
                  </a:lnTo>
                  <a:lnTo>
                    <a:pt x="0" y="231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469">
              <a:extLst>
                <a:ext uri="{FF2B5EF4-FFF2-40B4-BE49-F238E27FC236}">
                  <a16:creationId xmlns:a16="http://schemas.microsoft.com/office/drawing/2014/main" xmlns="" id="{F0542537-6EA5-496A-BD47-140B072F5A02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2774950" y="730250"/>
              <a:ext cx="190501" cy="203201"/>
            </a:xfrm>
            <a:custGeom>
              <a:avLst/>
              <a:gdLst/>
              <a:ahLst/>
              <a:cxnLst/>
              <a:rect l="0" t="0" r="0" b="0"/>
              <a:pathLst>
                <a:path w="190501" h="2032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1113" y="26367"/>
                  </a:lnTo>
                  <a:lnTo>
                    <a:pt x="79680" y="61199"/>
                  </a:lnTo>
                  <a:lnTo>
                    <a:pt x="111568" y="102800"/>
                  </a:lnTo>
                  <a:lnTo>
                    <a:pt x="138891" y="146406"/>
                  </a:lnTo>
                  <a:lnTo>
                    <a:pt x="166665" y="191903"/>
                  </a:lnTo>
                  <a:lnTo>
                    <a:pt x="171788" y="197080"/>
                  </a:lnTo>
                  <a:lnTo>
                    <a:pt x="176614" y="199825"/>
                  </a:lnTo>
                  <a:lnTo>
                    <a:pt x="19050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470">
              <a:extLst>
                <a:ext uri="{FF2B5EF4-FFF2-40B4-BE49-F238E27FC236}">
                  <a16:creationId xmlns:a16="http://schemas.microsoft.com/office/drawing/2014/main" xmlns="" id="{C8AF7EBD-D817-4D4D-A7C7-67D105510FA9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2570171" y="616412"/>
              <a:ext cx="160330" cy="415260"/>
            </a:xfrm>
            <a:custGeom>
              <a:avLst/>
              <a:gdLst/>
              <a:ahLst/>
              <a:cxnLst/>
              <a:rect l="0" t="0" r="0" b="0"/>
              <a:pathLst>
                <a:path w="160330" h="415260">
                  <a:moveTo>
                    <a:pt x="160329" y="31288"/>
                  </a:moveTo>
                  <a:lnTo>
                    <a:pt x="160329" y="31288"/>
                  </a:lnTo>
                  <a:lnTo>
                    <a:pt x="122766" y="10331"/>
                  </a:lnTo>
                  <a:lnTo>
                    <a:pt x="97772" y="3050"/>
                  </a:lnTo>
                  <a:lnTo>
                    <a:pt x="54454" y="0"/>
                  </a:lnTo>
                  <a:lnTo>
                    <a:pt x="30573" y="6417"/>
                  </a:lnTo>
                  <a:lnTo>
                    <a:pt x="19639" y="13414"/>
                  </a:lnTo>
                  <a:lnTo>
                    <a:pt x="15736" y="17255"/>
                  </a:lnTo>
                  <a:lnTo>
                    <a:pt x="13839" y="21933"/>
                  </a:lnTo>
                  <a:lnTo>
                    <a:pt x="13613" y="32775"/>
                  </a:lnTo>
                  <a:lnTo>
                    <a:pt x="19628" y="44649"/>
                  </a:lnTo>
                  <a:lnTo>
                    <a:pt x="56611" y="90935"/>
                  </a:lnTo>
                  <a:lnTo>
                    <a:pt x="79738" y="120928"/>
                  </a:lnTo>
                  <a:lnTo>
                    <a:pt x="89233" y="142389"/>
                  </a:lnTo>
                  <a:lnTo>
                    <a:pt x="93453" y="166038"/>
                  </a:lnTo>
                  <a:lnTo>
                    <a:pt x="89684" y="190660"/>
                  </a:lnTo>
                  <a:lnTo>
                    <a:pt x="79542" y="214303"/>
                  </a:lnTo>
                  <a:lnTo>
                    <a:pt x="63275" y="234219"/>
                  </a:lnTo>
                  <a:lnTo>
                    <a:pt x="34284" y="254556"/>
                  </a:lnTo>
                  <a:lnTo>
                    <a:pt x="13464" y="262777"/>
                  </a:lnTo>
                  <a:lnTo>
                    <a:pt x="8797" y="262519"/>
                  </a:lnTo>
                  <a:lnTo>
                    <a:pt x="4980" y="260937"/>
                  </a:lnTo>
                  <a:lnTo>
                    <a:pt x="1730" y="258470"/>
                  </a:lnTo>
                  <a:lnTo>
                    <a:pt x="269" y="256121"/>
                  </a:lnTo>
                  <a:lnTo>
                    <a:pt x="0" y="253849"/>
                  </a:lnTo>
                  <a:lnTo>
                    <a:pt x="526" y="251629"/>
                  </a:lnTo>
                  <a:lnTo>
                    <a:pt x="2288" y="250148"/>
                  </a:lnTo>
                  <a:lnTo>
                    <a:pt x="8009" y="248504"/>
                  </a:lnTo>
                  <a:lnTo>
                    <a:pt x="15255" y="249654"/>
                  </a:lnTo>
                  <a:lnTo>
                    <a:pt x="19163" y="250949"/>
                  </a:lnTo>
                  <a:lnTo>
                    <a:pt x="22474" y="254634"/>
                  </a:lnTo>
                  <a:lnTo>
                    <a:pt x="28034" y="266255"/>
                  </a:lnTo>
                  <a:lnTo>
                    <a:pt x="28389" y="292035"/>
                  </a:lnTo>
                  <a:lnTo>
                    <a:pt x="18529" y="336715"/>
                  </a:lnTo>
                  <a:lnTo>
                    <a:pt x="15119" y="378362"/>
                  </a:lnTo>
                  <a:lnTo>
                    <a:pt x="14839" y="387554"/>
                  </a:lnTo>
                  <a:lnTo>
                    <a:pt x="16769" y="395093"/>
                  </a:lnTo>
                  <a:lnTo>
                    <a:pt x="24558" y="407233"/>
                  </a:lnTo>
                  <a:lnTo>
                    <a:pt x="36957" y="413569"/>
                  </a:lnTo>
                  <a:lnTo>
                    <a:pt x="44214" y="415259"/>
                  </a:lnTo>
                  <a:lnTo>
                    <a:pt x="86409" y="404878"/>
                  </a:lnTo>
                  <a:lnTo>
                    <a:pt x="103179" y="399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673">
            <a:extLst>
              <a:ext uri="{FF2B5EF4-FFF2-40B4-BE49-F238E27FC236}">
                <a16:creationId xmlns:a16="http://schemas.microsoft.com/office/drawing/2014/main" xmlns="" id="{BE156066-8027-44ED-98D1-C0220711677D}"/>
              </a:ext>
            </a:extLst>
          </p:cNvPr>
          <p:cNvGrpSpPr/>
          <p:nvPr/>
        </p:nvGrpSpPr>
        <p:grpSpPr>
          <a:xfrm>
            <a:off x="3771900" y="655815"/>
            <a:ext cx="416663" cy="360186"/>
            <a:chOff x="3771900" y="655815"/>
            <a:chExt cx="416663" cy="360186"/>
          </a:xfrm>
        </p:grpSpPr>
        <p:sp>
          <p:nvSpPr>
            <p:cNvPr id="18" name="SMARTInkShape-3471">
              <a:extLst>
                <a:ext uri="{FF2B5EF4-FFF2-40B4-BE49-F238E27FC236}">
                  <a16:creationId xmlns:a16="http://schemas.microsoft.com/office/drawing/2014/main" xmlns="" id="{5AEB5494-49AB-4FD9-90F9-1C0E5500E8E3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4121150" y="655815"/>
              <a:ext cx="67413" cy="334786"/>
            </a:xfrm>
            <a:custGeom>
              <a:avLst/>
              <a:gdLst/>
              <a:ahLst/>
              <a:cxnLst/>
              <a:rect l="0" t="0" r="0" b="0"/>
              <a:pathLst>
                <a:path w="67413" h="334786">
                  <a:moveTo>
                    <a:pt x="12700" y="10935"/>
                  </a:moveTo>
                  <a:lnTo>
                    <a:pt x="12700" y="10935"/>
                  </a:lnTo>
                  <a:lnTo>
                    <a:pt x="9329" y="4193"/>
                  </a:lnTo>
                  <a:lnTo>
                    <a:pt x="9042" y="2207"/>
                  </a:lnTo>
                  <a:lnTo>
                    <a:pt x="9556" y="883"/>
                  </a:lnTo>
                  <a:lnTo>
                    <a:pt x="10604" y="0"/>
                  </a:lnTo>
                  <a:lnTo>
                    <a:pt x="15531" y="901"/>
                  </a:lnTo>
                  <a:lnTo>
                    <a:pt x="18821" y="2129"/>
                  </a:lnTo>
                  <a:lnTo>
                    <a:pt x="38603" y="19309"/>
                  </a:lnTo>
                  <a:lnTo>
                    <a:pt x="47966" y="30884"/>
                  </a:lnTo>
                  <a:lnTo>
                    <a:pt x="51187" y="44966"/>
                  </a:lnTo>
                  <a:lnTo>
                    <a:pt x="47505" y="73631"/>
                  </a:lnTo>
                  <a:lnTo>
                    <a:pt x="38441" y="113266"/>
                  </a:lnTo>
                  <a:lnTo>
                    <a:pt x="40133" y="118269"/>
                  </a:lnTo>
                  <a:lnTo>
                    <a:pt x="57203" y="157692"/>
                  </a:lnTo>
                  <a:lnTo>
                    <a:pt x="67035" y="194603"/>
                  </a:lnTo>
                  <a:lnTo>
                    <a:pt x="67412" y="233926"/>
                  </a:lnTo>
                  <a:lnTo>
                    <a:pt x="58240" y="280424"/>
                  </a:lnTo>
                  <a:lnTo>
                    <a:pt x="51520" y="295102"/>
                  </a:lnTo>
                  <a:lnTo>
                    <a:pt x="40066" y="306800"/>
                  </a:lnTo>
                  <a:lnTo>
                    <a:pt x="0" y="334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472">
              <a:extLst>
                <a:ext uri="{FF2B5EF4-FFF2-40B4-BE49-F238E27FC236}">
                  <a16:creationId xmlns:a16="http://schemas.microsoft.com/office/drawing/2014/main" xmlns="" id="{DBE5BB85-50DF-4681-9227-CB092F9E594E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3968828" y="932452"/>
              <a:ext cx="73855" cy="83549"/>
            </a:xfrm>
            <a:custGeom>
              <a:avLst/>
              <a:gdLst/>
              <a:ahLst/>
              <a:cxnLst/>
              <a:rect l="0" t="0" r="0" b="0"/>
              <a:pathLst>
                <a:path w="73855" h="83549">
                  <a:moveTo>
                    <a:pt x="6272" y="39098"/>
                  </a:moveTo>
                  <a:lnTo>
                    <a:pt x="6272" y="39098"/>
                  </a:lnTo>
                  <a:lnTo>
                    <a:pt x="5566" y="54999"/>
                  </a:lnTo>
                  <a:lnTo>
                    <a:pt x="183" y="75614"/>
                  </a:lnTo>
                  <a:lnTo>
                    <a:pt x="96" y="75437"/>
                  </a:lnTo>
                  <a:lnTo>
                    <a:pt x="0" y="73358"/>
                  </a:lnTo>
                  <a:lnTo>
                    <a:pt x="12138" y="41182"/>
                  </a:lnTo>
                  <a:lnTo>
                    <a:pt x="27060" y="17295"/>
                  </a:lnTo>
                  <a:lnTo>
                    <a:pt x="38794" y="6359"/>
                  </a:lnTo>
                  <a:lnTo>
                    <a:pt x="49655" y="559"/>
                  </a:lnTo>
                  <a:lnTo>
                    <a:pt x="53538" y="0"/>
                  </a:lnTo>
                  <a:lnTo>
                    <a:pt x="56833" y="332"/>
                  </a:lnTo>
                  <a:lnTo>
                    <a:pt x="64256" y="4465"/>
                  </a:lnTo>
                  <a:lnTo>
                    <a:pt x="68212" y="7543"/>
                  </a:lnTo>
                  <a:lnTo>
                    <a:pt x="72606" y="18488"/>
                  </a:lnTo>
                  <a:lnTo>
                    <a:pt x="73854" y="32760"/>
                  </a:lnTo>
                  <a:lnTo>
                    <a:pt x="63422" y="83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473">
              <a:extLst>
                <a:ext uri="{FF2B5EF4-FFF2-40B4-BE49-F238E27FC236}">
                  <a16:creationId xmlns:a16="http://schemas.microsoft.com/office/drawing/2014/main" xmlns="" id="{F56A4BE5-B249-41A7-A7F1-B8C13BF75822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3771900" y="698500"/>
              <a:ext cx="196851" cy="266701"/>
            </a:xfrm>
            <a:custGeom>
              <a:avLst/>
              <a:gdLst/>
              <a:ahLst/>
              <a:cxnLst/>
              <a:rect l="0" t="0" r="0" b="0"/>
              <a:pathLst>
                <a:path w="196851" h="266701">
                  <a:moveTo>
                    <a:pt x="196850" y="0"/>
                  </a:moveTo>
                  <a:lnTo>
                    <a:pt x="196850" y="0"/>
                  </a:lnTo>
                  <a:lnTo>
                    <a:pt x="190108" y="0"/>
                  </a:lnTo>
                  <a:lnTo>
                    <a:pt x="172431" y="6742"/>
                  </a:lnTo>
                  <a:lnTo>
                    <a:pt x="131035" y="43351"/>
                  </a:lnTo>
                  <a:lnTo>
                    <a:pt x="94564" y="87477"/>
                  </a:lnTo>
                  <a:lnTo>
                    <a:pt x="69545" y="119782"/>
                  </a:lnTo>
                  <a:lnTo>
                    <a:pt x="38402" y="166332"/>
                  </a:lnTo>
                  <a:lnTo>
                    <a:pt x="18042" y="211405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474">
              <a:extLst>
                <a:ext uri="{FF2B5EF4-FFF2-40B4-BE49-F238E27FC236}">
                  <a16:creationId xmlns:a16="http://schemas.microsoft.com/office/drawing/2014/main" xmlns="" id="{BC330876-0A1F-4AF6-A280-FFDFA57D46C3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3784600" y="723900"/>
              <a:ext cx="146051" cy="222251"/>
            </a:xfrm>
            <a:custGeom>
              <a:avLst/>
              <a:gdLst/>
              <a:ahLst/>
              <a:cxnLst/>
              <a:rect l="0" t="0" r="0" b="0"/>
              <a:pathLst>
                <a:path w="146051" h="2222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4419" y="42716"/>
                  </a:lnTo>
                  <a:lnTo>
                    <a:pt x="50901" y="80939"/>
                  </a:lnTo>
                  <a:lnTo>
                    <a:pt x="84461" y="123544"/>
                  </a:lnTo>
                  <a:lnTo>
                    <a:pt x="114474" y="167447"/>
                  </a:lnTo>
                  <a:lnTo>
                    <a:pt x="14605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674">
            <a:extLst>
              <a:ext uri="{FF2B5EF4-FFF2-40B4-BE49-F238E27FC236}">
                <a16:creationId xmlns:a16="http://schemas.microsoft.com/office/drawing/2014/main" xmlns="" id="{DA281589-1573-40FC-AF85-E04783581B4F}"/>
              </a:ext>
            </a:extLst>
          </p:cNvPr>
          <p:cNvGrpSpPr/>
          <p:nvPr/>
        </p:nvGrpSpPr>
        <p:grpSpPr>
          <a:xfrm>
            <a:off x="4430289" y="587179"/>
            <a:ext cx="1278362" cy="358972"/>
            <a:chOff x="4430289" y="587179"/>
            <a:chExt cx="1278362" cy="358972"/>
          </a:xfrm>
        </p:grpSpPr>
        <p:sp>
          <p:nvSpPr>
            <p:cNvPr id="23" name="SMARTInkShape-3475">
              <a:extLst>
                <a:ext uri="{FF2B5EF4-FFF2-40B4-BE49-F238E27FC236}">
                  <a16:creationId xmlns:a16="http://schemas.microsoft.com/office/drawing/2014/main" xmlns="" id="{4D6A21EE-D379-494D-B239-D949794CA25C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5676900" y="914400"/>
              <a:ext cx="31751" cy="12701"/>
            </a:xfrm>
            <a:custGeom>
              <a:avLst/>
              <a:gdLst/>
              <a:ahLst/>
              <a:cxnLst/>
              <a:rect l="0" t="0" r="0" b="0"/>
              <a:pathLst>
                <a:path w="31751" h="12701">
                  <a:moveTo>
                    <a:pt x="31750" y="12700"/>
                  </a:moveTo>
                  <a:lnTo>
                    <a:pt x="31750" y="12700"/>
                  </a:lnTo>
                  <a:lnTo>
                    <a:pt x="17247" y="397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476">
              <a:extLst>
                <a:ext uri="{FF2B5EF4-FFF2-40B4-BE49-F238E27FC236}">
                  <a16:creationId xmlns:a16="http://schemas.microsoft.com/office/drawing/2014/main" xmlns="" id="{59257411-D45A-4910-BFBA-4AA69DE6D1D1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5543550" y="628650"/>
              <a:ext cx="88065" cy="298451"/>
            </a:xfrm>
            <a:custGeom>
              <a:avLst/>
              <a:gdLst/>
              <a:ahLst/>
              <a:cxnLst/>
              <a:rect l="0" t="0" r="0" b="0"/>
              <a:pathLst>
                <a:path w="88065" h="298451">
                  <a:moveTo>
                    <a:pt x="38100" y="0"/>
                  </a:moveTo>
                  <a:lnTo>
                    <a:pt x="38100" y="0"/>
                  </a:lnTo>
                  <a:lnTo>
                    <a:pt x="38100" y="3371"/>
                  </a:lnTo>
                  <a:lnTo>
                    <a:pt x="64126" y="49514"/>
                  </a:lnTo>
                  <a:lnTo>
                    <a:pt x="77875" y="85461"/>
                  </a:lnTo>
                  <a:lnTo>
                    <a:pt x="88064" y="131234"/>
                  </a:lnTo>
                  <a:lnTo>
                    <a:pt x="85941" y="163924"/>
                  </a:lnTo>
                  <a:lnTo>
                    <a:pt x="72768" y="197268"/>
                  </a:lnTo>
                  <a:lnTo>
                    <a:pt x="52097" y="230902"/>
                  </a:lnTo>
                  <a:lnTo>
                    <a:pt x="17631" y="275927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477">
              <a:extLst>
                <a:ext uri="{FF2B5EF4-FFF2-40B4-BE49-F238E27FC236}">
                  <a16:creationId xmlns:a16="http://schemas.microsoft.com/office/drawing/2014/main" xmlns="" id="{959A6BDB-DDD7-47A8-9064-56DB62627847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5328070" y="687784"/>
              <a:ext cx="215481" cy="194034"/>
            </a:xfrm>
            <a:custGeom>
              <a:avLst/>
              <a:gdLst/>
              <a:ahLst/>
              <a:cxnLst/>
              <a:rect l="0" t="0" r="0" b="0"/>
              <a:pathLst>
                <a:path w="215481" h="194034">
                  <a:moveTo>
                    <a:pt x="126580" y="29766"/>
                  </a:moveTo>
                  <a:lnTo>
                    <a:pt x="126580" y="29766"/>
                  </a:lnTo>
                  <a:lnTo>
                    <a:pt x="88280" y="31647"/>
                  </a:lnTo>
                  <a:lnTo>
                    <a:pt x="75646" y="33137"/>
                  </a:lnTo>
                  <a:lnTo>
                    <a:pt x="52202" y="44199"/>
                  </a:lnTo>
                  <a:lnTo>
                    <a:pt x="19170" y="74024"/>
                  </a:lnTo>
                  <a:lnTo>
                    <a:pt x="8407" y="86788"/>
                  </a:lnTo>
                  <a:lnTo>
                    <a:pt x="2642" y="100236"/>
                  </a:lnTo>
                  <a:lnTo>
                    <a:pt x="0" y="128349"/>
                  </a:lnTo>
                  <a:lnTo>
                    <a:pt x="7293" y="153544"/>
                  </a:lnTo>
                  <a:lnTo>
                    <a:pt x="13188" y="165201"/>
                  </a:lnTo>
                  <a:lnTo>
                    <a:pt x="32910" y="181917"/>
                  </a:lnTo>
                  <a:lnTo>
                    <a:pt x="56726" y="191933"/>
                  </a:lnTo>
                  <a:lnTo>
                    <a:pt x="79071" y="194033"/>
                  </a:lnTo>
                  <a:lnTo>
                    <a:pt x="111484" y="184506"/>
                  </a:lnTo>
                  <a:lnTo>
                    <a:pt x="129043" y="166508"/>
                  </a:lnTo>
                  <a:lnTo>
                    <a:pt x="142491" y="141340"/>
                  </a:lnTo>
                  <a:lnTo>
                    <a:pt x="150820" y="111340"/>
                  </a:lnTo>
                  <a:lnTo>
                    <a:pt x="151229" y="79191"/>
                  </a:lnTo>
                  <a:lnTo>
                    <a:pt x="144591" y="48205"/>
                  </a:lnTo>
                  <a:lnTo>
                    <a:pt x="129881" y="22674"/>
                  </a:lnTo>
                  <a:lnTo>
                    <a:pt x="107821" y="7094"/>
                  </a:lnTo>
                  <a:lnTo>
                    <a:pt x="95025" y="1951"/>
                  </a:lnTo>
                  <a:lnTo>
                    <a:pt x="69516" y="0"/>
                  </a:lnTo>
                  <a:lnTo>
                    <a:pt x="46891" y="3837"/>
                  </a:lnTo>
                  <a:lnTo>
                    <a:pt x="32131" y="10246"/>
                  </a:lnTo>
                  <a:lnTo>
                    <a:pt x="29747" y="15341"/>
                  </a:lnTo>
                  <a:lnTo>
                    <a:pt x="30275" y="21561"/>
                  </a:lnTo>
                  <a:lnTo>
                    <a:pt x="32743" y="28529"/>
                  </a:lnTo>
                  <a:lnTo>
                    <a:pt x="48656" y="41916"/>
                  </a:lnTo>
                  <a:lnTo>
                    <a:pt x="87263" y="59472"/>
                  </a:lnTo>
                  <a:lnTo>
                    <a:pt x="132570" y="69847"/>
                  </a:lnTo>
                  <a:lnTo>
                    <a:pt x="175392" y="71040"/>
                  </a:lnTo>
                  <a:lnTo>
                    <a:pt x="215480" y="67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478">
              <a:extLst>
                <a:ext uri="{FF2B5EF4-FFF2-40B4-BE49-F238E27FC236}">
                  <a16:creationId xmlns:a16="http://schemas.microsoft.com/office/drawing/2014/main" xmlns="" id="{A8443B6D-96FA-4108-BC77-B20998FB36A6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5188657" y="587179"/>
              <a:ext cx="119944" cy="339922"/>
            </a:xfrm>
            <a:custGeom>
              <a:avLst/>
              <a:gdLst/>
              <a:ahLst/>
              <a:cxnLst/>
              <a:rect l="0" t="0" r="0" b="0"/>
              <a:pathLst>
                <a:path w="119944" h="339922">
                  <a:moveTo>
                    <a:pt x="119943" y="3371"/>
                  </a:moveTo>
                  <a:lnTo>
                    <a:pt x="119943" y="3371"/>
                  </a:lnTo>
                  <a:lnTo>
                    <a:pt x="109830" y="0"/>
                  </a:lnTo>
                  <a:lnTo>
                    <a:pt x="99220" y="2108"/>
                  </a:lnTo>
                  <a:lnTo>
                    <a:pt x="86038" y="9865"/>
                  </a:lnTo>
                  <a:lnTo>
                    <a:pt x="58784" y="37594"/>
                  </a:lnTo>
                  <a:lnTo>
                    <a:pt x="38669" y="70322"/>
                  </a:lnTo>
                  <a:lnTo>
                    <a:pt x="21732" y="112149"/>
                  </a:lnTo>
                  <a:lnTo>
                    <a:pt x="8561" y="157550"/>
                  </a:lnTo>
                  <a:lnTo>
                    <a:pt x="354" y="201247"/>
                  </a:lnTo>
                  <a:lnTo>
                    <a:pt x="0" y="240423"/>
                  </a:lnTo>
                  <a:lnTo>
                    <a:pt x="1881" y="258772"/>
                  </a:lnTo>
                  <a:lnTo>
                    <a:pt x="17142" y="288568"/>
                  </a:lnTo>
                  <a:lnTo>
                    <a:pt x="41092" y="311453"/>
                  </a:lnTo>
                  <a:lnTo>
                    <a:pt x="100893" y="339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479">
              <a:extLst>
                <a:ext uri="{FF2B5EF4-FFF2-40B4-BE49-F238E27FC236}">
                  <a16:creationId xmlns:a16="http://schemas.microsoft.com/office/drawing/2014/main" xmlns="" id="{67BF0835-8595-4B12-88BB-06B1CB27DD0E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4845050" y="660400"/>
              <a:ext cx="203201" cy="285751"/>
            </a:xfrm>
            <a:custGeom>
              <a:avLst/>
              <a:gdLst/>
              <a:ahLst/>
              <a:cxnLst/>
              <a:rect l="0" t="0" r="0" b="0"/>
              <a:pathLst>
                <a:path w="203201" h="285751">
                  <a:moveTo>
                    <a:pt x="203200" y="0"/>
                  </a:moveTo>
                  <a:lnTo>
                    <a:pt x="203200" y="0"/>
                  </a:lnTo>
                  <a:lnTo>
                    <a:pt x="190944" y="7892"/>
                  </a:lnTo>
                  <a:lnTo>
                    <a:pt x="158628" y="44258"/>
                  </a:lnTo>
                  <a:lnTo>
                    <a:pt x="129551" y="88138"/>
                  </a:lnTo>
                  <a:lnTo>
                    <a:pt x="106262" y="123839"/>
                  </a:lnTo>
                  <a:lnTo>
                    <a:pt x="81800" y="163225"/>
                  </a:lnTo>
                  <a:lnTo>
                    <a:pt x="56816" y="198604"/>
                  </a:lnTo>
                  <a:lnTo>
                    <a:pt x="24596" y="244407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480">
              <a:extLst>
                <a:ext uri="{FF2B5EF4-FFF2-40B4-BE49-F238E27FC236}">
                  <a16:creationId xmlns:a16="http://schemas.microsoft.com/office/drawing/2014/main" xmlns="" id="{621EAB74-CAB6-4006-B0FE-420725B4F0B8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4775200" y="650392"/>
              <a:ext cx="222251" cy="289409"/>
            </a:xfrm>
            <a:custGeom>
              <a:avLst/>
              <a:gdLst/>
              <a:ahLst/>
              <a:cxnLst/>
              <a:rect l="0" t="0" r="0" b="0"/>
              <a:pathLst>
                <a:path w="222251" h="2894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1" y="1562"/>
                  </a:lnTo>
                  <a:lnTo>
                    <a:pt x="21654" y="41682"/>
                  </a:lnTo>
                  <a:lnTo>
                    <a:pt x="44516" y="83599"/>
                  </a:lnTo>
                  <a:lnTo>
                    <a:pt x="67763" y="116798"/>
                  </a:lnTo>
                  <a:lnTo>
                    <a:pt x="96910" y="155072"/>
                  </a:lnTo>
                  <a:lnTo>
                    <a:pt x="126797" y="191838"/>
                  </a:lnTo>
                  <a:lnTo>
                    <a:pt x="169509" y="238626"/>
                  </a:lnTo>
                  <a:lnTo>
                    <a:pt x="222250" y="289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481">
              <a:extLst>
                <a:ext uri="{FF2B5EF4-FFF2-40B4-BE49-F238E27FC236}">
                  <a16:creationId xmlns:a16="http://schemas.microsoft.com/office/drawing/2014/main" xmlns="" id="{C6A185C1-2B3D-4025-88F4-F8B3BDF14773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4430289" y="828724"/>
              <a:ext cx="256012" cy="76144"/>
            </a:xfrm>
            <a:custGeom>
              <a:avLst/>
              <a:gdLst/>
              <a:ahLst/>
              <a:cxnLst/>
              <a:rect l="0" t="0" r="0" b="0"/>
              <a:pathLst>
                <a:path w="256012" h="76144">
                  <a:moveTo>
                    <a:pt x="33761" y="60276"/>
                  </a:moveTo>
                  <a:lnTo>
                    <a:pt x="33761" y="60276"/>
                  </a:lnTo>
                  <a:lnTo>
                    <a:pt x="19258" y="66051"/>
                  </a:lnTo>
                  <a:lnTo>
                    <a:pt x="7042" y="74060"/>
                  </a:lnTo>
                  <a:lnTo>
                    <a:pt x="3954" y="74404"/>
                  </a:lnTo>
                  <a:lnTo>
                    <a:pt x="1190" y="73928"/>
                  </a:lnTo>
                  <a:lnTo>
                    <a:pt x="52" y="72905"/>
                  </a:lnTo>
                  <a:lnTo>
                    <a:pt x="0" y="71518"/>
                  </a:lnTo>
                  <a:lnTo>
                    <a:pt x="11726" y="50737"/>
                  </a:lnTo>
                  <a:lnTo>
                    <a:pt x="39495" y="19142"/>
                  </a:lnTo>
                  <a:lnTo>
                    <a:pt x="55595" y="7657"/>
                  </a:lnTo>
                  <a:lnTo>
                    <a:pt x="72157" y="1612"/>
                  </a:lnTo>
                  <a:lnTo>
                    <a:pt x="80525" y="0"/>
                  </a:lnTo>
                  <a:lnTo>
                    <a:pt x="99230" y="3853"/>
                  </a:lnTo>
                  <a:lnTo>
                    <a:pt x="117892" y="13327"/>
                  </a:lnTo>
                  <a:lnTo>
                    <a:pt x="160342" y="57272"/>
                  </a:lnTo>
                  <a:lnTo>
                    <a:pt x="182343" y="76143"/>
                  </a:lnTo>
                  <a:lnTo>
                    <a:pt x="185026" y="75793"/>
                  </a:lnTo>
                  <a:lnTo>
                    <a:pt x="191772" y="71641"/>
                  </a:lnTo>
                  <a:lnTo>
                    <a:pt x="218649" y="40275"/>
                  </a:lnTo>
                  <a:lnTo>
                    <a:pt x="256011" y="15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675">
            <a:extLst>
              <a:ext uri="{FF2B5EF4-FFF2-40B4-BE49-F238E27FC236}">
                <a16:creationId xmlns:a16="http://schemas.microsoft.com/office/drawing/2014/main" xmlns="" id="{400BCE9E-0EDE-45E9-856E-6D5F375D7C79}"/>
              </a:ext>
            </a:extLst>
          </p:cNvPr>
          <p:cNvGrpSpPr/>
          <p:nvPr/>
        </p:nvGrpSpPr>
        <p:grpSpPr>
          <a:xfrm>
            <a:off x="8020050" y="878948"/>
            <a:ext cx="571501" cy="397403"/>
            <a:chOff x="8020050" y="878948"/>
            <a:chExt cx="571501" cy="397403"/>
          </a:xfrm>
        </p:grpSpPr>
        <p:sp>
          <p:nvSpPr>
            <p:cNvPr id="31" name="SMARTInkShape-3482">
              <a:extLst>
                <a:ext uri="{FF2B5EF4-FFF2-40B4-BE49-F238E27FC236}">
                  <a16:creationId xmlns:a16="http://schemas.microsoft.com/office/drawing/2014/main" xmlns="" id="{07F57654-2D24-40F3-8AA0-A1B47E5541FF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8041628" y="878948"/>
              <a:ext cx="302273" cy="397403"/>
            </a:xfrm>
            <a:custGeom>
              <a:avLst/>
              <a:gdLst/>
              <a:ahLst/>
              <a:cxnLst/>
              <a:rect l="0" t="0" r="0" b="0"/>
              <a:pathLst>
                <a:path w="302273" h="397403">
                  <a:moveTo>
                    <a:pt x="302272" y="16402"/>
                  </a:moveTo>
                  <a:lnTo>
                    <a:pt x="302272" y="16402"/>
                  </a:lnTo>
                  <a:lnTo>
                    <a:pt x="296805" y="0"/>
                  </a:lnTo>
                  <a:lnTo>
                    <a:pt x="286071" y="11621"/>
                  </a:lnTo>
                  <a:lnTo>
                    <a:pt x="262743" y="46422"/>
                  </a:lnTo>
                  <a:lnTo>
                    <a:pt x="237902" y="84072"/>
                  </a:lnTo>
                  <a:lnTo>
                    <a:pt x="206635" y="128322"/>
                  </a:lnTo>
                  <a:lnTo>
                    <a:pt x="169220" y="173859"/>
                  </a:lnTo>
                  <a:lnTo>
                    <a:pt x="129072" y="219968"/>
                  </a:lnTo>
                  <a:lnTo>
                    <a:pt x="89828" y="264920"/>
                  </a:lnTo>
                  <a:lnTo>
                    <a:pt x="55923" y="306066"/>
                  </a:lnTo>
                  <a:lnTo>
                    <a:pt x="22552" y="351446"/>
                  </a:lnTo>
                  <a:lnTo>
                    <a:pt x="204" y="386129"/>
                  </a:lnTo>
                  <a:lnTo>
                    <a:pt x="0" y="389887"/>
                  </a:lnTo>
                  <a:lnTo>
                    <a:pt x="3822" y="397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483">
              <a:extLst>
                <a:ext uri="{FF2B5EF4-FFF2-40B4-BE49-F238E27FC236}">
                  <a16:creationId xmlns:a16="http://schemas.microsoft.com/office/drawing/2014/main" xmlns="" id="{2752DD45-0562-468E-8E4D-C783B7B492EB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8020050" y="946150"/>
              <a:ext cx="264803" cy="325650"/>
            </a:xfrm>
            <a:custGeom>
              <a:avLst/>
              <a:gdLst/>
              <a:ahLst/>
              <a:cxnLst/>
              <a:rect l="0" t="0" r="0" b="0"/>
              <a:pathLst>
                <a:path w="264803" h="325650">
                  <a:moveTo>
                    <a:pt x="0" y="0"/>
                  </a:moveTo>
                  <a:lnTo>
                    <a:pt x="0" y="0"/>
                  </a:lnTo>
                  <a:lnTo>
                    <a:pt x="39346" y="39345"/>
                  </a:lnTo>
                  <a:lnTo>
                    <a:pt x="72100" y="75471"/>
                  </a:lnTo>
                  <a:lnTo>
                    <a:pt x="100013" y="106921"/>
                  </a:lnTo>
                  <a:lnTo>
                    <a:pt x="130527" y="142065"/>
                  </a:lnTo>
                  <a:lnTo>
                    <a:pt x="160553" y="178851"/>
                  </a:lnTo>
                  <a:lnTo>
                    <a:pt x="192242" y="214486"/>
                  </a:lnTo>
                  <a:lnTo>
                    <a:pt x="222319" y="247727"/>
                  </a:lnTo>
                  <a:lnTo>
                    <a:pt x="252295" y="288830"/>
                  </a:lnTo>
                  <a:lnTo>
                    <a:pt x="264802" y="324195"/>
                  </a:lnTo>
                  <a:lnTo>
                    <a:pt x="264730" y="325491"/>
                  </a:lnTo>
                  <a:lnTo>
                    <a:pt x="263975" y="325649"/>
                  </a:lnTo>
                  <a:lnTo>
                    <a:pt x="26035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484">
              <a:extLst>
                <a:ext uri="{FF2B5EF4-FFF2-40B4-BE49-F238E27FC236}">
                  <a16:creationId xmlns:a16="http://schemas.microsoft.com/office/drawing/2014/main" xmlns="" id="{CC417368-D9CF-41AE-A863-2C5B15275A7B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8432800" y="1070080"/>
              <a:ext cx="101601" cy="9421"/>
            </a:xfrm>
            <a:custGeom>
              <a:avLst/>
              <a:gdLst/>
              <a:ahLst/>
              <a:cxnLst/>
              <a:rect l="0" t="0" r="0" b="0"/>
              <a:pathLst>
                <a:path w="101601" h="9421">
                  <a:moveTo>
                    <a:pt x="0" y="9420"/>
                  </a:moveTo>
                  <a:lnTo>
                    <a:pt x="0" y="9420"/>
                  </a:lnTo>
                  <a:lnTo>
                    <a:pt x="42341" y="4350"/>
                  </a:lnTo>
                  <a:lnTo>
                    <a:pt x="67735" y="0"/>
                  </a:lnTo>
                  <a:lnTo>
                    <a:pt x="101600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485">
              <a:extLst>
                <a:ext uri="{FF2B5EF4-FFF2-40B4-BE49-F238E27FC236}">
                  <a16:creationId xmlns:a16="http://schemas.microsoft.com/office/drawing/2014/main" xmlns="" id="{BFC3B1C4-1C70-40AC-9CE7-98C08CC8CA9D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8425953" y="1181100"/>
              <a:ext cx="165598" cy="25401"/>
            </a:xfrm>
            <a:custGeom>
              <a:avLst/>
              <a:gdLst/>
              <a:ahLst/>
              <a:cxnLst/>
              <a:rect l="0" t="0" r="0" b="0"/>
              <a:pathLst>
                <a:path w="165598" h="25401">
                  <a:moveTo>
                    <a:pt x="13197" y="0"/>
                  </a:moveTo>
                  <a:lnTo>
                    <a:pt x="13197" y="0"/>
                  </a:lnTo>
                  <a:lnTo>
                    <a:pt x="3084" y="6742"/>
                  </a:lnTo>
                  <a:lnTo>
                    <a:pt x="810" y="9434"/>
                  </a:lnTo>
                  <a:lnTo>
                    <a:pt x="0" y="11933"/>
                  </a:lnTo>
                  <a:lnTo>
                    <a:pt x="166" y="14306"/>
                  </a:lnTo>
                  <a:lnTo>
                    <a:pt x="1688" y="15887"/>
                  </a:lnTo>
                  <a:lnTo>
                    <a:pt x="7140" y="17644"/>
                  </a:lnTo>
                  <a:lnTo>
                    <a:pt x="50699" y="18865"/>
                  </a:lnTo>
                  <a:lnTo>
                    <a:pt x="91102" y="18995"/>
                  </a:lnTo>
                  <a:lnTo>
                    <a:pt x="130588" y="20915"/>
                  </a:lnTo>
                  <a:lnTo>
                    <a:pt x="165597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SMARTInkShape-3486">
            <a:extLst>
              <a:ext uri="{FF2B5EF4-FFF2-40B4-BE49-F238E27FC236}">
                <a16:creationId xmlns:a16="http://schemas.microsoft.com/office/drawing/2014/main" xmlns="" id="{F2ED5108-C1E0-4889-88CF-85B81DA667E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858541" y="619036"/>
            <a:ext cx="298160" cy="1105398"/>
          </a:xfrm>
          <a:custGeom>
            <a:avLst/>
            <a:gdLst/>
            <a:ahLst/>
            <a:cxnLst/>
            <a:rect l="0" t="0" r="0" b="0"/>
            <a:pathLst>
              <a:path w="298160" h="1105398">
                <a:moveTo>
                  <a:pt x="266409" y="54064"/>
                </a:moveTo>
                <a:lnTo>
                  <a:pt x="266409" y="54064"/>
                </a:lnTo>
                <a:lnTo>
                  <a:pt x="269779" y="43951"/>
                </a:lnTo>
                <a:lnTo>
                  <a:pt x="269362" y="39561"/>
                </a:lnTo>
                <a:lnTo>
                  <a:pt x="265134" y="30920"/>
                </a:lnTo>
                <a:lnTo>
                  <a:pt x="250217" y="13875"/>
                </a:lnTo>
                <a:lnTo>
                  <a:pt x="239457" y="5393"/>
                </a:lnTo>
                <a:lnTo>
                  <a:pt x="223856" y="682"/>
                </a:lnTo>
                <a:lnTo>
                  <a:pt x="203046" y="0"/>
                </a:lnTo>
                <a:lnTo>
                  <a:pt x="161008" y="8960"/>
                </a:lnTo>
                <a:lnTo>
                  <a:pt x="121819" y="29568"/>
                </a:lnTo>
                <a:lnTo>
                  <a:pt x="88963" y="59114"/>
                </a:lnTo>
                <a:lnTo>
                  <a:pt x="65900" y="97815"/>
                </a:lnTo>
                <a:lnTo>
                  <a:pt x="51228" y="135701"/>
                </a:lnTo>
                <a:lnTo>
                  <a:pt x="46959" y="170289"/>
                </a:lnTo>
                <a:lnTo>
                  <a:pt x="48461" y="194619"/>
                </a:lnTo>
                <a:lnTo>
                  <a:pt x="63386" y="228747"/>
                </a:lnTo>
                <a:lnTo>
                  <a:pt x="103146" y="272588"/>
                </a:lnTo>
                <a:lnTo>
                  <a:pt x="135798" y="309547"/>
                </a:lnTo>
                <a:lnTo>
                  <a:pt x="169148" y="351464"/>
                </a:lnTo>
                <a:lnTo>
                  <a:pt x="183436" y="380505"/>
                </a:lnTo>
                <a:lnTo>
                  <a:pt x="186963" y="411756"/>
                </a:lnTo>
                <a:lnTo>
                  <a:pt x="182416" y="443049"/>
                </a:lnTo>
                <a:lnTo>
                  <a:pt x="170988" y="471069"/>
                </a:lnTo>
                <a:lnTo>
                  <a:pt x="138574" y="507272"/>
                </a:lnTo>
                <a:lnTo>
                  <a:pt x="94924" y="539560"/>
                </a:lnTo>
                <a:lnTo>
                  <a:pt x="78715" y="548064"/>
                </a:lnTo>
                <a:lnTo>
                  <a:pt x="72840" y="549203"/>
                </a:lnTo>
                <a:lnTo>
                  <a:pt x="68219" y="548551"/>
                </a:lnTo>
                <a:lnTo>
                  <a:pt x="64431" y="546705"/>
                </a:lnTo>
                <a:lnTo>
                  <a:pt x="63319" y="544769"/>
                </a:lnTo>
                <a:lnTo>
                  <a:pt x="63988" y="542773"/>
                </a:lnTo>
                <a:lnTo>
                  <a:pt x="65844" y="540737"/>
                </a:lnTo>
                <a:lnTo>
                  <a:pt x="71671" y="538474"/>
                </a:lnTo>
                <a:lnTo>
                  <a:pt x="75201" y="537871"/>
                </a:lnTo>
                <a:lnTo>
                  <a:pt x="90280" y="540393"/>
                </a:lnTo>
                <a:lnTo>
                  <a:pt x="111525" y="548979"/>
                </a:lnTo>
                <a:lnTo>
                  <a:pt x="123724" y="560247"/>
                </a:lnTo>
                <a:lnTo>
                  <a:pt x="133143" y="576073"/>
                </a:lnTo>
                <a:lnTo>
                  <a:pt x="139682" y="597218"/>
                </a:lnTo>
                <a:lnTo>
                  <a:pt x="137216" y="639664"/>
                </a:lnTo>
                <a:lnTo>
                  <a:pt x="129262" y="673459"/>
                </a:lnTo>
                <a:lnTo>
                  <a:pt x="117967" y="710351"/>
                </a:lnTo>
                <a:lnTo>
                  <a:pt x="103538" y="750265"/>
                </a:lnTo>
                <a:lnTo>
                  <a:pt x="85836" y="791524"/>
                </a:lnTo>
                <a:lnTo>
                  <a:pt x="66916" y="831968"/>
                </a:lnTo>
                <a:lnTo>
                  <a:pt x="49099" y="868758"/>
                </a:lnTo>
                <a:lnTo>
                  <a:pt x="31773" y="907687"/>
                </a:lnTo>
                <a:lnTo>
                  <a:pt x="16076" y="946391"/>
                </a:lnTo>
                <a:lnTo>
                  <a:pt x="4396" y="980056"/>
                </a:lnTo>
                <a:lnTo>
                  <a:pt x="0" y="1026775"/>
                </a:lnTo>
                <a:lnTo>
                  <a:pt x="7364" y="1055058"/>
                </a:lnTo>
                <a:lnTo>
                  <a:pt x="13279" y="1068526"/>
                </a:lnTo>
                <a:lnTo>
                  <a:pt x="33021" y="1089136"/>
                </a:lnTo>
                <a:lnTo>
                  <a:pt x="45201" y="1097595"/>
                </a:lnTo>
                <a:lnTo>
                  <a:pt x="75666" y="1105113"/>
                </a:lnTo>
                <a:lnTo>
                  <a:pt x="111784" y="1105397"/>
                </a:lnTo>
                <a:lnTo>
                  <a:pt x="153707" y="1100819"/>
                </a:lnTo>
                <a:lnTo>
                  <a:pt x="194448" y="1094081"/>
                </a:lnTo>
                <a:lnTo>
                  <a:pt x="232309" y="1086383"/>
                </a:lnTo>
                <a:lnTo>
                  <a:pt x="276452" y="1075526"/>
                </a:lnTo>
                <a:lnTo>
                  <a:pt x="298159" y="107006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ARTInkShape-3487">
            <a:extLst>
              <a:ext uri="{FF2B5EF4-FFF2-40B4-BE49-F238E27FC236}">
                <a16:creationId xmlns:a16="http://schemas.microsoft.com/office/drawing/2014/main" xmlns="" id="{8140E529-0B62-4159-8F40-B6DDBDEBCDE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474200" y="488950"/>
            <a:ext cx="19051" cy="292101"/>
          </a:xfrm>
          <a:custGeom>
            <a:avLst/>
            <a:gdLst/>
            <a:ahLst/>
            <a:cxnLst/>
            <a:rect l="0" t="0" r="0" b="0"/>
            <a:pathLst>
              <a:path w="19051" h="292101">
                <a:moveTo>
                  <a:pt x="19050" y="0"/>
                </a:moveTo>
                <a:lnTo>
                  <a:pt x="19050" y="0"/>
                </a:lnTo>
                <a:lnTo>
                  <a:pt x="15679" y="6742"/>
                </a:lnTo>
                <a:lnTo>
                  <a:pt x="9328" y="47071"/>
                </a:lnTo>
                <a:lnTo>
                  <a:pt x="2763" y="93440"/>
                </a:lnTo>
                <a:lnTo>
                  <a:pt x="1228" y="129723"/>
                </a:lnTo>
                <a:lnTo>
                  <a:pt x="545" y="169368"/>
                </a:lnTo>
                <a:lnTo>
                  <a:pt x="243" y="204862"/>
                </a:lnTo>
                <a:lnTo>
                  <a:pt x="72" y="246966"/>
                </a:lnTo>
                <a:lnTo>
                  <a:pt x="0" y="2921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SMARTInkShape-Group678">
            <a:extLst>
              <a:ext uri="{FF2B5EF4-FFF2-40B4-BE49-F238E27FC236}">
                <a16:creationId xmlns:a16="http://schemas.microsoft.com/office/drawing/2014/main" xmlns="" id="{0E1C14AA-9F36-4220-90CC-0AD2A84D0772}"/>
              </a:ext>
            </a:extLst>
          </p:cNvPr>
          <p:cNvGrpSpPr/>
          <p:nvPr/>
        </p:nvGrpSpPr>
        <p:grpSpPr>
          <a:xfrm>
            <a:off x="10100439" y="615963"/>
            <a:ext cx="446912" cy="304665"/>
            <a:chOff x="10100439" y="615963"/>
            <a:chExt cx="446912" cy="304665"/>
          </a:xfrm>
        </p:grpSpPr>
        <p:sp>
          <p:nvSpPr>
            <p:cNvPr id="38" name="SMARTInkShape-3488">
              <a:extLst>
                <a:ext uri="{FF2B5EF4-FFF2-40B4-BE49-F238E27FC236}">
                  <a16:creationId xmlns:a16="http://schemas.microsoft.com/office/drawing/2014/main" xmlns="" id="{731ABDE6-D1D5-4C73-B541-657FDB04B93A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10364760" y="615963"/>
              <a:ext cx="102787" cy="304665"/>
            </a:xfrm>
            <a:custGeom>
              <a:avLst/>
              <a:gdLst/>
              <a:ahLst/>
              <a:cxnLst/>
              <a:rect l="0" t="0" r="0" b="0"/>
              <a:pathLst>
                <a:path w="102787" h="304665">
                  <a:moveTo>
                    <a:pt x="49240" y="76187"/>
                  </a:moveTo>
                  <a:lnTo>
                    <a:pt x="49240" y="76187"/>
                  </a:lnTo>
                  <a:lnTo>
                    <a:pt x="42498" y="76187"/>
                  </a:lnTo>
                  <a:lnTo>
                    <a:pt x="35425" y="81831"/>
                  </a:lnTo>
                  <a:lnTo>
                    <a:pt x="31564" y="86300"/>
                  </a:lnTo>
                  <a:lnTo>
                    <a:pt x="29153" y="102554"/>
                  </a:lnTo>
                  <a:lnTo>
                    <a:pt x="29883" y="139268"/>
                  </a:lnTo>
                  <a:lnTo>
                    <a:pt x="30099" y="185894"/>
                  </a:lnTo>
                  <a:lnTo>
                    <a:pt x="28738" y="218785"/>
                  </a:lnTo>
                  <a:lnTo>
                    <a:pt x="20039" y="266213"/>
                  </a:lnTo>
                  <a:lnTo>
                    <a:pt x="9228" y="296572"/>
                  </a:lnTo>
                  <a:lnTo>
                    <a:pt x="3706" y="304664"/>
                  </a:lnTo>
                  <a:lnTo>
                    <a:pt x="1950" y="303999"/>
                  </a:lnTo>
                  <a:lnTo>
                    <a:pt x="0" y="295735"/>
                  </a:lnTo>
                  <a:lnTo>
                    <a:pt x="5644" y="261731"/>
                  </a:lnTo>
                  <a:lnTo>
                    <a:pt x="12461" y="222386"/>
                  </a:lnTo>
                  <a:lnTo>
                    <a:pt x="16254" y="199053"/>
                  </a:lnTo>
                  <a:lnTo>
                    <a:pt x="20899" y="174326"/>
                  </a:lnTo>
                  <a:lnTo>
                    <a:pt x="26114" y="148668"/>
                  </a:lnTo>
                  <a:lnTo>
                    <a:pt x="31705" y="122391"/>
                  </a:lnTo>
                  <a:lnTo>
                    <a:pt x="43564" y="76261"/>
                  </a:lnTo>
                  <a:lnTo>
                    <a:pt x="54478" y="38826"/>
                  </a:lnTo>
                  <a:lnTo>
                    <a:pt x="61681" y="15132"/>
                  </a:lnTo>
                  <a:lnTo>
                    <a:pt x="66001" y="7967"/>
                  </a:lnTo>
                  <a:lnTo>
                    <a:pt x="70997" y="3190"/>
                  </a:lnTo>
                  <a:lnTo>
                    <a:pt x="76445" y="6"/>
                  </a:lnTo>
                  <a:lnTo>
                    <a:pt x="82193" y="0"/>
                  </a:lnTo>
                  <a:lnTo>
                    <a:pt x="94225" y="5637"/>
                  </a:lnTo>
                  <a:lnTo>
                    <a:pt x="98279" y="13631"/>
                  </a:lnTo>
                  <a:lnTo>
                    <a:pt x="102786" y="37566"/>
                  </a:lnTo>
                  <a:lnTo>
                    <a:pt x="98580" y="76033"/>
                  </a:lnTo>
                  <a:lnTo>
                    <a:pt x="81654" y="110870"/>
                  </a:lnTo>
                  <a:lnTo>
                    <a:pt x="36540" y="158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489">
              <a:extLst>
                <a:ext uri="{FF2B5EF4-FFF2-40B4-BE49-F238E27FC236}">
                  <a16:creationId xmlns:a16="http://schemas.microsoft.com/office/drawing/2014/main" xmlns="" id="{48914D1F-271C-4999-B308-32771EBE56B0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10521950" y="71755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25400" y="0"/>
                  </a:moveTo>
                  <a:lnTo>
                    <a:pt x="25400" y="0"/>
                  </a:lnTo>
                  <a:lnTo>
                    <a:pt x="8441" y="6908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490">
              <a:extLst>
                <a:ext uri="{FF2B5EF4-FFF2-40B4-BE49-F238E27FC236}">
                  <a16:creationId xmlns:a16="http://schemas.microsoft.com/office/drawing/2014/main" xmlns="" id="{DBEAC74C-862C-4326-BBF0-F36BA68350F9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10306050" y="7493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491">
              <a:extLst>
                <a:ext uri="{FF2B5EF4-FFF2-40B4-BE49-F238E27FC236}">
                  <a16:creationId xmlns:a16="http://schemas.microsoft.com/office/drawing/2014/main" xmlns="" id="{CBD1E2A6-DAD5-4790-8EC7-1103CFD26C07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10100439" y="638280"/>
              <a:ext cx="149463" cy="129373"/>
            </a:xfrm>
            <a:custGeom>
              <a:avLst/>
              <a:gdLst/>
              <a:ahLst/>
              <a:cxnLst/>
              <a:rect l="0" t="0" r="0" b="0"/>
              <a:pathLst>
                <a:path w="149463" h="129373">
                  <a:moveTo>
                    <a:pt x="15111" y="9420"/>
                  </a:moveTo>
                  <a:lnTo>
                    <a:pt x="15111" y="9420"/>
                  </a:lnTo>
                  <a:lnTo>
                    <a:pt x="11740" y="6049"/>
                  </a:lnTo>
                  <a:lnTo>
                    <a:pt x="10084" y="2512"/>
                  </a:lnTo>
                  <a:lnTo>
                    <a:pt x="9644" y="582"/>
                  </a:lnTo>
                  <a:lnTo>
                    <a:pt x="8644" y="0"/>
                  </a:lnTo>
                  <a:lnTo>
                    <a:pt x="7272" y="318"/>
                  </a:lnTo>
                  <a:lnTo>
                    <a:pt x="5651" y="1235"/>
                  </a:lnTo>
                  <a:lnTo>
                    <a:pt x="0" y="16010"/>
                  </a:lnTo>
                  <a:lnTo>
                    <a:pt x="1908" y="60085"/>
                  </a:lnTo>
                  <a:lnTo>
                    <a:pt x="10961" y="102344"/>
                  </a:lnTo>
                  <a:lnTo>
                    <a:pt x="18911" y="118453"/>
                  </a:lnTo>
                  <a:lnTo>
                    <a:pt x="29499" y="127964"/>
                  </a:lnTo>
                  <a:lnTo>
                    <a:pt x="35993" y="129372"/>
                  </a:lnTo>
                  <a:lnTo>
                    <a:pt x="50732" y="127173"/>
                  </a:lnTo>
                  <a:lnTo>
                    <a:pt x="56498" y="123905"/>
                  </a:lnTo>
                  <a:lnTo>
                    <a:pt x="64785" y="114630"/>
                  </a:lnTo>
                  <a:lnTo>
                    <a:pt x="75148" y="92840"/>
                  </a:lnTo>
                  <a:lnTo>
                    <a:pt x="77072" y="85771"/>
                  </a:lnTo>
                  <a:lnTo>
                    <a:pt x="78291" y="85015"/>
                  </a:lnTo>
                  <a:lnTo>
                    <a:pt x="79809" y="85923"/>
                  </a:lnTo>
                  <a:lnTo>
                    <a:pt x="83377" y="91399"/>
                  </a:lnTo>
                  <a:lnTo>
                    <a:pt x="87314" y="100888"/>
                  </a:lnTo>
                  <a:lnTo>
                    <a:pt x="95179" y="108399"/>
                  </a:lnTo>
                  <a:lnTo>
                    <a:pt x="100239" y="111389"/>
                  </a:lnTo>
                  <a:lnTo>
                    <a:pt x="111507" y="112830"/>
                  </a:lnTo>
                  <a:lnTo>
                    <a:pt x="135987" y="108007"/>
                  </a:lnTo>
                  <a:lnTo>
                    <a:pt x="140851" y="103367"/>
                  </a:lnTo>
                  <a:lnTo>
                    <a:pt x="148135" y="88804"/>
                  </a:lnTo>
                  <a:lnTo>
                    <a:pt x="149462" y="60771"/>
                  </a:lnTo>
                  <a:lnTo>
                    <a:pt x="142015" y="30123"/>
                  </a:lnTo>
                  <a:lnTo>
                    <a:pt x="137813" y="23222"/>
                  </a:lnTo>
                  <a:lnTo>
                    <a:pt x="132895" y="18621"/>
                  </a:lnTo>
                  <a:lnTo>
                    <a:pt x="127500" y="15554"/>
                  </a:lnTo>
                  <a:lnTo>
                    <a:pt x="123904" y="14921"/>
                  </a:lnTo>
                  <a:lnTo>
                    <a:pt x="121507" y="15909"/>
                  </a:lnTo>
                  <a:lnTo>
                    <a:pt x="116711" y="22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SMARTInkShape-3492">
            <a:extLst>
              <a:ext uri="{FF2B5EF4-FFF2-40B4-BE49-F238E27FC236}">
                <a16:creationId xmlns:a16="http://schemas.microsoft.com/office/drawing/2014/main" xmlns="" id="{ACEF04C9-E71B-4D8C-A421-6328BA412C2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993341" y="560361"/>
            <a:ext cx="360460" cy="248690"/>
          </a:xfrm>
          <a:custGeom>
            <a:avLst/>
            <a:gdLst/>
            <a:ahLst/>
            <a:cxnLst/>
            <a:rect l="0" t="0" r="0" b="0"/>
            <a:pathLst>
              <a:path w="360460" h="248690">
                <a:moveTo>
                  <a:pt x="157259" y="30189"/>
                </a:moveTo>
                <a:lnTo>
                  <a:pt x="157259" y="30189"/>
                </a:lnTo>
                <a:lnTo>
                  <a:pt x="156554" y="20050"/>
                </a:lnTo>
                <a:lnTo>
                  <a:pt x="152189" y="9232"/>
                </a:lnTo>
                <a:lnTo>
                  <a:pt x="148421" y="3706"/>
                </a:lnTo>
                <a:lnTo>
                  <a:pt x="140631" y="780"/>
                </a:lnTo>
                <a:lnTo>
                  <a:pt x="135590" y="0"/>
                </a:lnTo>
                <a:lnTo>
                  <a:pt x="111642" y="9014"/>
                </a:lnTo>
                <a:lnTo>
                  <a:pt x="71238" y="33846"/>
                </a:lnTo>
                <a:lnTo>
                  <a:pt x="37697" y="70470"/>
                </a:lnTo>
                <a:lnTo>
                  <a:pt x="14118" y="116051"/>
                </a:lnTo>
                <a:lnTo>
                  <a:pt x="0" y="160444"/>
                </a:lnTo>
                <a:lnTo>
                  <a:pt x="48" y="199311"/>
                </a:lnTo>
                <a:lnTo>
                  <a:pt x="5309" y="219889"/>
                </a:lnTo>
                <a:lnTo>
                  <a:pt x="17994" y="234680"/>
                </a:lnTo>
                <a:lnTo>
                  <a:pt x="26315" y="240600"/>
                </a:lnTo>
                <a:lnTo>
                  <a:pt x="46850" y="247177"/>
                </a:lnTo>
                <a:lnTo>
                  <a:pt x="72910" y="248689"/>
                </a:lnTo>
                <a:lnTo>
                  <a:pt x="108012" y="244658"/>
                </a:lnTo>
                <a:lnTo>
                  <a:pt x="143368" y="236281"/>
                </a:lnTo>
                <a:lnTo>
                  <a:pt x="174369" y="224796"/>
                </a:lnTo>
                <a:lnTo>
                  <a:pt x="195202" y="210285"/>
                </a:lnTo>
                <a:lnTo>
                  <a:pt x="218831" y="179506"/>
                </a:lnTo>
                <a:lnTo>
                  <a:pt x="232495" y="136834"/>
                </a:lnTo>
                <a:lnTo>
                  <a:pt x="234270" y="91813"/>
                </a:lnTo>
                <a:lnTo>
                  <a:pt x="226958" y="53936"/>
                </a:lnTo>
                <a:lnTo>
                  <a:pt x="212482" y="27112"/>
                </a:lnTo>
                <a:lnTo>
                  <a:pt x="195209" y="14475"/>
                </a:lnTo>
                <a:lnTo>
                  <a:pt x="173419" y="6272"/>
                </a:lnTo>
                <a:lnTo>
                  <a:pt x="149625" y="4978"/>
                </a:lnTo>
                <a:lnTo>
                  <a:pt x="109057" y="14958"/>
                </a:lnTo>
                <a:lnTo>
                  <a:pt x="87858" y="27418"/>
                </a:lnTo>
                <a:lnTo>
                  <a:pt x="57003" y="58413"/>
                </a:lnTo>
                <a:lnTo>
                  <a:pt x="53732" y="65938"/>
                </a:lnTo>
                <a:lnTo>
                  <a:pt x="52965" y="73072"/>
                </a:lnTo>
                <a:lnTo>
                  <a:pt x="53862" y="79944"/>
                </a:lnTo>
                <a:lnTo>
                  <a:pt x="64268" y="93225"/>
                </a:lnTo>
                <a:lnTo>
                  <a:pt x="71981" y="99729"/>
                </a:lnTo>
                <a:lnTo>
                  <a:pt x="109805" y="112255"/>
                </a:lnTo>
                <a:lnTo>
                  <a:pt x="150044" y="116052"/>
                </a:lnTo>
                <a:lnTo>
                  <a:pt x="173615" y="117064"/>
                </a:lnTo>
                <a:lnTo>
                  <a:pt x="197797" y="117739"/>
                </a:lnTo>
                <a:lnTo>
                  <a:pt x="222384" y="118189"/>
                </a:lnTo>
                <a:lnTo>
                  <a:pt x="268753" y="118689"/>
                </a:lnTo>
                <a:lnTo>
                  <a:pt x="305825" y="118911"/>
                </a:lnTo>
                <a:lnTo>
                  <a:pt x="360459" y="1254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ARTInkShape-3493">
            <a:extLst>
              <a:ext uri="{FF2B5EF4-FFF2-40B4-BE49-F238E27FC236}">
                <a16:creationId xmlns:a16="http://schemas.microsoft.com/office/drawing/2014/main" xmlns="" id="{99E0AC43-3F17-4868-A5A3-DB975F9FF86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442734" y="1404518"/>
            <a:ext cx="221967" cy="285982"/>
          </a:xfrm>
          <a:custGeom>
            <a:avLst/>
            <a:gdLst/>
            <a:ahLst/>
            <a:cxnLst/>
            <a:rect l="0" t="0" r="0" b="0"/>
            <a:pathLst>
              <a:path w="221967" h="285982">
                <a:moveTo>
                  <a:pt x="12416" y="62332"/>
                </a:moveTo>
                <a:lnTo>
                  <a:pt x="12416" y="62332"/>
                </a:lnTo>
                <a:lnTo>
                  <a:pt x="2956" y="62332"/>
                </a:lnTo>
                <a:lnTo>
                  <a:pt x="1876" y="61626"/>
                </a:lnTo>
                <a:lnTo>
                  <a:pt x="1157" y="60450"/>
                </a:lnTo>
                <a:lnTo>
                  <a:pt x="0" y="56865"/>
                </a:lnTo>
                <a:lnTo>
                  <a:pt x="22313" y="30286"/>
                </a:lnTo>
                <a:lnTo>
                  <a:pt x="56757" y="9376"/>
                </a:lnTo>
                <a:lnTo>
                  <a:pt x="75632" y="931"/>
                </a:lnTo>
                <a:lnTo>
                  <a:pt x="95780" y="0"/>
                </a:lnTo>
                <a:lnTo>
                  <a:pt x="115083" y="4996"/>
                </a:lnTo>
                <a:lnTo>
                  <a:pt x="130718" y="14271"/>
                </a:lnTo>
                <a:lnTo>
                  <a:pt x="135733" y="22531"/>
                </a:lnTo>
                <a:lnTo>
                  <a:pt x="141307" y="44878"/>
                </a:lnTo>
                <a:lnTo>
                  <a:pt x="134332" y="88597"/>
                </a:lnTo>
                <a:lnTo>
                  <a:pt x="118811" y="122688"/>
                </a:lnTo>
                <a:lnTo>
                  <a:pt x="97802" y="158302"/>
                </a:lnTo>
                <a:lnTo>
                  <a:pt x="74355" y="192945"/>
                </a:lnTo>
                <a:lnTo>
                  <a:pt x="37063" y="239487"/>
                </a:lnTo>
                <a:lnTo>
                  <a:pt x="22588" y="261851"/>
                </a:lnTo>
                <a:lnTo>
                  <a:pt x="21314" y="265194"/>
                </a:lnTo>
                <a:lnTo>
                  <a:pt x="21781" y="272673"/>
                </a:lnTo>
                <a:lnTo>
                  <a:pt x="22892" y="276642"/>
                </a:lnTo>
                <a:lnTo>
                  <a:pt x="27161" y="279994"/>
                </a:lnTo>
                <a:lnTo>
                  <a:pt x="41312" y="285600"/>
                </a:lnTo>
                <a:lnTo>
                  <a:pt x="75855" y="285981"/>
                </a:lnTo>
                <a:lnTo>
                  <a:pt x="120740" y="278255"/>
                </a:lnTo>
                <a:lnTo>
                  <a:pt x="166417" y="270399"/>
                </a:lnTo>
                <a:lnTo>
                  <a:pt x="221966" y="25918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SMARTInkShape-Group681">
            <a:extLst>
              <a:ext uri="{FF2B5EF4-FFF2-40B4-BE49-F238E27FC236}">
                <a16:creationId xmlns:a16="http://schemas.microsoft.com/office/drawing/2014/main" xmlns="" id="{5E7B32DB-69B0-40AA-87B1-E7A5C16B9C5D}"/>
              </a:ext>
            </a:extLst>
          </p:cNvPr>
          <p:cNvGrpSpPr/>
          <p:nvPr/>
        </p:nvGrpSpPr>
        <p:grpSpPr>
          <a:xfrm>
            <a:off x="10150769" y="1467333"/>
            <a:ext cx="561682" cy="390239"/>
            <a:chOff x="10150769" y="1467333"/>
            <a:chExt cx="561682" cy="390239"/>
          </a:xfrm>
        </p:grpSpPr>
        <p:sp>
          <p:nvSpPr>
            <p:cNvPr id="45" name="SMARTInkShape-3494">
              <a:extLst>
                <a:ext uri="{FF2B5EF4-FFF2-40B4-BE49-F238E27FC236}">
                  <a16:creationId xmlns:a16="http://schemas.microsoft.com/office/drawing/2014/main" xmlns="" id="{000457B8-8118-4CB4-9B80-0331B6A5EF18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10150769" y="1517650"/>
              <a:ext cx="174876" cy="129933"/>
            </a:xfrm>
            <a:custGeom>
              <a:avLst/>
              <a:gdLst/>
              <a:ahLst/>
              <a:cxnLst/>
              <a:rect l="0" t="0" r="0" b="0"/>
              <a:pathLst>
                <a:path w="174876" h="129933">
                  <a:moveTo>
                    <a:pt x="21931" y="0"/>
                  </a:moveTo>
                  <a:lnTo>
                    <a:pt x="21931" y="0"/>
                  </a:lnTo>
                  <a:lnTo>
                    <a:pt x="16464" y="0"/>
                  </a:lnTo>
                  <a:lnTo>
                    <a:pt x="6820" y="38724"/>
                  </a:lnTo>
                  <a:lnTo>
                    <a:pt x="0" y="82516"/>
                  </a:lnTo>
                  <a:lnTo>
                    <a:pt x="1130" y="101820"/>
                  </a:lnTo>
                  <a:lnTo>
                    <a:pt x="5865" y="116044"/>
                  </a:lnTo>
                  <a:lnTo>
                    <a:pt x="9104" y="121813"/>
                  </a:lnTo>
                  <a:lnTo>
                    <a:pt x="14085" y="125658"/>
                  </a:lnTo>
                  <a:lnTo>
                    <a:pt x="27145" y="129932"/>
                  </a:lnTo>
                  <a:lnTo>
                    <a:pt x="40476" y="128068"/>
                  </a:lnTo>
                  <a:lnTo>
                    <a:pt x="57999" y="119085"/>
                  </a:lnTo>
                  <a:lnTo>
                    <a:pt x="72129" y="105605"/>
                  </a:lnTo>
                  <a:lnTo>
                    <a:pt x="76563" y="100037"/>
                  </a:lnTo>
                  <a:lnTo>
                    <a:pt x="80930" y="97736"/>
                  </a:lnTo>
                  <a:lnTo>
                    <a:pt x="85253" y="97612"/>
                  </a:lnTo>
                  <a:lnTo>
                    <a:pt x="89545" y="98942"/>
                  </a:lnTo>
                  <a:lnTo>
                    <a:pt x="136391" y="126277"/>
                  </a:lnTo>
                  <a:lnTo>
                    <a:pt x="148296" y="129501"/>
                  </a:lnTo>
                  <a:lnTo>
                    <a:pt x="158292" y="128582"/>
                  </a:lnTo>
                  <a:lnTo>
                    <a:pt x="167437" y="120177"/>
                  </a:lnTo>
                  <a:lnTo>
                    <a:pt x="171852" y="113985"/>
                  </a:lnTo>
                  <a:lnTo>
                    <a:pt x="174875" y="99578"/>
                  </a:lnTo>
                  <a:lnTo>
                    <a:pt x="170730" y="71838"/>
                  </a:lnTo>
                  <a:lnTo>
                    <a:pt x="163558" y="50978"/>
                  </a:lnTo>
                  <a:lnTo>
                    <a:pt x="142391" y="16931"/>
                  </a:lnTo>
                  <a:lnTo>
                    <a:pt x="139632" y="14815"/>
                  </a:lnTo>
                  <a:lnTo>
                    <a:pt x="137087" y="14815"/>
                  </a:lnTo>
                  <a:lnTo>
                    <a:pt x="12988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495">
              <a:extLst>
                <a:ext uri="{FF2B5EF4-FFF2-40B4-BE49-F238E27FC236}">
                  <a16:creationId xmlns:a16="http://schemas.microsoft.com/office/drawing/2014/main" xmlns="" id="{924BFACB-537D-4628-BE0F-2ACB3ACAB52C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10433050" y="16129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496">
              <a:extLst>
                <a:ext uri="{FF2B5EF4-FFF2-40B4-BE49-F238E27FC236}">
                  <a16:creationId xmlns:a16="http://schemas.microsoft.com/office/drawing/2014/main" xmlns="" id="{A6731FD4-D2F5-4D36-8DE3-E5DB62918782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10477963" y="1467333"/>
              <a:ext cx="122524" cy="390239"/>
            </a:xfrm>
            <a:custGeom>
              <a:avLst/>
              <a:gdLst/>
              <a:ahLst/>
              <a:cxnLst/>
              <a:rect l="0" t="0" r="0" b="0"/>
              <a:pathLst>
                <a:path w="122524" h="390239">
                  <a:moveTo>
                    <a:pt x="37637" y="139217"/>
                  </a:moveTo>
                  <a:lnTo>
                    <a:pt x="37637" y="139217"/>
                  </a:lnTo>
                  <a:lnTo>
                    <a:pt x="28799" y="175845"/>
                  </a:lnTo>
                  <a:lnTo>
                    <a:pt x="29452" y="210512"/>
                  </a:lnTo>
                  <a:lnTo>
                    <a:pt x="30743" y="254337"/>
                  </a:lnTo>
                  <a:lnTo>
                    <a:pt x="31047" y="286572"/>
                  </a:lnTo>
                  <a:lnTo>
                    <a:pt x="27452" y="332691"/>
                  </a:lnTo>
                  <a:lnTo>
                    <a:pt x="13595" y="379458"/>
                  </a:lnTo>
                  <a:lnTo>
                    <a:pt x="7432" y="388748"/>
                  </a:lnTo>
                  <a:lnTo>
                    <a:pt x="4800" y="390238"/>
                  </a:lnTo>
                  <a:lnTo>
                    <a:pt x="3046" y="389114"/>
                  </a:lnTo>
                  <a:lnTo>
                    <a:pt x="1097" y="382221"/>
                  </a:lnTo>
                  <a:lnTo>
                    <a:pt x="0" y="349586"/>
                  </a:lnTo>
                  <a:lnTo>
                    <a:pt x="1625" y="312442"/>
                  </a:lnTo>
                  <a:lnTo>
                    <a:pt x="5404" y="265595"/>
                  </a:lnTo>
                  <a:lnTo>
                    <a:pt x="8388" y="238286"/>
                  </a:lnTo>
                  <a:lnTo>
                    <a:pt x="11787" y="209496"/>
                  </a:lnTo>
                  <a:lnTo>
                    <a:pt x="15465" y="181131"/>
                  </a:lnTo>
                  <a:lnTo>
                    <a:pt x="19327" y="153048"/>
                  </a:lnTo>
                  <a:lnTo>
                    <a:pt x="23315" y="125154"/>
                  </a:lnTo>
                  <a:lnTo>
                    <a:pt x="35270" y="79110"/>
                  </a:lnTo>
                  <a:lnTo>
                    <a:pt x="49284" y="42653"/>
                  </a:lnTo>
                  <a:lnTo>
                    <a:pt x="62569" y="17042"/>
                  </a:lnTo>
                  <a:lnTo>
                    <a:pt x="75528" y="3778"/>
                  </a:lnTo>
                  <a:lnTo>
                    <a:pt x="81948" y="241"/>
                  </a:lnTo>
                  <a:lnTo>
                    <a:pt x="89050" y="0"/>
                  </a:lnTo>
                  <a:lnTo>
                    <a:pt x="104466" y="5376"/>
                  </a:lnTo>
                  <a:lnTo>
                    <a:pt x="116963" y="22347"/>
                  </a:lnTo>
                  <a:lnTo>
                    <a:pt x="122271" y="33787"/>
                  </a:lnTo>
                  <a:lnTo>
                    <a:pt x="122523" y="59669"/>
                  </a:lnTo>
                  <a:lnTo>
                    <a:pt x="110766" y="100125"/>
                  </a:lnTo>
                  <a:lnTo>
                    <a:pt x="98361" y="124665"/>
                  </a:lnTo>
                  <a:lnTo>
                    <a:pt x="71544" y="153642"/>
                  </a:lnTo>
                  <a:lnTo>
                    <a:pt x="31287" y="183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497">
              <a:extLst>
                <a:ext uri="{FF2B5EF4-FFF2-40B4-BE49-F238E27FC236}">
                  <a16:creationId xmlns:a16="http://schemas.microsoft.com/office/drawing/2014/main" xmlns="" id="{17E7B244-086B-4450-A043-21072AA0D127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10687050" y="163195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25400" y="0"/>
                  </a:moveTo>
                  <a:lnTo>
                    <a:pt x="25400" y="0"/>
                  </a:lnTo>
                  <a:lnTo>
                    <a:pt x="15262" y="70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682">
            <a:extLst>
              <a:ext uri="{FF2B5EF4-FFF2-40B4-BE49-F238E27FC236}">
                <a16:creationId xmlns:a16="http://schemas.microsoft.com/office/drawing/2014/main" xmlns="" id="{8AD130D2-145D-4962-ACC3-20B7B88A6A25}"/>
              </a:ext>
            </a:extLst>
          </p:cNvPr>
          <p:cNvGrpSpPr/>
          <p:nvPr/>
        </p:nvGrpSpPr>
        <p:grpSpPr>
          <a:xfrm>
            <a:off x="11029174" y="1410656"/>
            <a:ext cx="729757" cy="310195"/>
            <a:chOff x="11029174" y="1410656"/>
            <a:chExt cx="729757" cy="310195"/>
          </a:xfrm>
        </p:grpSpPr>
        <p:sp>
          <p:nvSpPr>
            <p:cNvPr id="50" name="SMARTInkShape-3498">
              <a:extLst>
                <a:ext uri="{FF2B5EF4-FFF2-40B4-BE49-F238E27FC236}">
                  <a16:creationId xmlns:a16="http://schemas.microsoft.com/office/drawing/2014/main" xmlns="" id="{8268C71D-324A-4239-AEF0-F4447AADB315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11029174" y="1410656"/>
              <a:ext cx="140216" cy="253045"/>
            </a:xfrm>
            <a:custGeom>
              <a:avLst/>
              <a:gdLst/>
              <a:ahLst/>
              <a:cxnLst/>
              <a:rect l="0" t="0" r="0" b="0"/>
              <a:pathLst>
                <a:path w="140216" h="253045">
                  <a:moveTo>
                    <a:pt x="134126" y="30794"/>
                  </a:moveTo>
                  <a:lnTo>
                    <a:pt x="134126" y="30794"/>
                  </a:lnTo>
                  <a:lnTo>
                    <a:pt x="134126" y="24052"/>
                  </a:lnTo>
                  <a:lnTo>
                    <a:pt x="136007" y="18861"/>
                  </a:lnTo>
                  <a:lnTo>
                    <a:pt x="138489" y="14201"/>
                  </a:lnTo>
                  <a:lnTo>
                    <a:pt x="140084" y="5461"/>
                  </a:lnTo>
                  <a:lnTo>
                    <a:pt x="140215" y="3322"/>
                  </a:lnTo>
                  <a:lnTo>
                    <a:pt x="138891" y="1896"/>
                  </a:lnTo>
                  <a:lnTo>
                    <a:pt x="133656" y="312"/>
                  </a:lnTo>
                  <a:lnTo>
                    <a:pt x="113023" y="0"/>
                  </a:lnTo>
                  <a:lnTo>
                    <a:pt x="98406" y="2526"/>
                  </a:lnTo>
                  <a:lnTo>
                    <a:pt x="70939" y="18028"/>
                  </a:lnTo>
                  <a:lnTo>
                    <a:pt x="40458" y="47237"/>
                  </a:lnTo>
                  <a:lnTo>
                    <a:pt x="15826" y="86074"/>
                  </a:lnTo>
                  <a:lnTo>
                    <a:pt x="1864" y="132232"/>
                  </a:lnTo>
                  <a:lnTo>
                    <a:pt x="0" y="178285"/>
                  </a:lnTo>
                  <a:lnTo>
                    <a:pt x="6076" y="202649"/>
                  </a:lnTo>
                  <a:lnTo>
                    <a:pt x="17242" y="222180"/>
                  </a:lnTo>
                  <a:lnTo>
                    <a:pt x="51576" y="253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499">
              <a:extLst>
                <a:ext uri="{FF2B5EF4-FFF2-40B4-BE49-F238E27FC236}">
                  <a16:creationId xmlns:a16="http://schemas.microsoft.com/office/drawing/2014/main" xmlns="" id="{09C83582-6A8E-47DF-8E91-9119E8A94D46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11207750" y="1494942"/>
              <a:ext cx="24519" cy="187809"/>
            </a:xfrm>
            <a:custGeom>
              <a:avLst/>
              <a:gdLst/>
              <a:ahLst/>
              <a:cxnLst/>
              <a:rect l="0" t="0" r="0" b="0"/>
              <a:pathLst>
                <a:path w="24519" h="187809">
                  <a:moveTo>
                    <a:pt x="19050" y="3658"/>
                  </a:moveTo>
                  <a:lnTo>
                    <a:pt x="19050" y="3658"/>
                  </a:lnTo>
                  <a:lnTo>
                    <a:pt x="22420" y="287"/>
                  </a:lnTo>
                  <a:lnTo>
                    <a:pt x="23413" y="0"/>
                  </a:lnTo>
                  <a:lnTo>
                    <a:pt x="24076" y="514"/>
                  </a:lnTo>
                  <a:lnTo>
                    <a:pt x="24518" y="1562"/>
                  </a:lnTo>
                  <a:lnTo>
                    <a:pt x="18376" y="44827"/>
                  </a:lnTo>
                  <a:lnTo>
                    <a:pt x="14381" y="82649"/>
                  </a:lnTo>
                  <a:lnTo>
                    <a:pt x="11317" y="123253"/>
                  </a:lnTo>
                  <a:lnTo>
                    <a:pt x="3961" y="168158"/>
                  </a:lnTo>
                  <a:lnTo>
                    <a:pt x="0" y="18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500">
              <a:extLst>
                <a:ext uri="{FF2B5EF4-FFF2-40B4-BE49-F238E27FC236}">
                  <a16:creationId xmlns:a16="http://schemas.microsoft.com/office/drawing/2014/main" xmlns="" id="{9C57E74E-344B-45FE-AB1F-D3620DCA36E2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11290300" y="158115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1411" y="14686"/>
                  </a:lnTo>
                  <a:lnTo>
                    <a:pt x="12255" y="13288"/>
                  </a:lnTo>
                  <a:lnTo>
                    <a:pt x="50216" y="10935"/>
                  </a:lnTo>
                  <a:lnTo>
                    <a:pt x="88727" y="5827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501">
              <a:extLst>
                <a:ext uri="{FF2B5EF4-FFF2-40B4-BE49-F238E27FC236}">
                  <a16:creationId xmlns:a16="http://schemas.microsoft.com/office/drawing/2014/main" xmlns="" id="{9BE1E1DF-9B9A-42C4-BE8C-29D0E07A4163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11516776" y="1460693"/>
              <a:ext cx="186275" cy="198409"/>
            </a:xfrm>
            <a:custGeom>
              <a:avLst/>
              <a:gdLst/>
              <a:ahLst/>
              <a:cxnLst/>
              <a:rect l="0" t="0" r="0" b="0"/>
              <a:pathLst>
                <a:path w="186275" h="198409">
                  <a:moveTo>
                    <a:pt x="116424" y="50607"/>
                  </a:moveTo>
                  <a:lnTo>
                    <a:pt x="116424" y="50607"/>
                  </a:lnTo>
                  <a:lnTo>
                    <a:pt x="120788" y="40468"/>
                  </a:lnTo>
                  <a:lnTo>
                    <a:pt x="121890" y="32930"/>
                  </a:lnTo>
                  <a:lnTo>
                    <a:pt x="120500" y="26758"/>
                  </a:lnTo>
                  <a:lnTo>
                    <a:pt x="119142" y="24124"/>
                  </a:lnTo>
                  <a:lnTo>
                    <a:pt x="116824" y="22369"/>
                  </a:lnTo>
                  <a:lnTo>
                    <a:pt x="110487" y="20418"/>
                  </a:lnTo>
                  <a:lnTo>
                    <a:pt x="95616" y="22690"/>
                  </a:lnTo>
                  <a:lnTo>
                    <a:pt x="71062" y="34574"/>
                  </a:lnTo>
                  <a:lnTo>
                    <a:pt x="48183" y="58243"/>
                  </a:lnTo>
                  <a:lnTo>
                    <a:pt x="18539" y="102915"/>
                  </a:lnTo>
                  <a:lnTo>
                    <a:pt x="6596" y="139248"/>
                  </a:lnTo>
                  <a:lnTo>
                    <a:pt x="0" y="171259"/>
                  </a:lnTo>
                  <a:lnTo>
                    <a:pt x="709" y="187485"/>
                  </a:lnTo>
                  <a:lnTo>
                    <a:pt x="2593" y="192659"/>
                  </a:lnTo>
                  <a:lnTo>
                    <a:pt x="5259" y="196109"/>
                  </a:lnTo>
                  <a:lnTo>
                    <a:pt x="8447" y="198408"/>
                  </a:lnTo>
                  <a:lnTo>
                    <a:pt x="21397" y="197200"/>
                  </a:lnTo>
                  <a:lnTo>
                    <a:pt x="38207" y="191254"/>
                  </a:lnTo>
                  <a:lnTo>
                    <a:pt x="83825" y="160825"/>
                  </a:lnTo>
                  <a:lnTo>
                    <a:pt x="107941" y="130066"/>
                  </a:lnTo>
                  <a:lnTo>
                    <a:pt x="125121" y="87399"/>
                  </a:lnTo>
                  <a:lnTo>
                    <a:pt x="132407" y="49122"/>
                  </a:lnTo>
                  <a:lnTo>
                    <a:pt x="130348" y="30192"/>
                  </a:lnTo>
                  <a:lnTo>
                    <a:pt x="127823" y="22180"/>
                  </a:lnTo>
                  <a:lnTo>
                    <a:pt x="121907" y="15428"/>
                  </a:lnTo>
                  <a:lnTo>
                    <a:pt x="104043" y="4163"/>
                  </a:lnTo>
                  <a:lnTo>
                    <a:pt x="83875" y="96"/>
                  </a:lnTo>
                  <a:lnTo>
                    <a:pt x="73558" y="0"/>
                  </a:lnTo>
                  <a:lnTo>
                    <a:pt x="56450" y="7419"/>
                  </a:lnTo>
                  <a:lnTo>
                    <a:pt x="48925" y="13348"/>
                  </a:lnTo>
                  <a:lnTo>
                    <a:pt x="40563" y="27462"/>
                  </a:lnTo>
                  <a:lnTo>
                    <a:pt x="38333" y="35177"/>
                  </a:lnTo>
                  <a:lnTo>
                    <a:pt x="41500" y="51275"/>
                  </a:lnTo>
                  <a:lnTo>
                    <a:pt x="50670" y="67132"/>
                  </a:lnTo>
                  <a:lnTo>
                    <a:pt x="64152" y="81234"/>
                  </a:lnTo>
                  <a:lnTo>
                    <a:pt x="87609" y="94333"/>
                  </a:lnTo>
                  <a:lnTo>
                    <a:pt x="112434" y="99311"/>
                  </a:lnTo>
                  <a:lnTo>
                    <a:pt x="159581" y="89198"/>
                  </a:lnTo>
                  <a:lnTo>
                    <a:pt x="186274" y="82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502">
              <a:extLst>
                <a:ext uri="{FF2B5EF4-FFF2-40B4-BE49-F238E27FC236}">
                  <a16:creationId xmlns:a16="http://schemas.microsoft.com/office/drawing/2014/main" xmlns="" id="{FD5DF6FA-AE7E-4AA9-AB01-06C330C625DE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11671300" y="1438533"/>
              <a:ext cx="87631" cy="282318"/>
            </a:xfrm>
            <a:custGeom>
              <a:avLst/>
              <a:gdLst/>
              <a:ahLst/>
              <a:cxnLst/>
              <a:rect l="0" t="0" r="0" b="0"/>
              <a:pathLst>
                <a:path w="87631" h="282318">
                  <a:moveTo>
                    <a:pt x="50800" y="34667"/>
                  </a:moveTo>
                  <a:lnTo>
                    <a:pt x="50800" y="34667"/>
                  </a:lnTo>
                  <a:lnTo>
                    <a:pt x="52681" y="13944"/>
                  </a:lnTo>
                  <a:lnTo>
                    <a:pt x="56268" y="0"/>
                  </a:lnTo>
                  <a:lnTo>
                    <a:pt x="57972" y="266"/>
                  </a:lnTo>
                  <a:lnTo>
                    <a:pt x="63631" y="4326"/>
                  </a:lnTo>
                  <a:lnTo>
                    <a:pt x="71379" y="21287"/>
                  </a:lnTo>
                  <a:lnTo>
                    <a:pt x="78143" y="54300"/>
                  </a:lnTo>
                  <a:lnTo>
                    <a:pt x="82472" y="86902"/>
                  </a:lnTo>
                  <a:lnTo>
                    <a:pt x="86044" y="124205"/>
                  </a:lnTo>
                  <a:lnTo>
                    <a:pt x="87630" y="161950"/>
                  </a:lnTo>
                  <a:lnTo>
                    <a:pt x="77046" y="198011"/>
                  </a:lnTo>
                  <a:lnTo>
                    <a:pt x="56822" y="230737"/>
                  </a:lnTo>
                  <a:lnTo>
                    <a:pt x="0" y="28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SMARTInkShape-3503">
            <a:extLst>
              <a:ext uri="{FF2B5EF4-FFF2-40B4-BE49-F238E27FC236}">
                <a16:creationId xmlns:a16="http://schemas.microsoft.com/office/drawing/2014/main" xmlns="" id="{E5123340-9666-43DD-9A7E-20BE73173C8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974467" y="927100"/>
            <a:ext cx="442834" cy="43840"/>
          </a:xfrm>
          <a:custGeom>
            <a:avLst/>
            <a:gdLst/>
            <a:ahLst/>
            <a:cxnLst/>
            <a:rect l="0" t="0" r="0" b="0"/>
            <a:pathLst>
              <a:path w="442834" h="43840">
                <a:moveTo>
                  <a:pt x="23733" y="0"/>
                </a:moveTo>
                <a:lnTo>
                  <a:pt x="23733" y="0"/>
                </a:lnTo>
                <a:lnTo>
                  <a:pt x="0" y="0"/>
                </a:lnTo>
                <a:lnTo>
                  <a:pt x="8939" y="3371"/>
                </a:lnTo>
                <a:lnTo>
                  <a:pt x="45219" y="8838"/>
                </a:lnTo>
                <a:lnTo>
                  <a:pt x="87846" y="10984"/>
                </a:lnTo>
                <a:lnTo>
                  <a:pt x="113041" y="11556"/>
                </a:lnTo>
                <a:lnTo>
                  <a:pt x="139716" y="11937"/>
                </a:lnTo>
                <a:lnTo>
                  <a:pt x="167377" y="12192"/>
                </a:lnTo>
                <a:lnTo>
                  <a:pt x="195695" y="12361"/>
                </a:lnTo>
                <a:lnTo>
                  <a:pt x="220925" y="13885"/>
                </a:lnTo>
                <a:lnTo>
                  <a:pt x="265890" y="19342"/>
                </a:lnTo>
                <a:lnTo>
                  <a:pt x="313422" y="26976"/>
                </a:lnTo>
                <a:lnTo>
                  <a:pt x="321281" y="29273"/>
                </a:lnTo>
                <a:lnTo>
                  <a:pt x="325108" y="31510"/>
                </a:lnTo>
                <a:lnTo>
                  <a:pt x="326250" y="33706"/>
                </a:lnTo>
                <a:lnTo>
                  <a:pt x="312467" y="36147"/>
                </a:lnTo>
                <a:lnTo>
                  <a:pt x="283998" y="37232"/>
                </a:lnTo>
                <a:lnTo>
                  <a:pt x="240772" y="37714"/>
                </a:lnTo>
                <a:lnTo>
                  <a:pt x="216403" y="38548"/>
                </a:lnTo>
                <a:lnTo>
                  <a:pt x="190985" y="39810"/>
                </a:lnTo>
                <a:lnTo>
                  <a:pt x="164867" y="41357"/>
                </a:lnTo>
                <a:lnTo>
                  <a:pt x="138990" y="42388"/>
                </a:lnTo>
                <a:lnTo>
                  <a:pt x="113270" y="43075"/>
                </a:lnTo>
                <a:lnTo>
                  <a:pt x="66350" y="43839"/>
                </a:lnTo>
                <a:lnTo>
                  <a:pt x="19662" y="43563"/>
                </a:lnTo>
                <a:lnTo>
                  <a:pt x="4754" y="40998"/>
                </a:lnTo>
                <a:lnTo>
                  <a:pt x="3320" y="40032"/>
                </a:lnTo>
                <a:lnTo>
                  <a:pt x="5185" y="39388"/>
                </a:lnTo>
                <a:lnTo>
                  <a:pt x="52055" y="31613"/>
                </a:lnTo>
                <a:lnTo>
                  <a:pt x="97939" y="26280"/>
                </a:lnTo>
                <a:lnTo>
                  <a:pt x="124004" y="23870"/>
                </a:lnTo>
                <a:lnTo>
                  <a:pt x="168016" y="21192"/>
                </a:lnTo>
                <a:lnTo>
                  <a:pt x="209477" y="21566"/>
                </a:lnTo>
                <a:lnTo>
                  <a:pt x="215646" y="22990"/>
                </a:lnTo>
                <a:lnTo>
                  <a:pt x="174978" y="19708"/>
                </a:lnTo>
                <a:lnTo>
                  <a:pt x="128796" y="24163"/>
                </a:lnTo>
                <a:lnTo>
                  <a:pt x="125525" y="24575"/>
                </a:lnTo>
                <a:lnTo>
                  <a:pt x="165670" y="25291"/>
                </a:lnTo>
                <a:lnTo>
                  <a:pt x="209583" y="25352"/>
                </a:lnTo>
                <a:lnTo>
                  <a:pt x="240061" y="25368"/>
                </a:lnTo>
                <a:lnTo>
                  <a:pt x="273784" y="25378"/>
                </a:lnTo>
                <a:lnTo>
                  <a:pt x="307556" y="25386"/>
                </a:lnTo>
                <a:lnTo>
                  <a:pt x="341359" y="25390"/>
                </a:lnTo>
                <a:lnTo>
                  <a:pt x="375184" y="25394"/>
                </a:lnTo>
                <a:lnTo>
                  <a:pt x="442833" y="254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SMARTInkShape-Group684">
            <a:extLst>
              <a:ext uri="{FF2B5EF4-FFF2-40B4-BE49-F238E27FC236}">
                <a16:creationId xmlns:a16="http://schemas.microsoft.com/office/drawing/2014/main" xmlns="" id="{386F9844-503F-422A-BBE7-49D0B5C31DC0}"/>
              </a:ext>
            </a:extLst>
          </p:cNvPr>
          <p:cNvGrpSpPr/>
          <p:nvPr/>
        </p:nvGrpSpPr>
        <p:grpSpPr>
          <a:xfrm>
            <a:off x="863600" y="2179815"/>
            <a:ext cx="1028701" cy="450661"/>
            <a:chOff x="863600" y="2179815"/>
            <a:chExt cx="1028701" cy="450661"/>
          </a:xfrm>
        </p:grpSpPr>
        <p:sp>
          <p:nvSpPr>
            <p:cNvPr id="57" name="SMARTInkShape-3504">
              <a:extLst>
                <a:ext uri="{FF2B5EF4-FFF2-40B4-BE49-F238E27FC236}">
                  <a16:creationId xmlns:a16="http://schemas.microsoft.com/office/drawing/2014/main" xmlns="" id="{62B6AA38-E55E-43AF-914C-341DC207AA75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1873250" y="24130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505">
              <a:extLst>
                <a:ext uri="{FF2B5EF4-FFF2-40B4-BE49-F238E27FC236}">
                  <a16:creationId xmlns:a16="http://schemas.microsoft.com/office/drawing/2014/main" xmlns="" id="{F3BF475B-FEDC-42E4-A92F-38444AA26594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1866900" y="2273300"/>
              <a:ext cx="25401" cy="31751"/>
            </a:xfrm>
            <a:custGeom>
              <a:avLst/>
              <a:gdLst/>
              <a:ahLst/>
              <a:cxnLst/>
              <a:rect l="0" t="0" r="0" b="0"/>
              <a:pathLst>
                <a:path w="25401" h="31751">
                  <a:moveTo>
                    <a:pt x="25400" y="0"/>
                  </a:moveTo>
                  <a:lnTo>
                    <a:pt x="25400" y="0"/>
                  </a:lnTo>
                  <a:lnTo>
                    <a:pt x="18658" y="0"/>
                  </a:lnTo>
                  <a:lnTo>
                    <a:pt x="16672" y="705"/>
                  </a:lnTo>
                  <a:lnTo>
                    <a:pt x="15348" y="1881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506">
              <a:extLst>
                <a:ext uri="{FF2B5EF4-FFF2-40B4-BE49-F238E27FC236}">
                  <a16:creationId xmlns:a16="http://schemas.microsoft.com/office/drawing/2014/main" xmlns="" id="{6AA8E352-F31B-4E76-8F7C-8138322CA798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1070647" y="2489200"/>
              <a:ext cx="669254" cy="141276"/>
            </a:xfrm>
            <a:custGeom>
              <a:avLst/>
              <a:gdLst/>
              <a:ahLst/>
              <a:cxnLst/>
              <a:rect l="0" t="0" r="0" b="0"/>
              <a:pathLst>
                <a:path w="669254" h="141276">
                  <a:moveTo>
                    <a:pt x="78703" y="114300"/>
                  </a:moveTo>
                  <a:lnTo>
                    <a:pt x="78703" y="114300"/>
                  </a:lnTo>
                  <a:lnTo>
                    <a:pt x="38251" y="127784"/>
                  </a:lnTo>
                  <a:lnTo>
                    <a:pt x="0" y="141005"/>
                  </a:lnTo>
                  <a:lnTo>
                    <a:pt x="1540" y="141275"/>
                  </a:lnTo>
                  <a:lnTo>
                    <a:pt x="35614" y="134522"/>
                  </a:lnTo>
                  <a:lnTo>
                    <a:pt x="56327" y="129898"/>
                  </a:lnTo>
                  <a:lnTo>
                    <a:pt x="84247" y="122582"/>
                  </a:lnTo>
                  <a:lnTo>
                    <a:pt x="116971" y="113471"/>
                  </a:lnTo>
                  <a:lnTo>
                    <a:pt x="152898" y="103164"/>
                  </a:lnTo>
                  <a:lnTo>
                    <a:pt x="193783" y="92765"/>
                  </a:lnTo>
                  <a:lnTo>
                    <a:pt x="237973" y="82304"/>
                  </a:lnTo>
                  <a:lnTo>
                    <a:pt x="284366" y="71803"/>
                  </a:lnTo>
                  <a:lnTo>
                    <a:pt x="330112" y="61979"/>
                  </a:lnTo>
                  <a:lnTo>
                    <a:pt x="375426" y="52609"/>
                  </a:lnTo>
                  <a:lnTo>
                    <a:pt x="420451" y="43539"/>
                  </a:lnTo>
                  <a:lnTo>
                    <a:pt x="461758" y="36082"/>
                  </a:lnTo>
                  <a:lnTo>
                    <a:pt x="500584" y="29699"/>
                  </a:lnTo>
                  <a:lnTo>
                    <a:pt x="537757" y="24033"/>
                  </a:lnTo>
                  <a:lnTo>
                    <a:pt x="568889" y="18844"/>
                  </a:lnTo>
                  <a:lnTo>
                    <a:pt x="595994" y="13974"/>
                  </a:lnTo>
                  <a:lnTo>
                    <a:pt x="636693" y="6210"/>
                  </a:lnTo>
                  <a:lnTo>
                    <a:pt x="6692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507">
              <a:extLst>
                <a:ext uri="{FF2B5EF4-FFF2-40B4-BE49-F238E27FC236}">
                  <a16:creationId xmlns:a16="http://schemas.microsoft.com/office/drawing/2014/main" xmlns="" id="{CD4C08E1-DEA2-4A36-A481-9B1D010E298E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863600" y="2514600"/>
              <a:ext cx="755651" cy="82551"/>
            </a:xfrm>
            <a:custGeom>
              <a:avLst/>
              <a:gdLst/>
              <a:ahLst/>
              <a:cxnLst/>
              <a:rect l="0" t="0" r="0" b="0"/>
              <a:pathLst>
                <a:path w="755651" h="82551">
                  <a:moveTo>
                    <a:pt x="0" y="82550"/>
                  </a:moveTo>
                  <a:lnTo>
                    <a:pt x="0" y="82550"/>
                  </a:lnTo>
                  <a:lnTo>
                    <a:pt x="3371" y="79179"/>
                  </a:lnTo>
                  <a:lnTo>
                    <a:pt x="32435" y="73712"/>
                  </a:lnTo>
                  <a:lnTo>
                    <a:pt x="74388" y="65922"/>
                  </a:lnTo>
                  <a:lnTo>
                    <a:pt x="100392" y="60881"/>
                  </a:lnTo>
                  <a:lnTo>
                    <a:pt x="132545" y="55404"/>
                  </a:lnTo>
                  <a:lnTo>
                    <a:pt x="168796" y="49636"/>
                  </a:lnTo>
                  <a:lnTo>
                    <a:pt x="207781" y="43674"/>
                  </a:lnTo>
                  <a:lnTo>
                    <a:pt x="250704" y="37583"/>
                  </a:lnTo>
                  <a:lnTo>
                    <a:pt x="296253" y="31405"/>
                  </a:lnTo>
                  <a:lnTo>
                    <a:pt x="343552" y="25170"/>
                  </a:lnTo>
                  <a:lnTo>
                    <a:pt x="392018" y="19602"/>
                  </a:lnTo>
                  <a:lnTo>
                    <a:pt x="441262" y="14479"/>
                  </a:lnTo>
                  <a:lnTo>
                    <a:pt x="491025" y="9653"/>
                  </a:lnTo>
                  <a:lnTo>
                    <a:pt x="536900" y="6435"/>
                  </a:lnTo>
                  <a:lnTo>
                    <a:pt x="580183" y="4290"/>
                  </a:lnTo>
                  <a:lnTo>
                    <a:pt x="621739" y="2860"/>
                  </a:lnTo>
                  <a:lnTo>
                    <a:pt x="655087" y="1907"/>
                  </a:lnTo>
                  <a:lnTo>
                    <a:pt x="682963" y="1271"/>
                  </a:lnTo>
                  <a:lnTo>
                    <a:pt x="723345" y="565"/>
                  </a:lnTo>
                  <a:lnTo>
                    <a:pt x="755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508">
              <a:extLst>
                <a:ext uri="{FF2B5EF4-FFF2-40B4-BE49-F238E27FC236}">
                  <a16:creationId xmlns:a16="http://schemas.microsoft.com/office/drawing/2014/main" xmlns="" id="{D1195E4A-3FD6-4A42-A9A4-422854F23CEA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1595070" y="2218207"/>
              <a:ext cx="162137" cy="176446"/>
            </a:xfrm>
            <a:custGeom>
              <a:avLst/>
              <a:gdLst/>
              <a:ahLst/>
              <a:cxnLst/>
              <a:rect l="0" t="0" r="0" b="0"/>
              <a:pathLst>
                <a:path w="162137" h="176446">
                  <a:moveTo>
                    <a:pt x="132130" y="16993"/>
                  </a:moveTo>
                  <a:lnTo>
                    <a:pt x="132130" y="16993"/>
                  </a:lnTo>
                  <a:lnTo>
                    <a:pt x="119920" y="4784"/>
                  </a:lnTo>
                  <a:lnTo>
                    <a:pt x="110476" y="983"/>
                  </a:lnTo>
                  <a:lnTo>
                    <a:pt x="98517" y="0"/>
                  </a:lnTo>
                  <a:lnTo>
                    <a:pt x="83795" y="1914"/>
                  </a:lnTo>
                  <a:lnTo>
                    <a:pt x="56268" y="17072"/>
                  </a:lnTo>
                  <a:lnTo>
                    <a:pt x="29141" y="49550"/>
                  </a:lnTo>
                  <a:lnTo>
                    <a:pt x="6600" y="93824"/>
                  </a:lnTo>
                  <a:lnTo>
                    <a:pt x="609" y="120520"/>
                  </a:lnTo>
                  <a:lnTo>
                    <a:pt x="0" y="132577"/>
                  </a:lnTo>
                  <a:lnTo>
                    <a:pt x="6848" y="153501"/>
                  </a:lnTo>
                  <a:lnTo>
                    <a:pt x="12625" y="163032"/>
                  </a:lnTo>
                  <a:lnTo>
                    <a:pt x="21416" y="169385"/>
                  </a:lnTo>
                  <a:lnTo>
                    <a:pt x="44353" y="176445"/>
                  </a:lnTo>
                  <a:lnTo>
                    <a:pt x="88405" y="173677"/>
                  </a:lnTo>
                  <a:lnTo>
                    <a:pt x="116930" y="158127"/>
                  </a:lnTo>
                  <a:lnTo>
                    <a:pt x="140897" y="136163"/>
                  </a:lnTo>
                  <a:lnTo>
                    <a:pt x="156252" y="114643"/>
                  </a:lnTo>
                  <a:lnTo>
                    <a:pt x="162136" y="89556"/>
                  </a:lnTo>
                  <a:lnTo>
                    <a:pt x="160988" y="64060"/>
                  </a:lnTo>
                  <a:lnTo>
                    <a:pt x="153423" y="43321"/>
                  </a:lnTo>
                  <a:lnTo>
                    <a:pt x="145620" y="35956"/>
                  </a:lnTo>
                  <a:lnTo>
                    <a:pt x="123779" y="25891"/>
                  </a:lnTo>
                  <a:lnTo>
                    <a:pt x="97609" y="26592"/>
                  </a:lnTo>
                  <a:lnTo>
                    <a:pt x="55930" y="36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509">
              <a:extLst>
                <a:ext uri="{FF2B5EF4-FFF2-40B4-BE49-F238E27FC236}">
                  <a16:creationId xmlns:a16="http://schemas.microsoft.com/office/drawing/2014/main" xmlns="" id="{F31640D5-2042-41D6-BA0F-C7B364041FFD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1289050" y="2243698"/>
              <a:ext cx="89995" cy="329385"/>
            </a:xfrm>
            <a:custGeom>
              <a:avLst/>
              <a:gdLst/>
              <a:ahLst/>
              <a:cxnLst/>
              <a:rect l="0" t="0" r="0" b="0"/>
              <a:pathLst>
                <a:path w="89995" h="329385">
                  <a:moveTo>
                    <a:pt x="44450" y="118502"/>
                  </a:moveTo>
                  <a:lnTo>
                    <a:pt x="44450" y="118502"/>
                  </a:lnTo>
                  <a:lnTo>
                    <a:pt x="41079" y="118502"/>
                  </a:lnTo>
                  <a:lnTo>
                    <a:pt x="40086" y="119913"/>
                  </a:lnTo>
                  <a:lnTo>
                    <a:pt x="38688" y="130052"/>
                  </a:lnTo>
                  <a:lnTo>
                    <a:pt x="34806" y="169403"/>
                  </a:lnTo>
                  <a:lnTo>
                    <a:pt x="27284" y="216437"/>
                  </a:lnTo>
                  <a:lnTo>
                    <a:pt x="21098" y="260957"/>
                  </a:lnTo>
                  <a:lnTo>
                    <a:pt x="15502" y="299470"/>
                  </a:lnTo>
                  <a:lnTo>
                    <a:pt x="13069" y="329384"/>
                  </a:lnTo>
                  <a:lnTo>
                    <a:pt x="14630" y="300467"/>
                  </a:lnTo>
                  <a:lnTo>
                    <a:pt x="16380" y="272047"/>
                  </a:lnTo>
                  <a:lnTo>
                    <a:pt x="14806" y="231195"/>
                  </a:lnTo>
                  <a:lnTo>
                    <a:pt x="14104" y="207741"/>
                  </a:lnTo>
                  <a:lnTo>
                    <a:pt x="13636" y="182934"/>
                  </a:lnTo>
                  <a:lnTo>
                    <a:pt x="13324" y="157223"/>
                  </a:lnTo>
                  <a:lnTo>
                    <a:pt x="14859" y="109841"/>
                  </a:lnTo>
                  <a:lnTo>
                    <a:pt x="19304" y="68791"/>
                  </a:lnTo>
                  <a:lnTo>
                    <a:pt x="32296" y="27259"/>
                  </a:lnTo>
                  <a:lnTo>
                    <a:pt x="38578" y="8805"/>
                  </a:lnTo>
                  <a:lnTo>
                    <a:pt x="43357" y="3743"/>
                  </a:lnTo>
                  <a:lnTo>
                    <a:pt x="49366" y="1074"/>
                  </a:lnTo>
                  <a:lnTo>
                    <a:pt x="56194" y="0"/>
                  </a:lnTo>
                  <a:lnTo>
                    <a:pt x="62863" y="2106"/>
                  </a:lnTo>
                  <a:lnTo>
                    <a:pt x="75917" y="11972"/>
                  </a:lnTo>
                  <a:lnTo>
                    <a:pt x="85011" y="29528"/>
                  </a:lnTo>
                  <a:lnTo>
                    <a:pt x="89994" y="51441"/>
                  </a:lnTo>
                  <a:lnTo>
                    <a:pt x="88127" y="86167"/>
                  </a:lnTo>
                  <a:lnTo>
                    <a:pt x="82441" y="105777"/>
                  </a:lnTo>
                  <a:lnTo>
                    <a:pt x="64565" y="132684"/>
                  </a:lnTo>
                  <a:lnTo>
                    <a:pt x="41395" y="155160"/>
                  </a:lnTo>
                  <a:lnTo>
                    <a:pt x="24983" y="163017"/>
                  </a:lnTo>
                  <a:lnTo>
                    <a:pt x="0" y="169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510">
              <a:extLst>
                <a:ext uri="{FF2B5EF4-FFF2-40B4-BE49-F238E27FC236}">
                  <a16:creationId xmlns:a16="http://schemas.microsoft.com/office/drawing/2014/main" xmlns="" id="{2592F691-3ADC-47B6-81E8-B1AF5A9A7760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1198986" y="2297169"/>
              <a:ext cx="90065" cy="129802"/>
            </a:xfrm>
            <a:custGeom>
              <a:avLst/>
              <a:gdLst/>
              <a:ahLst/>
              <a:cxnLst/>
              <a:rect l="0" t="0" r="0" b="0"/>
              <a:pathLst>
                <a:path w="90065" h="129802">
                  <a:moveTo>
                    <a:pt x="1164" y="58681"/>
                  </a:moveTo>
                  <a:lnTo>
                    <a:pt x="1164" y="58681"/>
                  </a:lnTo>
                  <a:lnTo>
                    <a:pt x="1164" y="62052"/>
                  </a:lnTo>
                  <a:lnTo>
                    <a:pt x="1869" y="63045"/>
                  </a:lnTo>
                  <a:lnTo>
                    <a:pt x="3046" y="63707"/>
                  </a:lnTo>
                  <a:lnTo>
                    <a:pt x="4535" y="64148"/>
                  </a:lnTo>
                  <a:lnTo>
                    <a:pt x="9953" y="60876"/>
                  </a:lnTo>
                  <a:lnTo>
                    <a:pt x="42757" y="31784"/>
                  </a:lnTo>
                  <a:lnTo>
                    <a:pt x="54509" y="8996"/>
                  </a:lnTo>
                  <a:lnTo>
                    <a:pt x="56623" y="1791"/>
                  </a:lnTo>
                  <a:lnTo>
                    <a:pt x="55776" y="293"/>
                  </a:lnTo>
                  <a:lnTo>
                    <a:pt x="53800" y="0"/>
                  </a:lnTo>
                  <a:lnTo>
                    <a:pt x="51071" y="511"/>
                  </a:lnTo>
                  <a:lnTo>
                    <a:pt x="37118" y="11341"/>
                  </a:lnTo>
                  <a:lnTo>
                    <a:pt x="10487" y="44104"/>
                  </a:lnTo>
                  <a:lnTo>
                    <a:pt x="2250" y="63961"/>
                  </a:lnTo>
                  <a:lnTo>
                    <a:pt x="0" y="82665"/>
                  </a:lnTo>
                  <a:lnTo>
                    <a:pt x="2058" y="99679"/>
                  </a:lnTo>
                  <a:lnTo>
                    <a:pt x="7676" y="114297"/>
                  </a:lnTo>
                  <a:lnTo>
                    <a:pt x="16758" y="124086"/>
                  </a:lnTo>
                  <a:lnTo>
                    <a:pt x="22144" y="127685"/>
                  </a:lnTo>
                  <a:lnTo>
                    <a:pt x="37534" y="129801"/>
                  </a:lnTo>
                  <a:lnTo>
                    <a:pt x="90064" y="122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511">
              <a:extLst>
                <a:ext uri="{FF2B5EF4-FFF2-40B4-BE49-F238E27FC236}">
                  <a16:creationId xmlns:a16="http://schemas.microsoft.com/office/drawing/2014/main" xmlns="" id="{58C54AEE-6C45-405C-B725-A54CD3B3DA26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1060711" y="2336800"/>
              <a:ext cx="88640" cy="12701"/>
            </a:xfrm>
            <a:custGeom>
              <a:avLst/>
              <a:gdLst/>
              <a:ahLst/>
              <a:cxnLst/>
              <a:rect l="0" t="0" r="0" b="0"/>
              <a:pathLst>
                <a:path w="88640" h="12701">
                  <a:moveTo>
                    <a:pt x="6089" y="12700"/>
                  </a:moveTo>
                  <a:lnTo>
                    <a:pt x="6089" y="12700"/>
                  </a:lnTo>
                  <a:lnTo>
                    <a:pt x="0" y="6611"/>
                  </a:lnTo>
                  <a:lnTo>
                    <a:pt x="38486" y="3002"/>
                  </a:lnTo>
                  <a:lnTo>
                    <a:pt x="886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512">
              <a:extLst>
                <a:ext uri="{FF2B5EF4-FFF2-40B4-BE49-F238E27FC236}">
                  <a16:creationId xmlns:a16="http://schemas.microsoft.com/office/drawing/2014/main" xmlns="" id="{AF1F0E4C-D1FF-4540-9AC0-53011E50604E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1085951" y="2179815"/>
              <a:ext cx="63400" cy="287684"/>
            </a:xfrm>
            <a:custGeom>
              <a:avLst/>
              <a:gdLst/>
              <a:ahLst/>
              <a:cxnLst/>
              <a:rect l="0" t="0" r="0" b="0"/>
              <a:pathLst>
                <a:path w="63400" h="287684">
                  <a:moveTo>
                    <a:pt x="25299" y="10935"/>
                  </a:moveTo>
                  <a:lnTo>
                    <a:pt x="25299" y="10935"/>
                  </a:lnTo>
                  <a:lnTo>
                    <a:pt x="19832" y="0"/>
                  </a:lnTo>
                  <a:lnTo>
                    <a:pt x="18832" y="117"/>
                  </a:lnTo>
                  <a:lnTo>
                    <a:pt x="15839" y="2129"/>
                  </a:lnTo>
                  <a:lnTo>
                    <a:pt x="13559" y="17341"/>
                  </a:lnTo>
                  <a:lnTo>
                    <a:pt x="12083" y="59316"/>
                  </a:lnTo>
                  <a:lnTo>
                    <a:pt x="7586" y="104371"/>
                  </a:lnTo>
                  <a:lnTo>
                    <a:pt x="3786" y="136893"/>
                  </a:lnTo>
                  <a:lnTo>
                    <a:pt x="1626" y="170163"/>
                  </a:lnTo>
                  <a:lnTo>
                    <a:pt x="411" y="216864"/>
                  </a:lnTo>
                  <a:lnTo>
                    <a:pt x="0" y="263828"/>
                  </a:lnTo>
                  <a:lnTo>
                    <a:pt x="1825" y="276908"/>
                  </a:lnTo>
                  <a:lnTo>
                    <a:pt x="3300" y="281383"/>
                  </a:lnTo>
                  <a:lnTo>
                    <a:pt x="5694" y="284367"/>
                  </a:lnTo>
                  <a:lnTo>
                    <a:pt x="12117" y="287683"/>
                  </a:lnTo>
                  <a:lnTo>
                    <a:pt x="21557" y="287275"/>
                  </a:lnTo>
                  <a:lnTo>
                    <a:pt x="44864" y="281264"/>
                  </a:lnTo>
                  <a:lnTo>
                    <a:pt x="53515" y="275485"/>
                  </a:lnTo>
                  <a:lnTo>
                    <a:pt x="63399" y="264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513">
              <a:extLst>
                <a:ext uri="{FF2B5EF4-FFF2-40B4-BE49-F238E27FC236}">
                  <a16:creationId xmlns:a16="http://schemas.microsoft.com/office/drawing/2014/main" xmlns="" id="{B585CB63-9A4D-40B8-981A-B9232227125F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882585" y="2288489"/>
              <a:ext cx="95013" cy="200790"/>
            </a:xfrm>
            <a:custGeom>
              <a:avLst/>
              <a:gdLst/>
              <a:ahLst/>
              <a:cxnLst/>
              <a:rect l="0" t="0" r="0" b="0"/>
              <a:pathLst>
                <a:path w="95013" h="200790">
                  <a:moveTo>
                    <a:pt x="69915" y="48311"/>
                  </a:moveTo>
                  <a:lnTo>
                    <a:pt x="69915" y="48311"/>
                  </a:lnTo>
                  <a:lnTo>
                    <a:pt x="70620" y="38172"/>
                  </a:lnTo>
                  <a:lnTo>
                    <a:pt x="73286" y="30634"/>
                  </a:lnTo>
                  <a:lnTo>
                    <a:pt x="73059" y="22580"/>
                  </a:lnTo>
                  <a:lnTo>
                    <a:pt x="67165" y="5912"/>
                  </a:lnTo>
                  <a:lnTo>
                    <a:pt x="64554" y="3112"/>
                  </a:lnTo>
                  <a:lnTo>
                    <a:pt x="57890" y="0"/>
                  </a:lnTo>
                  <a:lnTo>
                    <a:pt x="39462" y="1619"/>
                  </a:lnTo>
                  <a:lnTo>
                    <a:pt x="26042" y="10391"/>
                  </a:lnTo>
                  <a:lnTo>
                    <a:pt x="3550" y="35646"/>
                  </a:lnTo>
                  <a:lnTo>
                    <a:pt x="977" y="41984"/>
                  </a:lnTo>
                  <a:lnTo>
                    <a:pt x="0" y="54671"/>
                  </a:lnTo>
                  <a:lnTo>
                    <a:pt x="3799" y="65484"/>
                  </a:lnTo>
                  <a:lnTo>
                    <a:pt x="21107" y="87294"/>
                  </a:lnTo>
                  <a:lnTo>
                    <a:pt x="63061" y="113251"/>
                  </a:lnTo>
                  <a:lnTo>
                    <a:pt x="78863" y="125857"/>
                  </a:lnTo>
                  <a:lnTo>
                    <a:pt x="90590" y="140867"/>
                  </a:lnTo>
                  <a:lnTo>
                    <a:pt x="94861" y="155063"/>
                  </a:lnTo>
                  <a:lnTo>
                    <a:pt x="95012" y="161813"/>
                  </a:lnTo>
                  <a:lnTo>
                    <a:pt x="89536" y="174956"/>
                  </a:lnTo>
                  <a:lnTo>
                    <a:pt x="74553" y="192374"/>
                  </a:lnTo>
                  <a:lnTo>
                    <a:pt x="68773" y="197270"/>
                  </a:lnTo>
                  <a:lnTo>
                    <a:pt x="62098" y="199828"/>
                  </a:lnTo>
                  <a:lnTo>
                    <a:pt x="47156" y="200789"/>
                  </a:lnTo>
                  <a:lnTo>
                    <a:pt x="34870" y="196983"/>
                  </a:lnTo>
                  <a:lnTo>
                    <a:pt x="29618" y="193992"/>
                  </a:lnTo>
                  <a:lnTo>
                    <a:pt x="26823" y="190587"/>
                  </a:lnTo>
                  <a:lnTo>
                    <a:pt x="25665" y="186906"/>
                  </a:lnTo>
                  <a:lnTo>
                    <a:pt x="25598" y="183041"/>
                  </a:lnTo>
                  <a:lnTo>
                    <a:pt x="31169" y="173102"/>
                  </a:lnTo>
                  <a:lnTo>
                    <a:pt x="44515" y="156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685">
            <a:extLst>
              <a:ext uri="{FF2B5EF4-FFF2-40B4-BE49-F238E27FC236}">
                <a16:creationId xmlns:a16="http://schemas.microsoft.com/office/drawing/2014/main" xmlns="" id="{DC5AA83D-740D-4E48-B868-D66C073E5239}"/>
              </a:ext>
            </a:extLst>
          </p:cNvPr>
          <p:cNvGrpSpPr/>
          <p:nvPr/>
        </p:nvGrpSpPr>
        <p:grpSpPr>
          <a:xfrm>
            <a:off x="2408848" y="2248783"/>
            <a:ext cx="480403" cy="246768"/>
            <a:chOff x="2408848" y="2248783"/>
            <a:chExt cx="480403" cy="246768"/>
          </a:xfrm>
        </p:grpSpPr>
        <p:sp>
          <p:nvSpPr>
            <p:cNvPr id="68" name="SMARTInkShape-3514">
              <a:extLst>
                <a:ext uri="{FF2B5EF4-FFF2-40B4-BE49-F238E27FC236}">
                  <a16:creationId xmlns:a16="http://schemas.microsoft.com/office/drawing/2014/main" xmlns="" id="{D833DC13-E18E-420D-B6B8-DFACF9F64445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2876550" y="2298700"/>
              <a:ext cx="12701" cy="196851"/>
            </a:xfrm>
            <a:custGeom>
              <a:avLst/>
              <a:gdLst/>
              <a:ahLst/>
              <a:cxnLst/>
              <a:rect l="0" t="0" r="0" b="0"/>
              <a:pathLst>
                <a:path w="12701" h="196851">
                  <a:moveTo>
                    <a:pt x="12700" y="0"/>
                  </a:moveTo>
                  <a:lnTo>
                    <a:pt x="12700" y="0"/>
                  </a:lnTo>
                  <a:lnTo>
                    <a:pt x="12700" y="44043"/>
                  </a:lnTo>
                  <a:lnTo>
                    <a:pt x="12700" y="82821"/>
                  </a:lnTo>
                  <a:lnTo>
                    <a:pt x="11994" y="124180"/>
                  </a:lnTo>
                  <a:lnTo>
                    <a:pt x="5793" y="168593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515">
              <a:extLst>
                <a:ext uri="{FF2B5EF4-FFF2-40B4-BE49-F238E27FC236}">
                  <a16:creationId xmlns:a16="http://schemas.microsoft.com/office/drawing/2014/main" xmlns="" id="{4CB5F3B6-9052-4F13-8693-E7BDCA3B3D73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2628900" y="2425700"/>
              <a:ext cx="133351" cy="30868"/>
            </a:xfrm>
            <a:custGeom>
              <a:avLst/>
              <a:gdLst/>
              <a:ahLst/>
              <a:cxnLst/>
              <a:rect l="0" t="0" r="0" b="0"/>
              <a:pathLst>
                <a:path w="133351" h="30868">
                  <a:moveTo>
                    <a:pt x="0" y="25400"/>
                  </a:moveTo>
                  <a:lnTo>
                    <a:pt x="0" y="25400"/>
                  </a:lnTo>
                  <a:lnTo>
                    <a:pt x="0" y="28771"/>
                  </a:lnTo>
                  <a:lnTo>
                    <a:pt x="705" y="29764"/>
                  </a:lnTo>
                  <a:lnTo>
                    <a:pt x="1881" y="30426"/>
                  </a:lnTo>
                  <a:lnTo>
                    <a:pt x="3371" y="30867"/>
                  </a:lnTo>
                  <a:lnTo>
                    <a:pt x="49284" y="22845"/>
                  </a:lnTo>
                  <a:lnTo>
                    <a:pt x="90332" y="1194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516">
              <a:extLst>
                <a:ext uri="{FF2B5EF4-FFF2-40B4-BE49-F238E27FC236}">
                  <a16:creationId xmlns:a16="http://schemas.microsoft.com/office/drawing/2014/main" xmlns="" id="{318E73C3-D79C-45BF-BA03-41E02AFA06AA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2616200" y="2368942"/>
              <a:ext cx="107951" cy="5959"/>
            </a:xfrm>
            <a:custGeom>
              <a:avLst/>
              <a:gdLst/>
              <a:ahLst/>
              <a:cxnLst/>
              <a:rect l="0" t="0" r="0" b="0"/>
              <a:pathLst>
                <a:path w="107951" h="5959">
                  <a:moveTo>
                    <a:pt x="0" y="5958"/>
                  </a:moveTo>
                  <a:lnTo>
                    <a:pt x="0" y="5958"/>
                  </a:lnTo>
                  <a:lnTo>
                    <a:pt x="6742" y="2587"/>
                  </a:lnTo>
                  <a:lnTo>
                    <a:pt x="51478" y="0"/>
                  </a:lnTo>
                  <a:lnTo>
                    <a:pt x="95914" y="4024"/>
                  </a:lnTo>
                  <a:lnTo>
                    <a:pt x="107950" y="5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517">
              <a:extLst>
                <a:ext uri="{FF2B5EF4-FFF2-40B4-BE49-F238E27FC236}">
                  <a16:creationId xmlns:a16="http://schemas.microsoft.com/office/drawing/2014/main" xmlns="" id="{9620EEEE-5FB0-4346-AEC1-DFD722EAE5DC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2408848" y="2261483"/>
              <a:ext cx="124803" cy="202318"/>
            </a:xfrm>
            <a:custGeom>
              <a:avLst/>
              <a:gdLst/>
              <a:ahLst/>
              <a:cxnLst/>
              <a:rect l="0" t="0" r="0" b="0"/>
              <a:pathLst>
                <a:path w="124803" h="202318">
                  <a:moveTo>
                    <a:pt x="112102" y="5467"/>
                  </a:moveTo>
                  <a:lnTo>
                    <a:pt x="112102" y="5467"/>
                  </a:lnTo>
                  <a:lnTo>
                    <a:pt x="117569" y="0"/>
                  </a:lnTo>
                  <a:lnTo>
                    <a:pt x="114819" y="9492"/>
                  </a:lnTo>
                  <a:lnTo>
                    <a:pt x="91655" y="41095"/>
                  </a:lnTo>
                  <a:lnTo>
                    <a:pt x="53840" y="75247"/>
                  </a:lnTo>
                  <a:lnTo>
                    <a:pt x="8932" y="105388"/>
                  </a:lnTo>
                  <a:lnTo>
                    <a:pt x="0" y="111831"/>
                  </a:lnTo>
                  <a:lnTo>
                    <a:pt x="679" y="113065"/>
                  </a:lnTo>
                  <a:lnTo>
                    <a:pt x="39315" y="140035"/>
                  </a:lnTo>
                  <a:lnTo>
                    <a:pt x="82280" y="167829"/>
                  </a:lnTo>
                  <a:lnTo>
                    <a:pt x="124802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518">
              <a:extLst>
                <a:ext uri="{FF2B5EF4-FFF2-40B4-BE49-F238E27FC236}">
                  <a16:creationId xmlns:a16="http://schemas.microsoft.com/office/drawing/2014/main" xmlns="" id="{58426853-C8CF-4672-8A01-09D6C96F1743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2413000" y="2248783"/>
              <a:ext cx="32346" cy="246768"/>
            </a:xfrm>
            <a:custGeom>
              <a:avLst/>
              <a:gdLst/>
              <a:ahLst/>
              <a:cxnLst/>
              <a:rect l="0" t="0" r="0" b="0"/>
              <a:pathLst>
                <a:path w="32346" h="24676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3658" y="1103"/>
                  </a:lnTo>
                  <a:lnTo>
                    <a:pt x="3144" y="441"/>
                  </a:lnTo>
                  <a:lnTo>
                    <a:pt x="2096" y="0"/>
                  </a:lnTo>
                  <a:lnTo>
                    <a:pt x="9022" y="41289"/>
                  </a:lnTo>
                  <a:lnTo>
                    <a:pt x="18352" y="83266"/>
                  </a:lnTo>
                  <a:lnTo>
                    <a:pt x="26031" y="116950"/>
                  </a:lnTo>
                  <a:lnTo>
                    <a:pt x="32030" y="152381"/>
                  </a:lnTo>
                  <a:lnTo>
                    <a:pt x="32345" y="186944"/>
                  </a:lnTo>
                  <a:lnTo>
                    <a:pt x="31828" y="233793"/>
                  </a:lnTo>
                  <a:lnTo>
                    <a:pt x="31750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686">
            <a:extLst>
              <a:ext uri="{FF2B5EF4-FFF2-40B4-BE49-F238E27FC236}">
                <a16:creationId xmlns:a16="http://schemas.microsoft.com/office/drawing/2014/main" xmlns="" id="{30D4674D-B972-442B-8EE7-AB3917D0BB1B}"/>
              </a:ext>
            </a:extLst>
          </p:cNvPr>
          <p:cNvGrpSpPr/>
          <p:nvPr/>
        </p:nvGrpSpPr>
        <p:grpSpPr>
          <a:xfrm>
            <a:off x="950858" y="3056115"/>
            <a:ext cx="858893" cy="427005"/>
            <a:chOff x="950858" y="3056115"/>
            <a:chExt cx="858893" cy="427005"/>
          </a:xfrm>
        </p:grpSpPr>
        <p:sp>
          <p:nvSpPr>
            <p:cNvPr id="74" name="SMARTInkShape-3519">
              <a:extLst>
                <a:ext uri="{FF2B5EF4-FFF2-40B4-BE49-F238E27FC236}">
                  <a16:creationId xmlns:a16="http://schemas.microsoft.com/office/drawing/2014/main" xmlns="" id="{4331B07F-E68A-4BBA-BA05-9965464154B9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1804283" y="3333750"/>
              <a:ext cx="5468" cy="6351"/>
            </a:xfrm>
            <a:custGeom>
              <a:avLst/>
              <a:gdLst/>
              <a:ahLst/>
              <a:cxnLst/>
              <a:rect l="0" t="0" r="0" b="0"/>
              <a:pathLst>
                <a:path w="5468" h="63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54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520">
              <a:extLst>
                <a:ext uri="{FF2B5EF4-FFF2-40B4-BE49-F238E27FC236}">
                  <a16:creationId xmlns:a16="http://schemas.microsoft.com/office/drawing/2014/main" xmlns="" id="{93252C82-DAF0-4280-AFCA-2CB1545715CB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1803400" y="31940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0"/>
                  </a:moveTo>
                  <a:lnTo>
                    <a:pt x="635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521">
              <a:extLst>
                <a:ext uri="{FF2B5EF4-FFF2-40B4-BE49-F238E27FC236}">
                  <a16:creationId xmlns:a16="http://schemas.microsoft.com/office/drawing/2014/main" xmlns="" id="{EB41D46F-2B2A-427A-BDC8-E543F75DFE80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1284134" y="3378200"/>
              <a:ext cx="404967" cy="98953"/>
            </a:xfrm>
            <a:custGeom>
              <a:avLst/>
              <a:gdLst/>
              <a:ahLst/>
              <a:cxnLst/>
              <a:rect l="0" t="0" r="0" b="0"/>
              <a:pathLst>
                <a:path w="404967" h="98953">
                  <a:moveTo>
                    <a:pt x="23966" y="82550"/>
                  </a:moveTo>
                  <a:lnTo>
                    <a:pt x="23966" y="82550"/>
                  </a:lnTo>
                  <a:lnTo>
                    <a:pt x="718" y="97628"/>
                  </a:lnTo>
                  <a:lnTo>
                    <a:pt x="0" y="98952"/>
                  </a:lnTo>
                  <a:lnTo>
                    <a:pt x="25959" y="97444"/>
                  </a:lnTo>
                  <a:lnTo>
                    <a:pt x="67185" y="88699"/>
                  </a:lnTo>
                  <a:lnTo>
                    <a:pt x="92995" y="82416"/>
                  </a:lnTo>
                  <a:lnTo>
                    <a:pt x="122902" y="75405"/>
                  </a:lnTo>
                  <a:lnTo>
                    <a:pt x="155540" y="67909"/>
                  </a:lnTo>
                  <a:lnTo>
                    <a:pt x="189999" y="60089"/>
                  </a:lnTo>
                  <a:lnTo>
                    <a:pt x="223554" y="52054"/>
                  </a:lnTo>
                  <a:lnTo>
                    <a:pt x="256508" y="43875"/>
                  </a:lnTo>
                  <a:lnTo>
                    <a:pt x="289061" y="35600"/>
                  </a:lnTo>
                  <a:lnTo>
                    <a:pt x="316407" y="27967"/>
                  </a:lnTo>
                  <a:lnTo>
                    <a:pt x="361843" y="13841"/>
                  </a:lnTo>
                  <a:lnTo>
                    <a:pt x="4049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522">
              <a:extLst>
                <a:ext uri="{FF2B5EF4-FFF2-40B4-BE49-F238E27FC236}">
                  <a16:creationId xmlns:a16="http://schemas.microsoft.com/office/drawing/2014/main" xmlns="" id="{C5F5D93D-0E20-42C7-A62B-32EBF5C6B9F2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1012629" y="3381960"/>
              <a:ext cx="619322" cy="78791"/>
            </a:xfrm>
            <a:custGeom>
              <a:avLst/>
              <a:gdLst/>
              <a:ahLst/>
              <a:cxnLst/>
              <a:rect l="0" t="0" r="0" b="0"/>
              <a:pathLst>
                <a:path w="619322" h="78791">
                  <a:moveTo>
                    <a:pt x="3371" y="78790"/>
                  </a:moveTo>
                  <a:lnTo>
                    <a:pt x="3371" y="78790"/>
                  </a:lnTo>
                  <a:lnTo>
                    <a:pt x="0" y="78790"/>
                  </a:lnTo>
                  <a:lnTo>
                    <a:pt x="44516" y="72309"/>
                  </a:lnTo>
                  <a:lnTo>
                    <a:pt x="69606" y="68119"/>
                  </a:lnTo>
                  <a:lnTo>
                    <a:pt x="98328" y="63210"/>
                  </a:lnTo>
                  <a:lnTo>
                    <a:pt x="135115" y="56409"/>
                  </a:lnTo>
                  <a:lnTo>
                    <a:pt x="177278" y="48347"/>
                  </a:lnTo>
                  <a:lnTo>
                    <a:pt x="223026" y="39444"/>
                  </a:lnTo>
                  <a:lnTo>
                    <a:pt x="271868" y="31393"/>
                  </a:lnTo>
                  <a:lnTo>
                    <a:pt x="322775" y="23908"/>
                  </a:lnTo>
                  <a:lnTo>
                    <a:pt x="375057" y="16802"/>
                  </a:lnTo>
                  <a:lnTo>
                    <a:pt x="421906" y="12065"/>
                  </a:lnTo>
                  <a:lnTo>
                    <a:pt x="465133" y="8906"/>
                  </a:lnTo>
                  <a:lnTo>
                    <a:pt x="505946" y="6801"/>
                  </a:lnTo>
                  <a:lnTo>
                    <a:pt x="538093" y="4692"/>
                  </a:lnTo>
                  <a:lnTo>
                    <a:pt x="564463" y="2580"/>
                  </a:lnTo>
                  <a:lnTo>
                    <a:pt x="608241" y="0"/>
                  </a:lnTo>
                  <a:lnTo>
                    <a:pt x="619321" y="2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523">
              <a:extLst>
                <a:ext uri="{FF2B5EF4-FFF2-40B4-BE49-F238E27FC236}">
                  <a16:creationId xmlns:a16="http://schemas.microsoft.com/office/drawing/2014/main" xmlns="" id="{914630CF-D3E8-47BA-A95C-121E83A86DA7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1604563" y="3130550"/>
              <a:ext cx="40088" cy="241301"/>
            </a:xfrm>
            <a:custGeom>
              <a:avLst/>
              <a:gdLst/>
              <a:ahLst/>
              <a:cxnLst/>
              <a:rect l="0" t="0" r="0" b="0"/>
              <a:pathLst>
                <a:path w="40088" h="241301">
                  <a:moveTo>
                    <a:pt x="40087" y="0"/>
                  </a:moveTo>
                  <a:lnTo>
                    <a:pt x="40087" y="0"/>
                  </a:lnTo>
                  <a:lnTo>
                    <a:pt x="36716" y="0"/>
                  </a:lnTo>
                  <a:lnTo>
                    <a:pt x="35723" y="706"/>
                  </a:lnTo>
                  <a:lnTo>
                    <a:pt x="35061" y="1881"/>
                  </a:lnTo>
                  <a:lnTo>
                    <a:pt x="20114" y="37590"/>
                  </a:lnTo>
                  <a:lnTo>
                    <a:pt x="11434" y="81301"/>
                  </a:lnTo>
                  <a:lnTo>
                    <a:pt x="6656" y="113510"/>
                  </a:lnTo>
                  <a:lnTo>
                    <a:pt x="0" y="160005"/>
                  </a:lnTo>
                  <a:lnTo>
                    <a:pt x="301" y="198320"/>
                  </a:lnTo>
                  <a:lnTo>
                    <a:pt x="8337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524">
              <a:extLst>
                <a:ext uri="{FF2B5EF4-FFF2-40B4-BE49-F238E27FC236}">
                  <a16:creationId xmlns:a16="http://schemas.microsoft.com/office/drawing/2014/main" xmlns="" id="{4FDADA51-DE6E-492A-BD2C-B4EB3A6A6251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1240452" y="3181422"/>
              <a:ext cx="190712" cy="301698"/>
            </a:xfrm>
            <a:custGeom>
              <a:avLst/>
              <a:gdLst/>
              <a:ahLst/>
              <a:cxnLst/>
              <a:rect l="0" t="0" r="0" b="0"/>
              <a:pathLst>
                <a:path w="190712" h="301698">
                  <a:moveTo>
                    <a:pt x="42248" y="50728"/>
                  </a:moveTo>
                  <a:lnTo>
                    <a:pt x="42248" y="50728"/>
                  </a:lnTo>
                  <a:lnTo>
                    <a:pt x="59271" y="18778"/>
                  </a:lnTo>
                  <a:lnTo>
                    <a:pt x="58536" y="15317"/>
                  </a:lnTo>
                  <a:lnTo>
                    <a:pt x="53955" y="7708"/>
                  </a:lnTo>
                  <a:lnTo>
                    <a:pt x="50053" y="5820"/>
                  </a:lnTo>
                  <a:lnTo>
                    <a:pt x="40072" y="5604"/>
                  </a:lnTo>
                  <a:lnTo>
                    <a:pt x="19182" y="16191"/>
                  </a:lnTo>
                  <a:lnTo>
                    <a:pt x="8948" y="28793"/>
                  </a:lnTo>
                  <a:lnTo>
                    <a:pt x="2754" y="44507"/>
                  </a:lnTo>
                  <a:lnTo>
                    <a:pt x="0" y="63250"/>
                  </a:lnTo>
                  <a:lnTo>
                    <a:pt x="5193" y="90264"/>
                  </a:lnTo>
                  <a:lnTo>
                    <a:pt x="19039" y="112772"/>
                  </a:lnTo>
                  <a:lnTo>
                    <a:pt x="32403" y="122518"/>
                  </a:lnTo>
                  <a:lnTo>
                    <a:pt x="39918" y="126104"/>
                  </a:lnTo>
                  <a:lnTo>
                    <a:pt x="57675" y="126326"/>
                  </a:lnTo>
                  <a:lnTo>
                    <a:pt x="76621" y="120311"/>
                  </a:lnTo>
                  <a:lnTo>
                    <a:pt x="116982" y="88932"/>
                  </a:lnTo>
                  <a:lnTo>
                    <a:pt x="124852" y="76174"/>
                  </a:lnTo>
                  <a:lnTo>
                    <a:pt x="127644" y="65565"/>
                  </a:lnTo>
                  <a:lnTo>
                    <a:pt x="127401" y="62736"/>
                  </a:lnTo>
                  <a:lnTo>
                    <a:pt x="126533" y="60850"/>
                  </a:lnTo>
                  <a:lnTo>
                    <a:pt x="124544" y="61710"/>
                  </a:lnTo>
                  <a:lnTo>
                    <a:pt x="118570" y="68309"/>
                  </a:lnTo>
                  <a:lnTo>
                    <a:pt x="110645" y="87295"/>
                  </a:lnTo>
                  <a:lnTo>
                    <a:pt x="101646" y="131250"/>
                  </a:lnTo>
                  <a:lnTo>
                    <a:pt x="97340" y="163421"/>
                  </a:lnTo>
                  <a:lnTo>
                    <a:pt x="93074" y="200768"/>
                  </a:lnTo>
                  <a:lnTo>
                    <a:pt x="88826" y="238768"/>
                  </a:lnTo>
                  <a:lnTo>
                    <a:pt x="82468" y="283694"/>
                  </a:lnTo>
                  <a:lnTo>
                    <a:pt x="77527" y="301240"/>
                  </a:lnTo>
                  <a:lnTo>
                    <a:pt x="77762" y="301697"/>
                  </a:lnTo>
                  <a:lnTo>
                    <a:pt x="78624" y="300590"/>
                  </a:lnTo>
                  <a:lnTo>
                    <a:pt x="81418" y="259095"/>
                  </a:lnTo>
                  <a:lnTo>
                    <a:pt x="86938" y="216478"/>
                  </a:lnTo>
                  <a:lnTo>
                    <a:pt x="90386" y="191567"/>
                  </a:lnTo>
                  <a:lnTo>
                    <a:pt x="94096" y="165082"/>
                  </a:lnTo>
                  <a:lnTo>
                    <a:pt x="97980" y="137547"/>
                  </a:lnTo>
                  <a:lnTo>
                    <a:pt x="106058" y="90020"/>
                  </a:lnTo>
                  <a:lnTo>
                    <a:pt x="115058" y="51257"/>
                  </a:lnTo>
                  <a:lnTo>
                    <a:pt x="131320" y="15686"/>
                  </a:lnTo>
                  <a:lnTo>
                    <a:pt x="140867" y="3874"/>
                  </a:lnTo>
                  <a:lnTo>
                    <a:pt x="146799" y="1147"/>
                  </a:lnTo>
                  <a:lnTo>
                    <a:pt x="160917" y="0"/>
                  </a:lnTo>
                  <a:lnTo>
                    <a:pt x="167927" y="2798"/>
                  </a:lnTo>
                  <a:lnTo>
                    <a:pt x="181361" y="13433"/>
                  </a:lnTo>
                  <a:lnTo>
                    <a:pt x="188743" y="29448"/>
                  </a:lnTo>
                  <a:lnTo>
                    <a:pt x="190711" y="38658"/>
                  </a:lnTo>
                  <a:lnTo>
                    <a:pt x="187254" y="56418"/>
                  </a:lnTo>
                  <a:lnTo>
                    <a:pt x="183368" y="65104"/>
                  </a:lnTo>
                  <a:lnTo>
                    <a:pt x="169644" y="80401"/>
                  </a:lnTo>
                  <a:lnTo>
                    <a:pt x="143965" y="97149"/>
                  </a:lnTo>
                  <a:lnTo>
                    <a:pt x="128378" y="102404"/>
                  </a:lnTo>
                  <a:lnTo>
                    <a:pt x="105748" y="101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525">
              <a:extLst>
                <a:ext uri="{FF2B5EF4-FFF2-40B4-BE49-F238E27FC236}">
                  <a16:creationId xmlns:a16="http://schemas.microsoft.com/office/drawing/2014/main" xmlns="" id="{C8999DE1-6B04-4FA0-A298-EC60BD6C4692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1143523" y="3232150"/>
              <a:ext cx="75678" cy="12701"/>
            </a:xfrm>
            <a:custGeom>
              <a:avLst/>
              <a:gdLst/>
              <a:ahLst/>
              <a:cxnLst/>
              <a:rect l="0" t="0" r="0" b="0"/>
              <a:pathLst>
                <a:path w="75678" h="12701">
                  <a:moveTo>
                    <a:pt x="12177" y="12700"/>
                  </a:moveTo>
                  <a:lnTo>
                    <a:pt x="12177" y="12700"/>
                  </a:lnTo>
                  <a:lnTo>
                    <a:pt x="0" y="12700"/>
                  </a:lnTo>
                  <a:lnTo>
                    <a:pt x="45019" y="5793"/>
                  </a:lnTo>
                  <a:lnTo>
                    <a:pt x="756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526">
              <a:extLst>
                <a:ext uri="{FF2B5EF4-FFF2-40B4-BE49-F238E27FC236}">
                  <a16:creationId xmlns:a16="http://schemas.microsoft.com/office/drawing/2014/main" xmlns="" id="{034945B6-FE80-479E-B876-28FC24802FF7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1150791" y="3056115"/>
              <a:ext cx="62060" cy="302333"/>
            </a:xfrm>
            <a:custGeom>
              <a:avLst/>
              <a:gdLst/>
              <a:ahLst/>
              <a:cxnLst/>
              <a:rect l="0" t="0" r="0" b="0"/>
              <a:pathLst>
                <a:path w="62060" h="302333">
                  <a:moveTo>
                    <a:pt x="17609" y="10935"/>
                  </a:moveTo>
                  <a:lnTo>
                    <a:pt x="17609" y="10935"/>
                  </a:lnTo>
                  <a:lnTo>
                    <a:pt x="12142" y="0"/>
                  </a:lnTo>
                  <a:lnTo>
                    <a:pt x="11337" y="38389"/>
                  </a:lnTo>
                  <a:lnTo>
                    <a:pt x="7911" y="85156"/>
                  </a:lnTo>
                  <a:lnTo>
                    <a:pt x="6243" y="122709"/>
                  </a:lnTo>
                  <a:lnTo>
                    <a:pt x="4796" y="162212"/>
                  </a:lnTo>
                  <a:lnTo>
                    <a:pt x="1802" y="200936"/>
                  </a:lnTo>
                  <a:lnTo>
                    <a:pt x="0" y="235550"/>
                  </a:lnTo>
                  <a:lnTo>
                    <a:pt x="867" y="275278"/>
                  </a:lnTo>
                  <a:lnTo>
                    <a:pt x="4524" y="291404"/>
                  </a:lnTo>
                  <a:lnTo>
                    <a:pt x="10853" y="300923"/>
                  </a:lnTo>
                  <a:lnTo>
                    <a:pt x="15221" y="302332"/>
                  </a:lnTo>
                  <a:lnTo>
                    <a:pt x="25720" y="300136"/>
                  </a:lnTo>
                  <a:lnTo>
                    <a:pt x="43531" y="284223"/>
                  </a:lnTo>
                  <a:lnTo>
                    <a:pt x="62059" y="245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527">
              <a:extLst>
                <a:ext uri="{FF2B5EF4-FFF2-40B4-BE49-F238E27FC236}">
                  <a16:creationId xmlns:a16="http://schemas.microsoft.com/office/drawing/2014/main" xmlns="" id="{1B4F9A86-0764-4895-93F0-948A8887C169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950858" y="3195734"/>
              <a:ext cx="102425" cy="186955"/>
            </a:xfrm>
            <a:custGeom>
              <a:avLst/>
              <a:gdLst/>
              <a:ahLst/>
              <a:cxnLst/>
              <a:rect l="0" t="0" r="0" b="0"/>
              <a:pathLst>
                <a:path w="102425" h="186955">
                  <a:moveTo>
                    <a:pt x="77842" y="49116"/>
                  </a:moveTo>
                  <a:lnTo>
                    <a:pt x="77842" y="49116"/>
                  </a:lnTo>
                  <a:lnTo>
                    <a:pt x="84584" y="42374"/>
                  </a:lnTo>
                  <a:lnTo>
                    <a:pt x="87894" y="33419"/>
                  </a:lnTo>
                  <a:lnTo>
                    <a:pt x="88660" y="23090"/>
                  </a:lnTo>
                  <a:lnTo>
                    <a:pt x="86648" y="13795"/>
                  </a:lnTo>
                  <a:lnTo>
                    <a:pt x="83713" y="10046"/>
                  </a:lnTo>
                  <a:lnTo>
                    <a:pt x="74807" y="4000"/>
                  </a:lnTo>
                  <a:lnTo>
                    <a:pt x="57893" y="0"/>
                  </a:lnTo>
                  <a:lnTo>
                    <a:pt x="32734" y="5557"/>
                  </a:lnTo>
                  <a:lnTo>
                    <a:pt x="18753" y="14234"/>
                  </a:lnTo>
                  <a:lnTo>
                    <a:pt x="8541" y="25146"/>
                  </a:lnTo>
                  <a:lnTo>
                    <a:pt x="1651" y="37052"/>
                  </a:lnTo>
                  <a:lnTo>
                    <a:pt x="0" y="49399"/>
                  </a:lnTo>
                  <a:lnTo>
                    <a:pt x="547" y="55654"/>
                  </a:lnTo>
                  <a:lnTo>
                    <a:pt x="6800" y="66368"/>
                  </a:lnTo>
                  <a:lnTo>
                    <a:pt x="24102" y="80333"/>
                  </a:lnTo>
                  <a:lnTo>
                    <a:pt x="71497" y="102668"/>
                  </a:lnTo>
                  <a:lnTo>
                    <a:pt x="87722" y="113839"/>
                  </a:lnTo>
                  <a:lnTo>
                    <a:pt x="98226" y="127741"/>
                  </a:lnTo>
                  <a:lnTo>
                    <a:pt x="102014" y="135400"/>
                  </a:lnTo>
                  <a:lnTo>
                    <a:pt x="102424" y="142622"/>
                  </a:lnTo>
                  <a:lnTo>
                    <a:pt x="97234" y="156290"/>
                  </a:lnTo>
                  <a:lnTo>
                    <a:pt x="72299" y="179257"/>
                  </a:lnTo>
                  <a:lnTo>
                    <a:pt x="53741" y="186214"/>
                  </a:lnTo>
                  <a:lnTo>
                    <a:pt x="38203" y="186954"/>
                  </a:lnTo>
                  <a:lnTo>
                    <a:pt x="28945" y="184931"/>
                  </a:lnTo>
                  <a:lnTo>
                    <a:pt x="26900" y="180581"/>
                  </a:lnTo>
                  <a:lnTo>
                    <a:pt x="26508" y="166341"/>
                  </a:lnTo>
                  <a:lnTo>
                    <a:pt x="36212" y="150135"/>
                  </a:lnTo>
                  <a:lnTo>
                    <a:pt x="58792" y="125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687">
            <a:extLst>
              <a:ext uri="{FF2B5EF4-FFF2-40B4-BE49-F238E27FC236}">
                <a16:creationId xmlns:a16="http://schemas.microsoft.com/office/drawing/2014/main" xmlns="" id="{AAB10B38-06E8-46DB-A743-C514EF155504}"/>
              </a:ext>
            </a:extLst>
          </p:cNvPr>
          <p:cNvGrpSpPr/>
          <p:nvPr/>
        </p:nvGrpSpPr>
        <p:grpSpPr>
          <a:xfrm>
            <a:off x="2399284" y="2967760"/>
            <a:ext cx="365719" cy="588241"/>
            <a:chOff x="2399284" y="2967760"/>
            <a:chExt cx="365719" cy="588241"/>
          </a:xfrm>
        </p:grpSpPr>
        <p:sp>
          <p:nvSpPr>
            <p:cNvPr id="84" name="SMARTInkShape-3528">
              <a:extLst>
                <a:ext uri="{FF2B5EF4-FFF2-40B4-BE49-F238E27FC236}">
                  <a16:creationId xmlns:a16="http://schemas.microsoft.com/office/drawing/2014/main" xmlns="" id="{CC3B6F55-5B85-4224-AD62-7AD9D23EEFEF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2517778" y="2967760"/>
              <a:ext cx="193673" cy="173063"/>
            </a:xfrm>
            <a:custGeom>
              <a:avLst/>
              <a:gdLst/>
              <a:ahLst/>
              <a:cxnLst/>
              <a:rect l="0" t="0" r="0" b="0"/>
              <a:pathLst>
                <a:path w="193673" h="173063">
                  <a:moveTo>
                    <a:pt x="47622" y="86590"/>
                  </a:moveTo>
                  <a:lnTo>
                    <a:pt x="47622" y="86590"/>
                  </a:lnTo>
                  <a:lnTo>
                    <a:pt x="47622" y="67956"/>
                  </a:lnTo>
                  <a:lnTo>
                    <a:pt x="27849" y="114941"/>
                  </a:lnTo>
                  <a:lnTo>
                    <a:pt x="8721" y="158109"/>
                  </a:lnTo>
                  <a:lnTo>
                    <a:pt x="4111" y="170026"/>
                  </a:lnTo>
                  <a:lnTo>
                    <a:pt x="2387" y="171848"/>
                  </a:lnTo>
                  <a:lnTo>
                    <a:pt x="532" y="173062"/>
                  </a:lnTo>
                  <a:lnTo>
                    <a:pt x="0" y="171049"/>
                  </a:lnTo>
                  <a:lnTo>
                    <a:pt x="9357" y="133182"/>
                  </a:lnTo>
                  <a:lnTo>
                    <a:pt x="20684" y="87930"/>
                  </a:lnTo>
                  <a:lnTo>
                    <a:pt x="32976" y="47790"/>
                  </a:lnTo>
                  <a:lnTo>
                    <a:pt x="52113" y="9383"/>
                  </a:lnTo>
                  <a:lnTo>
                    <a:pt x="54849" y="5486"/>
                  </a:lnTo>
                  <a:lnTo>
                    <a:pt x="58085" y="2887"/>
                  </a:lnTo>
                  <a:lnTo>
                    <a:pt x="65442" y="0"/>
                  </a:lnTo>
                  <a:lnTo>
                    <a:pt x="70086" y="1346"/>
                  </a:lnTo>
                  <a:lnTo>
                    <a:pt x="80889" y="8487"/>
                  </a:lnTo>
                  <a:lnTo>
                    <a:pt x="95500" y="31149"/>
                  </a:lnTo>
                  <a:lnTo>
                    <a:pt x="113080" y="70412"/>
                  </a:lnTo>
                  <a:lnTo>
                    <a:pt x="132022" y="108377"/>
                  </a:lnTo>
                  <a:lnTo>
                    <a:pt x="155937" y="133306"/>
                  </a:lnTo>
                  <a:lnTo>
                    <a:pt x="170316" y="139102"/>
                  </a:lnTo>
                  <a:lnTo>
                    <a:pt x="193672" y="143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529">
              <a:extLst>
                <a:ext uri="{FF2B5EF4-FFF2-40B4-BE49-F238E27FC236}">
                  <a16:creationId xmlns:a16="http://schemas.microsoft.com/office/drawing/2014/main" xmlns="" id="{86804C43-5DFD-4F1F-BE31-4C023002D9D2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2755900" y="3409950"/>
              <a:ext cx="9103" cy="146051"/>
            </a:xfrm>
            <a:custGeom>
              <a:avLst/>
              <a:gdLst/>
              <a:ahLst/>
              <a:cxnLst/>
              <a:rect l="0" t="0" r="0" b="0"/>
              <a:pathLst>
                <a:path w="9103" h="146051">
                  <a:moveTo>
                    <a:pt x="0" y="0"/>
                  </a:moveTo>
                  <a:lnTo>
                    <a:pt x="0" y="0"/>
                  </a:lnTo>
                  <a:lnTo>
                    <a:pt x="6907" y="47403"/>
                  </a:lnTo>
                  <a:lnTo>
                    <a:pt x="9102" y="83425"/>
                  </a:lnTo>
                  <a:lnTo>
                    <a:pt x="6894" y="126781"/>
                  </a:lnTo>
                  <a:lnTo>
                    <a:pt x="63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530">
              <a:extLst>
                <a:ext uri="{FF2B5EF4-FFF2-40B4-BE49-F238E27FC236}">
                  <a16:creationId xmlns:a16="http://schemas.microsoft.com/office/drawing/2014/main" xmlns="" id="{303A0F52-65DA-462B-9C9A-483A30C110EE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2399284" y="3176300"/>
              <a:ext cx="267717" cy="252701"/>
            </a:xfrm>
            <a:custGeom>
              <a:avLst/>
              <a:gdLst/>
              <a:ahLst/>
              <a:cxnLst/>
              <a:rect l="0" t="0" r="0" b="0"/>
              <a:pathLst>
                <a:path w="267717" h="252701">
                  <a:moveTo>
                    <a:pt x="216916" y="24100"/>
                  </a:moveTo>
                  <a:lnTo>
                    <a:pt x="216916" y="24100"/>
                  </a:lnTo>
                  <a:lnTo>
                    <a:pt x="230731" y="12167"/>
                  </a:lnTo>
                  <a:lnTo>
                    <a:pt x="247105" y="0"/>
                  </a:lnTo>
                  <a:lnTo>
                    <a:pt x="247626" y="272"/>
                  </a:lnTo>
                  <a:lnTo>
                    <a:pt x="248203" y="2456"/>
                  </a:lnTo>
                  <a:lnTo>
                    <a:pt x="236416" y="38079"/>
                  </a:lnTo>
                  <a:lnTo>
                    <a:pt x="218147" y="77552"/>
                  </a:lnTo>
                  <a:lnTo>
                    <a:pt x="191489" y="118254"/>
                  </a:lnTo>
                  <a:lnTo>
                    <a:pt x="157876" y="150383"/>
                  </a:lnTo>
                  <a:lnTo>
                    <a:pt x="117735" y="171035"/>
                  </a:lnTo>
                  <a:lnTo>
                    <a:pt x="89109" y="173836"/>
                  </a:lnTo>
                  <a:lnTo>
                    <a:pt x="62041" y="169671"/>
                  </a:lnTo>
                  <a:lnTo>
                    <a:pt x="40603" y="160765"/>
                  </a:lnTo>
                  <a:lnTo>
                    <a:pt x="12667" y="137109"/>
                  </a:lnTo>
                  <a:lnTo>
                    <a:pt x="2666" y="119717"/>
                  </a:lnTo>
                  <a:lnTo>
                    <a:pt x="0" y="111128"/>
                  </a:lnTo>
                  <a:lnTo>
                    <a:pt x="338" y="104696"/>
                  </a:lnTo>
                  <a:lnTo>
                    <a:pt x="2681" y="99703"/>
                  </a:lnTo>
                  <a:lnTo>
                    <a:pt x="6359" y="95669"/>
                  </a:lnTo>
                  <a:lnTo>
                    <a:pt x="19854" y="91186"/>
                  </a:lnTo>
                  <a:lnTo>
                    <a:pt x="39022" y="90605"/>
                  </a:lnTo>
                  <a:lnTo>
                    <a:pt x="78286" y="100328"/>
                  </a:lnTo>
                  <a:lnTo>
                    <a:pt x="123237" y="124611"/>
                  </a:lnTo>
                  <a:lnTo>
                    <a:pt x="167341" y="164421"/>
                  </a:lnTo>
                  <a:lnTo>
                    <a:pt x="203541" y="211023"/>
                  </a:lnTo>
                  <a:lnTo>
                    <a:pt x="223066" y="231179"/>
                  </a:lnTo>
                  <a:lnTo>
                    <a:pt x="267716" y="25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688">
            <a:extLst>
              <a:ext uri="{FF2B5EF4-FFF2-40B4-BE49-F238E27FC236}">
                <a16:creationId xmlns:a16="http://schemas.microsoft.com/office/drawing/2014/main" xmlns="" id="{0845AF60-67D6-4241-A0BD-C15EC327FA94}"/>
              </a:ext>
            </a:extLst>
          </p:cNvPr>
          <p:cNvGrpSpPr/>
          <p:nvPr/>
        </p:nvGrpSpPr>
        <p:grpSpPr>
          <a:xfrm>
            <a:off x="3168650" y="3308350"/>
            <a:ext cx="222251" cy="101368"/>
            <a:chOff x="3168650" y="3308350"/>
            <a:chExt cx="222251" cy="101368"/>
          </a:xfrm>
        </p:grpSpPr>
        <p:sp>
          <p:nvSpPr>
            <p:cNvPr id="88" name="SMARTInkShape-3531">
              <a:extLst>
                <a:ext uri="{FF2B5EF4-FFF2-40B4-BE49-F238E27FC236}">
                  <a16:creationId xmlns:a16="http://schemas.microsoft.com/office/drawing/2014/main" xmlns="" id="{EED81869-9CB1-4481-80DE-43BDE587AC80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3174504" y="3397250"/>
              <a:ext cx="216397" cy="12468"/>
            </a:xfrm>
            <a:custGeom>
              <a:avLst/>
              <a:gdLst/>
              <a:ahLst/>
              <a:cxnLst/>
              <a:rect l="0" t="0" r="0" b="0"/>
              <a:pathLst>
                <a:path w="216397" h="12468">
                  <a:moveTo>
                    <a:pt x="13196" y="0"/>
                  </a:moveTo>
                  <a:lnTo>
                    <a:pt x="13196" y="0"/>
                  </a:lnTo>
                  <a:lnTo>
                    <a:pt x="810" y="8728"/>
                  </a:lnTo>
                  <a:lnTo>
                    <a:pt x="0" y="10052"/>
                  </a:lnTo>
                  <a:lnTo>
                    <a:pt x="165" y="10935"/>
                  </a:lnTo>
                  <a:lnTo>
                    <a:pt x="37490" y="12467"/>
                  </a:lnTo>
                  <a:lnTo>
                    <a:pt x="71266" y="11891"/>
                  </a:lnTo>
                  <a:lnTo>
                    <a:pt x="114499" y="9283"/>
                  </a:lnTo>
                  <a:lnTo>
                    <a:pt x="156292" y="7653"/>
                  </a:lnTo>
                  <a:lnTo>
                    <a:pt x="21639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532">
              <a:extLst>
                <a:ext uri="{FF2B5EF4-FFF2-40B4-BE49-F238E27FC236}">
                  <a16:creationId xmlns:a16="http://schemas.microsoft.com/office/drawing/2014/main" xmlns="" id="{DC356799-3DBE-44B7-B56F-CC852C3FD05B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3168650" y="3308350"/>
              <a:ext cx="158751" cy="18168"/>
            </a:xfrm>
            <a:custGeom>
              <a:avLst/>
              <a:gdLst/>
              <a:ahLst/>
              <a:cxnLst/>
              <a:rect l="0" t="0" r="0" b="0"/>
              <a:pathLst>
                <a:path w="158751" h="18168">
                  <a:moveTo>
                    <a:pt x="0" y="12700"/>
                  </a:moveTo>
                  <a:lnTo>
                    <a:pt x="0" y="12700"/>
                  </a:lnTo>
                  <a:lnTo>
                    <a:pt x="3371" y="16071"/>
                  </a:lnTo>
                  <a:lnTo>
                    <a:pt x="15580" y="18167"/>
                  </a:lnTo>
                  <a:lnTo>
                    <a:pt x="58947" y="9442"/>
                  </a:lnTo>
                  <a:lnTo>
                    <a:pt x="100643" y="3111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689">
            <a:extLst>
              <a:ext uri="{FF2B5EF4-FFF2-40B4-BE49-F238E27FC236}">
                <a16:creationId xmlns:a16="http://schemas.microsoft.com/office/drawing/2014/main" xmlns="" id="{94AF7AC1-B313-4A8A-A902-DB37B3B4A17D}"/>
              </a:ext>
            </a:extLst>
          </p:cNvPr>
          <p:cNvGrpSpPr/>
          <p:nvPr/>
        </p:nvGrpSpPr>
        <p:grpSpPr>
          <a:xfrm>
            <a:off x="3878030" y="3090845"/>
            <a:ext cx="264774" cy="509606"/>
            <a:chOff x="3878030" y="3090845"/>
            <a:chExt cx="264774" cy="509606"/>
          </a:xfrm>
        </p:grpSpPr>
        <p:sp>
          <p:nvSpPr>
            <p:cNvPr id="91" name="SMARTInkShape-3533">
              <a:extLst>
                <a:ext uri="{FF2B5EF4-FFF2-40B4-BE49-F238E27FC236}">
                  <a16:creationId xmlns:a16="http://schemas.microsoft.com/office/drawing/2014/main" xmlns="" id="{2A6A3508-4FFA-466D-8741-1AA712730AAA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3878030" y="3346450"/>
              <a:ext cx="262171" cy="38101"/>
            </a:xfrm>
            <a:custGeom>
              <a:avLst/>
              <a:gdLst/>
              <a:ahLst/>
              <a:cxnLst/>
              <a:rect l="0" t="0" r="0" b="0"/>
              <a:pathLst>
                <a:path w="262171" h="38101">
                  <a:moveTo>
                    <a:pt x="8170" y="38100"/>
                  </a:moveTo>
                  <a:lnTo>
                    <a:pt x="8170" y="38100"/>
                  </a:lnTo>
                  <a:lnTo>
                    <a:pt x="0" y="38100"/>
                  </a:lnTo>
                  <a:lnTo>
                    <a:pt x="606" y="38100"/>
                  </a:lnTo>
                  <a:lnTo>
                    <a:pt x="36936" y="27961"/>
                  </a:lnTo>
                  <a:lnTo>
                    <a:pt x="78340" y="20423"/>
                  </a:lnTo>
                  <a:lnTo>
                    <a:pt x="102222" y="16438"/>
                  </a:lnTo>
                  <a:lnTo>
                    <a:pt x="127315" y="12369"/>
                  </a:lnTo>
                  <a:lnTo>
                    <a:pt x="153217" y="8246"/>
                  </a:lnTo>
                  <a:lnTo>
                    <a:pt x="198929" y="3665"/>
                  </a:lnTo>
                  <a:lnTo>
                    <a:pt x="2621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534">
              <a:extLst>
                <a:ext uri="{FF2B5EF4-FFF2-40B4-BE49-F238E27FC236}">
                  <a16:creationId xmlns:a16="http://schemas.microsoft.com/office/drawing/2014/main" xmlns="" id="{EF0AF594-9347-444F-BA43-C5C9440B0DDA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4030747" y="3090845"/>
              <a:ext cx="19671" cy="242906"/>
            </a:xfrm>
            <a:custGeom>
              <a:avLst/>
              <a:gdLst/>
              <a:ahLst/>
              <a:cxnLst/>
              <a:rect l="0" t="0" r="0" b="0"/>
              <a:pathLst>
                <a:path w="19671" h="242906">
                  <a:moveTo>
                    <a:pt x="14203" y="14305"/>
                  </a:moveTo>
                  <a:lnTo>
                    <a:pt x="14203" y="14305"/>
                  </a:lnTo>
                  <a:lnTo>
                    <a:pt x="14203" y="7563"/>
                  </a:lnTo>
                  <a:lnTo>
                    <a:pt x="16084" y="2372"/>
                  </a:lnTo>
                  <a:lnTo>
                    <a:pt x="17574" y="0"/>
                  </a:lnTo>
                  <a:lnTo>
                    <a:pt x="18567" y="535"/>
                  </a:lnTo>
                  <a:lnTo>
                    <a:pt x="19670" y="6774"/>
                  </a:lnTo>
                  <a:lnTo>
                    <a:pt x="16920" y="39041"/>
                  </a:lnTo>
                  <a:lnTo>
                    <a:pt x="11648" y="72336"/>
                  </a:lnTo>
                  <a:lnTo>
                    <a:pt x="5306" y="109241"/>
                  </a:lnTo>
                  <a:lnTo>
                    <a:pt x="136" y="144458"/>
                  </a:lnTo>
                  <a:lnTo>
                    <a:pt x="0" y="189276"/>
                  </a:lnTo>
                  <a:lnTo>
                    <a:pt x="14203" y="242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535">
              <a:extLst>
                <a:ext uri="{FF2B5EF4-FFF2-40B4-BE49-F238E27FC236}">
                  <a16:creationId xmlns:a16="http://schemas.microsoft.com/office/drawing/2014/main" xmlns="" id="{6CB23BA6-FF72-4415-A988-EC60784CAA06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4000547" y="3465327"/>
              <a:ext cx="142257" cy="135124"/>
            </a:xfrm>
            <a:custGeom>
              <a:avLst/>
              <a:gdLst/>
              <a:ahLst/>
              <a:cxnLst/>
              <a:rect l="0" t="0" r="0" b="0"/>
              <a:pathLst>
                <a:path w="142257" h="135124">
                  <a:moveTo>
                    <a:pt x="25353" y="14473"/>
                  </a:moveTo>
                  <a:lnTo>
                    <a:pt x="25353" y="14473"/>
                  </a:lnTo>
                  <a:lnTo>
                    <a:pt x="18611" y="17844"/>
                  </a:lnTo>
                  <a:lnTo>
                    <a:pt x="16625" y="20248"/>
                  </a:lnTo>
                  <a:lnTo>
                    <a:pt x="14418" y="26682"/>
                  </a:lnTo>
                  <a:lnTo>
                    <a:pt x="9122" y="64015"/>
                  </a:lnTo>
                  <a:lnTo>
                    <a:pt x="1160" y="111543"/>
                  </a:lnTo>
                  <a:lnTo>
                    <a:pt x="59" y="132162"/>
                  </a:lnTo>
                  <a:lnTo>
                    <a:pt x="0" y="130749"/>
                  </a:lnTo>
                  <a:lnTo>
                    <a:pt x="12511" y="91996"/>
                  </a:lnTo>
                  <a:lnTo>
                    <a:pt x="29779" y="50378"/>
                  </a:lnTo>
                  <a:lnTo>
                    <a:pt x="40726" y="28314"/>
                  </a:lnTo>
                  <a:lnTo>
                    <a:pt x="54998" y="11452"/>
                  </a:lnTo>
                  <a:lnTo>
                    <a:pt x="72631" y="2547"/>
                  </a:lnTo>
                  <a:lnTo>
                    <a:pt x="91521" y="0"/>
                  </a:lnTo>
                  <a:lnTo>
                    <a:pt x="109323" y="3572"/>
                  </a:lnTo>
                  <a:lnTo>
                    <a:pt x="124762" y="15508"/>
                  </a:lnTo>
                  <a:lnTo>
                    <a:pt x="131842" y="23629"/>
                  </a:lnTo>
                  <a:lnTo>
                    <a:pt x="139709" y="43943"/>
                  </a:lnTo>
                  <a:lnTo>
                    <a:pt x="142256" y="77297"/>
                  </a:lnTo>
                  <a:lnTo>
                    <a:pt x="139996" y="122909"/>
                  </a:lnTo>
                  <a:lnTo>
                    <a:pt x="139653" y="135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690">
            <a:extLst>
              <a:ext uri="{FF2B5EF4-FFF2-40B4-BE49-F238E27FC236}">
                <a16:creationId xmlns:a16="http://schemas.microsoft.com/office/drawing/2014/main" xmlns="" id="{2FD6CB16-BB37-4458-86C5-8F17EB8D7AB1}"/>
              </a:ext>
            </a:extLst>
          </p:cNvPr>
          <p:cNvGrpSpPr/>
          <p:nvPr/>
        </p:nvGrpSpPr>
        <p:grpSpPr>
          <a:xfrm>
            <a:off x="4423992" y="2999687"/>
            <a:ext cx="923636" cy="747645"/>
            <a:chOff x="4423992" y="2999687"/>
            <a:chExt cx="923636" cy="747645"/>
          </a:xfrm>
        </p:grpSpPr>
        <p:sp>
          <p:nvSpPr>
            <p:cNvPr id="95" name="SMARTInkShape-3536">
              <a:extLst>
                <a:ext uri="{FF2B5EF4-FFF2-40B4-BE49-F238E27FC236}">
                  <a16:creationId xmlns:a16="http://schemas.microsoft.com/office/drawing/2014/main" xmlns="" id="{05D3C972-99EA-40A5-AA59-E42906B202CA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5244900" y="3390900"/>
              <a:ext cx="79071" cy="176280"/>
            </a:xfrm>
            <a:custGeom>
              <a:avLst/>
              <a:gdLst/>
              <a:ahLst/>
              <a:cxnLst/>
              <a:rect l="0" t="0" r="0" b="0"/>
              <a:pathLst>
                <a:path w="79071" h="176280">
                  <a:moveTo>
                    <a:pt x="70050" y="0"/>
                  </a:moveTo>
                  <a:lnTo>
                    <a:pt x="70050" y="0"/>
                  </a:lnTo>
                  <a:lnTo>
                    <a:pt x="66679" y="10113"/>
                  </a:lnTo>
                  <a:lnTo>
                    <a:pt x="66905" y="20722"/>
                  </a:lnTo>
                  <a:lnTo>
                    <a:pt x="74706" y="61159"/>
                  </a:lnTo>
                  <a:lnTo>
                    <a:pt x="79070" y="101974"/>
                  </a:lnTo>
                  <a:lnTo>
                    <a:pt x="70185" y="144007"/>
                  </a:lnTo>
                  <a:lnTo>
                    <a:pt x="59056" y="161370"/>
                  </a:lnTo>
                  <a:lnTo>
                    <a:pt x="52138" y="168963"/>
                  </a:lnTo>
                  <a:lnTo>
                    <a:pt x="44703" y="173320"/>
                  </a:lnTo>
                  <a:lnTo>
                    <a:pt x="28916" y="176279"/>
                  </a:lnTo>
                  <a:lnTo>
                    <a:pt x="16255" y="173361"/>
                  </a:lnTo>
                  <a:lnTo>
                    <a:pt x="10903" y="170607"/>
                  </a:lnTo>
                  <a:lnTo>
                    <a:pt x="3075" y="158140"/>
                  </a:lnTo>
                  <a:lnTo>
                    <a:pt x="0" y="149877"/>
                  </a:lnTo>
                  <a:lnTo>
                    <a:pt x="346" y="131288"/>
                  </a:lnTo>
                  <a:lnTo>
                    <a:pt x="65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537">
              <a:extLst>
                <a:ext uri="{FF2B5EF4-FFF2-40B4-BE49-F238E27FC236}">
                  <a16:creationId xmlns:a16="http://schemas.microsoft.com/office/drawing/2014/main" xmlns="" id="{19395A58-8DB1-40E0-8EDC-67665605FCAE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4423992" y="3144656"/>
              <a:ext cx="300409" cy="301550"/>
            </a:xfrm>
            <a:custGeom>
              <a:avLst/>
              <a:gdLst/>
              <a:ahLst/>
              <a:cxnLst/>
              <a:rect l="0" t="0" r="0" b="0"/>
              <a:pathLst>
                <a:path w="300409" h="301550">
                  <a:moveTo>
                    <a:pt x="275008" y="17644"/>
                  </a:moveTo>
                  <a:lnTo>
                    <a:pt x="275008" y="17644"/>
                  </a:lnTo>
                  <a:lnTo>
                    <a:pt x="294781" y="3339"/>
                  </a:lnTo>
                  <a:lnTo>
                    <a:pt x="295951" y="1757"/>
                  </a:lnTo>
                  <a:lnTo>
                    <a:pt x="296026" y="703"/>
                  </a:lnTo>
                  <a:lnTo>
                    <a:pt x="295370" y="0"/>
                  </a:lnTo>
                  <a:lnTo>
                    <a:pt x="254174" y="10927"/>
                  </a:lnTo>
                  <a:lnTo>
                    <a:pt x="220358" y="24066"/>
                  </a:lnTo>
                  <a:lnTo>
                    <a:pt x="179458" y="40959"/>
                  </a:lnTo>
                  <a:lnTo>
                    <a:pt x="135410" y="57875"/>
                  </a:lnTo>
                  <a:lnTo>
                    <a:pt x="97489" y="74801"/>
                  </a:lnTo>
                  <a:lnTo>
                    <a:pt x="55899" y="98314"/>
                  </a:lnTo>
                  <a:lnTo>
                    <a:pt x="40042" y="111353"/>
                  </a:lnTo>
                  <a:lnTo>
                    <a:pt x="32995" y="121852"/>
                  </a:lnTo>
                  <a:lnTo>
                    <a:pt x="34644" y="125921"/>
                  </a:lnTo>
                  <a:lnTo>
                    <a:pt x="45883" y="132324"/>
                  </a:lnTo>
                  <a:lnTo>
                    <a:pt x="88899" y="139896"/>
                  </a:lnTo>
                  <a:lnTo>
                    <a:pt x="122678" y="144415"/>
                  </a:lnTo>
                  <a:lnTo>
                    <a:pt x="165903" y="152808"/>
                  </a:lnTo>
                  <a:lnTo>
                    <a:pt x="176871" y="156437"/>
                  </a:lnTo>
                  <a:lnTo>
                    <a:pt x="182772" y="160972"/>
                  </a:lnTo>
                  <a:lnTo>
                    <a:pt x="185295" y="166113"/>
                  </a:lnTo>
                  <a:lnTo>
                    <a:pt x="185566" y="171657"/>
                  </a:lnTo>
                  <a:lnTo>
                    <a:pt x="174578" y="185342"/>
                  </a:lnTo>
                  <a:lnTo>
                    <a:pt x="138947" y="208914"/>
                  </a:lnTo>
                  <a:lnTo>
                    <a:pt x="105175" y="225420"/>
                  </a:lnTo>
                  <a:lnTo>
                    <a:pt x="66647" y="242163"/>
                  </a:lnTo>
                  <a:lnTo>
                    <a:pt x="25515" y="267455"/>
                  </a:lnTo>
                  <a:lnTo>
                    <a:pt x="2196" y="286082"/>
                  </a:lnTo>
                  <a:lnTo>
                    <a:pt x="0" y="290442"/>
                  </a:lnTo>
                  <a:lnTo>
                    <a:pt x="653" y="294054"/>
                  </a:lnTo>
                  <a:lnTo>
                    <a:pt x="3204" y="297167"/>
                  </a:lnTo>
                  <a:lnTo>
                    <a:pt x="37135" y="301549"/>
                  </a:lnTo>
                  <a:lnTo>
                    <a:pt x="77329" y="298811"/>
                  </a:lnTo>
                  <a:lnTo>
                    <a:pt x="100889" y="296105"/>
                  </a:lnTo>
                  <a:lnTo>
                    <a:pt x="127178" y="293596"/>
                  </a:lnTo>
                  <a:lnTo>
                    <a:pt x="155288" y="291218"/>
                  </a:lnTo>
                  <a:lnTo>
                    <a:pt x="184612" y="288926"/>
                  </a:lnTo>
                  <a:lnTo>
                    <a:pt x="210510" y="286693"/>
                  </a:lnTo>
                  <a:lnTo>
                    <a:pt x="256220" y="282331"/>
                  </a:lnTo>
                  <a:lnTo>
                    <a:pt x="300408" y="277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538">
              <a:extLst>
                <a:ext uri="{FF2B5EF4-FFF2-40B4-BE49-F238E27FC236}">
                  <a16:creationId xmlns:a16="http://schemas.microsoft.com/office/drawing/2014/main" xmlns="" id="{48DF11BE-1045-4602-89D5-ADE055EE21F1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4538316" y="3619500"/>
              <a:ext cx="50907" cy="127832"/>
            </a:xfrm>
            <a:custGeom>
              <a:avLst/>
              <a:gdLst/>
              <a:ahLst/>
              <a:cxnLst/>
              <a:rect l="0" t="0" r="0" b="0"/>
              <a:pathLst>
                <a:path w="50907" h="127832">
                  <a:moveTo>
                    <a:pt x="1934" y="0"/>
                  </a:moveTo>
                  <a:lnTo>
                    <a:pt x="1934" y="0"/>
                  </a:lnTo>
                  <a:lnTo>
                    <a:pt x="8676" y="0"/>
                  </a:lnTo>
                  <a:lnTo>
                    <a:pt x="22982" y="10113"/>
                  </a:lnTo>
                  <a:lnTo>
                    <a:pt x="37255" y="29886"/>
                  </a:lnTo>
                  <a:lnTo>
                    <a:pt x="48945" y="70579"/>
                  </a:lnTo>
                  <a:lnTo>
                    <a:pt x="50906" y="97739"/>
                  </a:lnTo>
                  <a:lnTo>
                    <a:pt x="48864" y="112584"/>
                  </a:lnTo>
                  <a:lnTo>
                    <a:pt x="43724" y="122474"/>
                  </a:lnTo>
                  <a:lnTo>
                    <a:pt x="40377" y="126099"/>
                  </a:lnTo>
                  <a:lnTo>
                    <a:pt x="36029" y="127811"/>
                  </a:lnTo>
                  <a:lnTo>
                    <a:pt x="25554" y="127831"/>
                  </a:lnTo>
                  <a:lnTo>
                    <a:pt x="15724" y="121725"/>
                  </a:lnTo>
                  <a:lnTo>
                    <a:pt x="7357" y="111250"/>
                  </a:lnTo>
                  <a:lnTo>
                    <a:pt x="1287" y="97187"/>
                  </a:lnTo>
                  <a:lnTo>
                    <a:pt x="0" y="81529"/>
                  </a:lnTo>
                  <a:lnTo>
                    <a:pt x="1934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539">
              <a:extLst>
                <a:ext uri="{FF2B5EF4-FFF2-40B4-BE49-F238E27FC236}">
                  <a16:creationId xmlns:a16="http://schemas.microsoft.com/office/drawing/2014/main" xmlns="" id="{8C607B72-8C66-4100-AF1E-0BD7D5EB68EF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4522083" y="3531745"/>
              <a:ext cx="37218" cy="11556"/>
            </a:xfrm>
            <a:custGeom>
              <a:avLst/>
              <a:gdLst/>
              <a:ahLst/>
              <a:cxnLst/>
              <a:rect l="0" t="0" r="0" b="0"/>
              <a:pathLst>
                <a:path w="37218" h="11556">
                  <a:moveTo>
                    <a:pt x="5467" y="11555"/>
                  </a:moveTo>
                  <a:lnTo>
                    <a:pt x="5467" y="11555"/>
                  </a:lnTo>
                  <a:lnTo>
                    <a:pt x="2096" y="8184"/>
                  </a:lnTo>
                  <a:lnTo>
                    <a:pt x="441" y="4647"/>
                  </a:lnTo>
                  <a:lnTo>
                    <a:pt x="0" y="2717"/>
                  </a:lnTo>
                  <a:lnTo>
                    <a:pt x="1116" y="1430"/>
                  </a:lnTo>
                  <a:lnTo>
                    <a:pt x="6120" y="0"/>
                  </a:lnTo>
                  <a:lnTo>
                    <a:pt x="37217" y="5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540">
              <a:extLst>
                <a:ext uri="{FF2B5EF4-FFF2-40B4-BE49-F238E27FC236}">
                  <a16:creationId xmlns:a16="http://schemas.microsoft.com/office/drawing/2014/main" xmlns="" id="{A5F46DDA-9D6B-4135-8AFE-E60E5F97F8F9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4635500" y="3603656"/>
              <a:ext cx="76201" cy="3145"/>
            </a:xfrm>
            <a:custGeom>
              <a:avLst/>
              <a:gdLst/>
              <a:ahLst/>
              <a:cxnLst/>
              <a:rect l="0" t="0" r="0" b="0"/>
              <a:pathLst>
                <a:path w="76201" h="3145">
                  <a:moveTo>
                    <a:pt x="0" y="3144"/>
                  </a:moveTo>
                  <a:lnTo>
                    <a:pt x="0" y="3144"/>
                  </a:lnTo>
                  <a:lnTo>
                    <a:pt x="47385" y="0"/>
                  </a:lnTo>
                  <a:lnTo>
                    <a:pt x="76200" y="3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541">
              <a:extLst>
                <a:ext uri="{FF2B5EF4-FFF2-40B4-BE49-F238E27FC236}">
                  <a16:creationId xmlns:a16="http://schemas.microsoft.com/office/drawing/2014/main" xmlns="" id="{8B38C9FF-03C4-4F8A-A209-411B3261B934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4656315" y="3663950"/>
              <a:ext cx="68086" cy="22121"/>
            </a:xfrm>
            <a:custGeom>
              <a:avLst/>
              <a:gdLst/>
              <a:ahLst/>
              <a:cxnLst/>
              <a:rect l="0" t="0" r="0" b="0"/>
              <a:pathLst>
                <a:path w="68086" h="22121">
                  <a:moveTo>
                    <a:pt x="10935" y="12700"/>
                  </a:moveTo>
                  <a:lnTo>
                    <a:pt x="10935" y="12700"/>
                  </a:lnTo>
                  <a:lnTo>
                    <a:pt x="4193" y="16071"/>
                  </a:lnTo>
                  <a:lnTo>
                    <a:pt x="2207" y="17769"/>
                  </a:lnTo>
                  <a:lnTo>
                    <a:pt x="0" y="21538"/>
                  </a:lnTo>
                  <a:lnTo>
                    <a:pt x="823" y="22120"/>
                  </a:lnTo>
                  <a:lnTo>
                    <a:pt x="42875" y="10502"/>
                  </a:lnTo>
                  <a:lnTo>
                    <a:pt x="680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542">
              <a:extLst>
                <a:ext uri="{FF2B5EF4-FFF2-40B4-BE49-F238E27FC236}">
                  <a16:creationId xmlns:a16="http://schemas.microsoft.com/office/drawing/2014/main" xmlns="" id="{0E8FE55E-53E9-40DF-8E49-7371CF8DC43E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4927600" y="3177648"/>
              <a:ext cx="273051" cy="219603"/>
            </a:xfrm>
            <a:custGeom>
              <a:avLst/>
              <a:gdLst/>
              <a:ahLst/>
              <a:cxnLst/>
              <a:rect l="0" t="0" r="0" b="0"/>
              <a:pathLst>
                <a:path w="273051" h="219603">
                  <a:moveTo>
                    <a:pt x="273050" y="16402"/>
                  </a:moveTo>
                  <a:lnTo>
                    <a:pt x="273050" y="16402"/>
                  </a:lnTo>
                  <a:lnTo>
                    <a:pt x="269679" y="6289"/>
                  </a:lnTo>
                  <a:lnTo>
                    <a:pt x="266569" y="3310"/>
                  </a:lnTo>
                  <a:lnTo>
                    <a:pt x="257470" y="0"/>
                  </a:lnTo>
                  <a:lnTo>
                    <a:pt x="233705" y="4878"/>
                  </a:lnTo>
                  <a:lnTo>
                    <a:pt x="204320" y="25374"/>
                  </a:lnTo>
                  <a:lnTo>
                    <a:pt x="169900" y="60532"/>
                  </a:lnTo>
                  <a:lnTo>
                    <a:pt x="129520" y="105599"/>
                  </a:lnTo>
                  <a:lnTo>
                    <a:pt x="97075" y="136243"/>
                  </a:lnTo>
                  <a:lnTo>
                    <a:pt x="50635" y="175618"/>
                  </a:lnTo>
                  <a:lnTo>
                    <a:pt x="0" y="219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543">
              <a:extLst>
                <a:ext uri="{FF2B5EF4-FFF2-40B4-BE49-F238E27FC236}">
                  <a16:creationId xmlns:a16="http://schemas.microsoft.com/office/drawing/2014/main" xmlns="" id="{D3BE9867-89BB-41A2-9A41-C83D6F76511E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5290433" y="3282950"/>
              <a:ext cx="57195" cy="33844"/>
            </a:xfrm>
            <a:custGeom>
              <a:avLst/>
              <a:gdLst/>
              <a:ahLst/>
              <a:cxnLst/>
              <a:rect l="0" t="0" r="0" b="0"/>
              <a:pathLst>
                <a:path w="57195" h="33844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8789"/>
                  </a:lnTo>
                  <a:lnTo>
                    <a:pt x="0" y="12209"/>
                  </a:lnTo>
                  <a:lnTo>
                    <a:pt x="1822" y="15901"/>
                  </a:lnTo>
                  <a:lnTo>
                    <a:pt x="9491" y="23765"/>
                  </a:lnTo>
                  <a:lnTo>
                    <a:pt x="29080" y="32755"/>
                  </a:lnTo>
                  <a:lnTo>
                    <a:pt x="40892" y="33843"/>
                  </a:lnTo>
                  <a:lnTo>
                    <a:pt x="46017" y="33145"/>
                  </a:lnTo>
                  <a:lnTo>
                    <a:pt x="50139" y="31269"/>
                  </a:lnTo>
                  <a:lnTo>
                    <a:pt x="56601" y="25421"/>
                  </a:lnTo>
                  <a:lnTo>
                    <a:pt x="57194" y="21886"/>
                  </a:lnTo>
                  <a:lnTo>
                    <a:pt x="56180" y="18119"/>
                  </a:lnTo>
                  <a:lnTo>
                    <a:pt x="54092" y="14196"/>
                  </a:lnTo>
                  <a:lnTo>
                    <a:pt x="50584" y="11580"/>
                  </a:lnTo>
                  <a:lnTo>
                    <a:pt x="308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544">
              <a:extLst>
                <a:ext uri="{FF2B5EF4-FFF2-40B4-BE49-F238E27FC236}">
                  <a16:creationId xmlns:a16="http://schemas.microsoft.com/office/drawing/2014/main" xmlns="" id="{5A51834B-DE32-4947-8C9B-8EDE9CD4D4F4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4940300" y="3163183"/>
              <a:ext cx="234951" cy="272168"/>
            </a:xfrm>
            <a:custGeom>
              <a:avLst/>
              <a:gdLst/>
              <a:ahLst/>
              <a:cxnLst/>
              <a:rect l="0" t="0" r="0" b="0"/>
              <a:pathLst>
                <a:path w="234951" h="27216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12831" y="6120"/>
                  </a:lnTo>
                  <a:lnTo>
                    <a:pt x="45286" y="41814"/>
                  </a:lnTo>
                  <a:lnTo>
                    <a:pt x="88050" y="82245"/>
                  </a:lnTo>
                  <a:lnTo>
                    <a:pt x="120037" y="113439"/>
                  </a:lnTo>
                  <a:lnTo>
                    <a:pt x="153068" y="149880"/>
                  </a:lnTo>
                  <a:lnTo>
                    <a:pt x="183741" y="186773"/>
                  </a:lnTo>
                  <a:lnTo>
                    <a:pt x="214760" y="229931"/>
                  </a:lnTo>
                  <a:lnTo>
                    <a:pt x="234950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545">
              <a:extLst>
                <a:ext uri="{FF2B5EF4-FFF2-40B4-BE49-F238E27FC236}">
                  <a16:creationId xmlns:a16="http://schemas.microsoft.com/office/drawing/2014/main" xmlns="" id="{1A0EC0A6-8E17-4746-A037-F08A57E0147B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4775200" y="359410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12700" y="0"/>
                  </a:moveTo>
                  <a:lnTo>
                    <a:pt x="12700" y="0"/>
                  </a:lnTo>
                  <a:lnTo>
                    <a:pt x="3861" y="21047"/>
                  </a:lnTo>
                  <a:lnTo>
                    <a:pt x="508" y="62997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546">
              <a:extLst>
                <a:ext uri="{FF2B5EF4-FFF2-40B4-BE49-F238E27FC236}">
                  <a16:creationId xmlns:a16="http://schemas.microsoft.com/office/drawing/2014/main" xmlns="" id="{D848C7D7-91E5-4B4B-A845-8C24D488444F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4445000" y="2999687"/>
              <a:ext cx="114301" cy="99114"/>
            </a:xfrm>
            <a:custGeom>
              <a:avLst/>
              <a:gdLst/>
              <a:ahLst/>
              <a:cxnLst/>
              <a:rect l="0" t="0" r="0" b="0"/>
              <a:pathLst>
                <a:path w="114301" h="99114">
                  <a:moveTo>
                    <a:pt x="0" y="22913"/>
                  </a:moveTo>
                  <a:lnTo>
                    <a:pt x="0" y="22913"/>
                  </a:lnTo>
                  <a:lnTo>
                    <a:pt x="0" y="19542"/>
                  </a:lnTo>
                  <a:lnTo>
                    <a:pt x="705" y="18549"/>
                  </a:lnTo>
                  <a:lnTo>
                    <a:pt x="1881" y="17887"/>
                  </a:lnTo>
                  <a:lnTo>
                    <a:pt x="3371" y="17446"/>
                  </a:lnTo>
                  <a:lnTo>
                    <a:pt x="4364" y="17857"/>
                  </a:lnTo>
                  <a:lnTo>
                    <a:pt x="5026" y="18837"/>
                  </a:lnTo>
                  <a:lnTo>
                    <a:pt x="11259" y="50185"/>
                  </a:lnTo>
                  <a:lnTo>
                    <a:pt x="13216" y="84412"/>
                  </a:lnTo>
                  <a:lnTo>
                    <a:pt x="15987" y="92109"/>
                  </a:lnTo>
                  <a:lnTo>
                    <a:pt x="17008" y="93738"/>
                  </a:lnTo>
                  <a:lnTo>
                    <a:pt x="17688" y="94119"/>
                  </a:lnTo>
                  <a:lnTo>
                    <a:pt x="18142" y="93667"/>
                  </a:lnTo>
                  <a:lnTo>
                    <a:pt x="22341" y="50747"/>
                  </a:lnTo>
                  <a:lnTo>
                    <a:pt x="30571" y="15345"/>
                  </a:lnTo>
                  <a:lnTo>
                    <a:pt x="37340" y="5909"/>
                  </a:lnTo>
                  <a:lnTo>
                    <a:pt x="48816" y="1244"/>
                  </a:lnTo>
                  <a:lnTo>
                    <a:pt x="55827" y="0"/>
                  </a:lnTo>
                  <a:lnTo>
                    <a:pt x="62618" y="1288"/>
                  </a:lnTo>
                  <a:lnTo>
                    <a:pt x="75808" y="8363"/>
                  </a:lnTo>
                  <a:lnTo>
                    <a:pt x="95134" y="30988"/>
                  </a:lnTo>
                  <a:lnTo>
                    <a:pt x="107524" y="60035"/>
                  </a:lnTo>
                  <a:lnTo>
                    <a:pt x="114300" y="99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691">
            <a:extLst>
              <a:ext uri="{FF2B5EF4-FFF2-40B4-BE49-F238E27FC236}">
                <a16:creationId xmlns:a16="http://schemas.microsoft.com/office/drawing/2014/main" xmlns="" id="{9F827277-E8BF-4328-8EAF-0BC006B901FE}"/>
              </a:ext>
            </a:extLst>
          </p:cNvPr>
          <p:cNvGrpSpPr/>
          <p:nvPr/>
        </p:nvGrpSpPr>
        <p:grpSpPr>
          <a:xfrm>
            <a:off x="936379" y="4166483"/>
            <a:ext cx="841622" cy="380332"/>
            <a:chOff x="936379" y="4166483"/>
            <a:chExt cx="841622" cy="380332"/>
          </a:xfrm>
        </p:grpSpPr>
        <p:sp>
          <p:nvSpPr>
            <p:cNvPr id="107" name="SMARTInkShape-3547">
              <a:extLst>
                <a:ext uri="{FF2B5EF4-FFF2-40B4-BE49-F238E27FC236}">
                  <a16:creationId xmlns:a16="http://schemas.microsoft.com/office/drawing/2014/main" xmlns="" id="{E39BE65A-A676-45EF-AB36-8D07AE0295EE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936379" y="4274874"/>
              <a:ext cx="101535" cy="191610"/>
            </a:xfrm>
            <a:custGeom>
              <a:avLst/>
              <a:gdLst/>
              <a:ahLst/>
              <a:cxnLst/>
              <a:rect l="0" t="0" r="0" b="0"/>
              <a:pathLst>
                <a:path w="101535" h="191610">
                  <a:moveTo>
                    <a:pt x="73271" y="5026"/>
                  </a:moveTo>
                  <a:lnTo>
                    <a:pt x="73271" y="5026"/>
                  </a:lnTo>
                  <a:lnTo>
                    <a:pt x="50667" y="0"/>
                  </a:lnTo>
                  <a:lnTo>
                    <a:pt x="36414" y="675"/>
                  </a:lnTo>
                  <a:lnTo>
                    <a:pt x="23023" y="5679"/>
                  </a:lnTo>
                  <a:lnTo>
                    <a:pt x="6956" y="19801"/>
                  </a:lnTo>
                  <a:lnTo>
                    <a:pt x="1464" y="31348"/>
                  </a:lnTo>
                  <a:lnTo>
                    <a:pt x="0" y="37391"/>
                  </a:lnTo>
                  <a:lnTo>
                    <a:pt x="2136" y="51631"/>
                  </a:lnTo>
                  <a:lnTo>
                    <a:pt x="4681" y="59379"/>
                  </a:lnTo>
                  <a:lnTo>
                    <a:pt x="15035" y="71751"/>
                  </a:lnTo>
                  <a:lnTo>
                    <a:pt x="53503" y="100700"/>
                  </a:lnTo>
                  <a:lnTo>
                    <a:pt x="80663" y="120863"/>
                  </a:lnTo>
                  <a:lnTo>
                    <a:pt x="97177" y="147141"/>
                  </a:lnTo>
                  <a:lnTo>
                    <a:pt x="101534" y="162027"/>
                  </a:lnTo>
                  <a:lnTo>
                    <a:pt x="100580" y="168960"/>
                  </a:lnTo>
                  <a:lnTo>
                    <a:pt x="93875" y="182307"/>
                  </a:lnTo>
                  <a:lnTo>
                    <a:pt x="88418" y="186714"/>
                  </a:lnTo>
                  <a:lnTo>
                    <a:pt x="74829" y="191609"/>
                  </a:lnTo>
                  <a:lnTo>
                    <a:pt x="68665" y="191504"/>
                  </a:lnTo>
                  <a:lnTo>
                    <a:pt x="58054" y="187623"/>
                  </a:lnTo>
                  <a:lnTo>
                    <a:pt x="50515" y="177432"/>
                  </a:lnTo>
                  <a:lnTo>
                    <a:pt x="41521" y="157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548">
              <a:extLst>
                <a:ext uri="{FF2B5EF4-FFF2-40B4-BE49-F238E27FC236}">
                  <a16:creationId xmlns:a16="http://schemas.microsoft.com/office/drawing/2014/main" xmlns="" id="{7CDB49EE-3CBD-471B-B1FB-105225C3E3CA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109111" y="4166483"/>
              <a:ext cx="59290" cy="284667"/>
            </a:xfrm>
            <a:custGeom>
              <a:avLst/>
              <a:gdLst/>
              <a:ahLst/>
              <a:cxnLst/>
              <a:rect l="0" t="0" r="0" b="0"/>
              <a:pathLst>
                <a:path w="59290" h="284667">
                  <a:moveTo>
                    <a:pt x="21189" y="5467"/>
                  </a:moveTo>
                  <a:lnTo>
                    <a:pt x="21189" y="5467"/>
                  </a:lnTo>
                  <a:lnTo>
                    <a:pt x="21189" y="0"/>
                  </a:lnTo>
                  <a:lnTo>
                    <a:pt x="21189" y="37534"/>
                  </a:lnTo>
                  <a:lnTo>
                    <a:pt x="19307" y="82937"/>
                  </a:lnTo>
                  <a:lnTo>
                    <a:pt x="16119" y="120331"/>
                  </a:lnTo>
                  <a:lnTo>
                    <a:pt x="12351" y="158118"/>
                  </a:lnTo>
                  <a:lnTo>
                    <a:pt x="8324" y="196079"/>
                  </a:lnTo>
                  <a:lnTo>
                    <a:pt x="4182" y="231294"/>
                  </a:lnTo>
                  <a:lnTo>
                    <a:pt x="0" y="268131"/>
                  </a:lnTo>
                  <a:lnTo>
                    <a:pt x="3776" y="280486"/>
                  </a:lnTo>
                  <a:lnTo>
                    <a:pt x="7463" y="283357"/>
                  </a:lnTo>
                  <a:lnTo>
                    <a:pt x="12039" y="284566"/>
                  </a:lnTo>
                  <a:lnTo>
                    <a:pt x="17205" y="284666"/>
                  </a:lnTo>
                  <a:lnTo>
                    <a:pt x="28591" y="279133"/>
                  </a:lnTo>
                  <a:lnTo>
                    <a:pt x="40001" y="268913"/>
                  </a:lnTo>
                  <a:lnTo>
                    <a:pt x="59289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549">
              <a:extLst>
                <a:ext uri="{FF2B5EF4-FFF2-40B4-BE49-F238E27FC236}">
                  <a16:creationId xmlns:a16="http://schemas.microsoft.com/office/drawing/2014/main" xmlns="" id="{DB88A6FF-BE94-4999-BF02-4873D15361A1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100315" y="4327682"/>
              <a:ext cx="99836" cy="15719"/>
            </a:xfrm>
            <a:custGeom>
              <a:avLst/>
              <a:gdLst/>
              <a:ahLst/>
              <a:cxnLst/>
              <a:rect l="0" t="0" r="0" b="0"/>
              <a:pathLst>
                <a:path w="99836" h="15719">
                  <a:moveTo>
                    <a:pt x="10935" y="15718"/>
                  </a:moveTo>
                  <a:lnTo>
                    <a:pt x="10935" y="15718"/>
                  </a:lnTo>
                  <a:lnTo>
                    <a:pt x="0" y="15718"/>
                  </a:lnTo>
                  <a:lnTo>
                    <a:pt x="117" y="15012"/>
                  </a:lnTo>
                  <a:lnTo>
                    <a:pt x="2129" y="12347"/>
                  </a:lnTo>
                  <a:lnTo>
                    <a:pt x="43094" y="6258"/>
                  </a:lnTo>
                  <a:lnTo>
                    <a:pt x="76920" y="0"/>
                  </a:lnTo>
                  <a:lnTo>
                    <a:pt x="99835" y="3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550">
              <a:extLst>
                <a:ext uri="{FF2B5EF4-FFF2-40B4-BE49-F238E27FC236}">
                  <a16:creationId xmlns:a16="http://schemas.microsoft.com/office/drawing/2014/main" xmlns="" id="{2D63E503-2551-4F61-9CE3-93615B67BF68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188673" y="4312995"/>
              <a:ext cx="87678" cy="123531"/>
            </a:xfrm>
            <a:custGeom>
              <a:avLst/>
              <a:gdLst/>
              <a:ahLst/>
              <a:cxnLst/>
              <a:rect l="0" t="0" r="0" b="0"/>
              <a:pathLst>
                <a:path w="87678" h="123531">
                  <a:moveTo>
                    <a:pt x="11477" y="30405"/>
                  </a:moveTo>
                  <a:lnTo>
                    <a:pt x="11477" y="30405"/>
                  </a:lnTo>
                  <a:lnTo>
                    <a:pt x="6010" y="35872"/>
                  </a:lnTo>
                  <a:lnTo>
                    <a:pt x="6421" y="36166"/>
                  </a:lnTo>
                  <a:lnTo>
                    <a:pt x="14043" y="36677"/>
                  </a:lnTo>
                  <a:lnTo>
                    <a:pt x="16010" y="35292"/>
                  </a:lnTo>
                  <a:lnTo>
                    <a:pt x="34063" y="7810"/>
                  </a:lnTo>
                  <a:lnTo>
                    <a:pt x="35626" y="3194"/>
                  </a:lnTo>
                  <a:lnTo>
                    <a:pt x="35337" y="1681"/>
                  </a:lnTo>
                  <a:lnTo>
                    <a:pt x="34440" y="672"/>
                  </a:lnTo>
                  <a:lnTo>
                    <a:pt x="33135" y="0"/>
                  </a:lnTo>
                  <a:lnTo>
                    <a:pt x="21187" y="9167"/>
                  </a:lnTo>
                  <a:lnTo>
                    <a:pt x="7612" y="28659"/>
                  </a:lnTo>
                  <a:lnTo>
                    <a:pt x="1395" y="55679"/>
                  </a:lnTo>
                  <a:lnTo>
                    <a:pt x="0" y="90640"/>
                  </a:lnTo>
                  <a:lnTo>
                    <a:pt x="2378" y="105154"/>
                  </a:lnTo>
                  <a:lnTo>
                    <a:pt x="5411" y="110576"/>
                  </a:lnTo>
                  <a:lnTo>
                    <a:pt x="14425" y="118483"/>
                  </a:lnTo>
                  <a:lnTo>
                    <a:pt x="38143" y="123530"/>
                  </a:lnTo>
                  <a:lnTo>
                    <a:pt x="57430" y="119066"/>
                  </a:lnTo>
                  <a:lnTo>
                    <a:pt x="87677" y="106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551">
              <a:extLst>
                <a:ext uri="{FF2B5EF4-FFF2-40B4-BE49-F238E27FC236}">
                  <a16:creationId xmlns:a16="http://schemas.microsoft.com/office/drawing/2014/main" xmlns="" id="{ADC81F36-D204-4FF7-9A31-2E24D400BFC0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283071" y="4274000"/>
              <a:ext cx="104802" cy="272815"/>
            </a:xfrm>
            <a:custGeom>
              <a:avLst/>
              <a:gdLst/>
              <a:ahLst/>
              <a:cxnLst/>
              <a:rect l="0" t="0" r="0" b="0"/>
              <a:pathLst>
                <a:path w="104802" h="272815">
                  <a:moveTo>
                    <a:pt x="44079" y="94800"/>
                  </a:moveTo>
                  <a:lnTo>
                    <a:pt x="44079" y="94800"/>
                  </a:lnTo>
                  <a:lnTo>
                    <a:pt x="40708" y="94800"/>
                  </a:lnTo>
                  <a:lnTo>
                    <a:pt x="37171" y="98563"/>
                  </a:lnTo>
                  <a:lnTo>
                    <a:pt x="33248" y="106350"/>
                  </a:lnTo>
                  <a:lnTo>
                    <a:pt x="22880" y="145701"/>
                  </a:lnTo>
                  <a:lnTo>
                    <a:pt x="14439" y="191324"/>
                  </a:lnTo>
                  <a:lnTo>
                    <a:pt x="8094" y="227822"/>
                  </a:lnTo>
                  <a:lnTo>
                    <a:pt x="186" y="272814"/>
                  </a:lnTo>
                  <a:lnTo>
                    <a:pt x="0" y="272742"/>
                  </a:lnTo>
                  <a:lnTo>
                    <a:pt x="6585" y="232437"/>
                  </a:lnTo>
                  <a:lnTo>
                    <a:pt x="11893" y="199011"/>
                  </a:lnTo>
                  <a:lnTo>
                    <a:pt x="16271" y="176268"/>
                  </a:lnTo>
                  <a:lnTo>
                    <a:pt x="21307" y="151229"/>
                  </a:lnTo>
                  <a:lnTo>
                    <a:pt x="26781" y="126775"/>
                  </a:lnTo>
                  <a:lnTo>
                    <a:pt x="32547" y="102711"/>
                  </a:lnTo>
                  <a:lnTo>
                    <a:pt x="43893" y="59510"/>
                  </a:lnTo>
                  <a:lnTo>
                    <a:pt x="58213" y="18178"/>
                  </a:lnTo>
                  <a:lnTo>
                    <a:pt x="67059" y="4772"/>
                  </a:lnTo>
                  <a:lnTo>
                    <a:pt x="72099" y="1620"/>
                  </a:lnTo>
                  <a:lnTo>
                    <a:pt x="83344" y="0"/>
                  </a:lnTo>
                  <a:lnTo>
                    <a:pt x="88600" y="3378"/>
                  </a:lnTo>
                  <a:lnTo>
                    <a:pt x="98203" y="16538"/>
                  </a:lnTo>
                  <a:lnTo>
                    <a:pt x="104801" y="47152"/>
                  </a:lnTo>
                  <a:lnTo>
                    <a:pt x="100014" y="79663"/>
                  </a:lnTo>
                  <a:lnTo>
                    <a:pt x="87754" y="99126"/>
                  </a:lnTo>
                  <a:lnTo>
                    <a:pt x="70546" y="115773"/>
                  </a:lnTo>
                  <a:lnTo>
                    <a:pt x="51138" y="127875"/>
                  </a:lnTo>
                  <a:lnTo>
                    <a:pt x="41730" y="130256"/>
                  </a:lnTo>
                  <a:lnTo>
                    <a:pt x="5979" y="12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552">
              <a:extLst>
                <a:ext uri="{FF2B5EF4-FFF2-40B4-BE49-F238E27FC236}">
                  <a16:creationId xmlns:a16="http://schemas.microsoft.com/office/drawing/2014/main" xmlns="" id="{3D756135-E0BC-45CA-98CF-99C7305807F0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536727" y="4252506"/>
              <a:ext cx="196824" cy="167095"/>
            </a:xfrm>
            <a:custGeom>
              <a:avLst/>
              <a:gdLst/>
              <a:ahLst/>
              <a:cxnLst/>
              <a:rect l="0" t="0" r="0" b="0"/>
              <a:pathLst>
                <a:path w="196824" h="167095">
                  <a:moveTo>
                    <a:pt x="12673" y="33744"/>
                  </a:moveTo>
                  <a:lnTo>
                    <a:pt x="12673" y="33744"/>
                  </a:lnTo>
                  <a:lnTo>
                    <a:pt x="13379" y="19946"/>
                  </a:lnTo>
                  <a:lnTo>
                    <a:pt x="16044" y="13971"/>
                  </a:lnTo>
                  <a:lnTo>
                    <a:pt x="21462" y="8963"/>
                  </a:lnTo>
                  <a:lnTo>
                    <a:pt x="36438" y="0"/>
                  </a:lnTo>
                  <a:lnTo>
                    <a:pt x="48400" y="1342"/>
                  </a:lnTo>
                  <a:lnTo>
                    <a:pt x="55541" y="3676"/>
                  </a:lnTo>
                  <a:lnTo>
                    <a:pt x="67238" y="13795"/>
                  </a:lnTo>
                  <a:lnTo>
                    <a:pt x="72333" y="20445"/>
                  </a:lnTo>
                  <a:lnTo>
                    <a:pt x="76113" y="37241"/>
                  </a:lnTo>
                  <a:lnTo>
                    <a:pt x="76133" y="46658"/>
                  </a:lnTo>
                  <a:lnTo>
                    <a:pt x="70511" y="64649"/>
                  </a:lnTo>
                  <a:lnTo>
                    <a:pt x="59545" y="82052"/>
                  </a:lnTo>
                  <a:lnTo>
                    <a:pt x="14334" y="123056"/>
                  </a:lnTo>
                  <a:lnTo>
                    <a:pt x="3769" y="132469"/>
                  </a:lnTo>
                  <a:lnTo>
                    <a:pt x="1092" y="136250"/>
                  </a:lnTo>
                  <a:lnTo>
                    <a:pt x="14" y="139476"/>
                  </a:lnTo>
                  <a:lnTo>
                    <a:pt x="0" y="142332"/>
                  </a:lnTo>
                  <a:lnTo>
                    <a:pt x="5630" y="149268"/>
                  </a:lnTo>
                  <a:lnTo>
                    <a:pt x="10094" y="153093"/>
                  </a:lnTo>
                  <a:lnTo>
                    <a:pt x="39974" y="158477"/>
                  </a:lnTo>
                  <a:lnTo>
                    <a:pt x="86849" y="160072"/>
                  </a:lnTo>
                  <a:lnTo>
                    <a:pt x="134213" y="163916"/>
                  </a:lnTo>
                  <a:lnTo>
                    <a:pt x="180797" y="166466"/>
                  </a:lnTo>
                  <a:lnTo>
                    <a:pt x="196823" y="167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553">
              <a:extLst>
                <a:ext uri="{FF2B5EF4-FFF2-40B4-BE49-F238E27FC236}">
                  <a16:creationId xmlns:a16="http://schemas.microsoft.com/office/drawing/2014/main" xmlns="" id="{3DA80B89-DFF3-4982-B8E5-C21AC8BA4CAF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946150" y="4516356"/>
              <a:ext cx="622301" cy="30245"/>
            </a:xfrm>
            <a:custGeom>
              <a:avLst/>
              <a:gdLst/>
              <a:ahLst/>
              <a:cxnLst/>
              <a:rect l="0" t="0" r="0" b="0"/>
              <a:pathLst>
                <a:path w="622301" h="30245">
                  <a:moveTo>
                    <a:pt x="0" y="30244"/>
                  </a:moveTo>
                  <a:lnTo>
                    <a:pt x="0" y="30244"/>
                  </a:lnTo>
                  <a:lnTo>
                    <a:pt x="37037" y="23336"/>
                  </a:lnTo>
                  <a:lnTo>
                    <a:pt x="70789" y="18707"/>
                  </a:lnTo>
                  <a:lnTo>
                    <a:pt x="114012" y="11946"/>
                  </a:lnTo>
                  <a:lnTo>
                    <a:pt x="141624" y="8873"/>
                  </a:lnTo>
                  <a:lnTo>
                    <a:pt x="172733" y="6119"/>
                  </a:lnTo>
                  <a:lnTo>
                    <a:pt x="206172" y="3577"/>
                  </a:lnTo>
                  <a:lnTo>
                    <a:pt x="243281" y="1883"/>
                  </a:lnTo>
                  <a:lnTo>
                    <a:pt x="282838" y="753"/>
                  </a:lnTo>
                  <a:lnTo>
                    <a:pt x="324025" y="0"/>
                  </a:lnTo>
                  <a:lnTo>
                    <a:pt x="364889" y="204"/>
                  </a:lnTo>
                  <a:lnTo>
                    <a:pt x="405537" y="1045"/>
                  </a:lnTo>
                  <a:lnTo>
                    <a:pt x="446041" y="2311"/>
                  </a:lnTo>
                  <a:lnTo>
                    <a:pt x="482216" y="3861"/>
                  </a:lnTo>
                  <a:lnTo>
                    <a:pt x="515505" y="5600"/>
                  </a:lnTo>
                  <a:lnTo>
                    <a:pt x="546870" y="7464"/>
                  </a:lnTo>
                  <a:lnTo>
                    <a:pt x="589246" y="11418"/>
                  </a:lnTo>
                  <a:lnTo>
                    <a:pt x="617681" y="15729"/>
                  </a:lnTo>
                  <a:lnTo>
                    <a:pt x="622300" y="17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554">
              <a:extLst>
                <a:ext uri="{FF2B5EF4-FFF2-40B4-BE49-F238E27FC236}">
                  <a16:creationId xmlns:a16="http://schemas.microsoft.com/office/drawing/2014/main" xmlns="" id="{A2BD6BAF-3ED8-4D85-A6E2-5DF0C768DFB8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140242" y="4483100"/>
              <a:ext cx="555209" cy="63162"/>
            </a:xfrm>
            <a:custGeom>
              <a:avLst/>
              <a:gdLst/>
              <a:ahLst/>
              <a:cxnLst/>
              <a:rect l="0" t="0" r="0" b="0"/>
              <a:pathLst>
                <a:path w="555209" h="63162">
                  <a:moveTo>
                    <a:pt x="59908" y="50800"/>
                  </a:moveTo>
                  <a:lnTo>
                    <a:pt x="59908" y="50800"/>
                  </a:lnTo>
                  <a:lnTo>
                    <a:pt x="19221" y="55869"/>
                  </a:lnTo>
                  <a:lnTo>
                    <a:pt x="737" y="60926"/>
                  </a:lnTo>
                  <a:lnTo>
                    <a:pt x="0" y="61784"/>
                  </a:lnTo>
                  <a:lnTo>
                    <a:pt x="919" y="62356"/>
                  </a:lnTo>
                  <a:lnTo>
                    <a:pt x="32552" y="63161"/>
                  </a:lnTo>
                  <a:lnTo>
                    <a:pt x="75972" y="59587"/>
                  </a:lnTo>
                  <a:lnTo>
                    <a:pt x="102367" y="56658"/>
                  </a:lnTo>
                  <a:lnTo>
                    <a:pt x="135487" y="53294"/>
                  </a:lnTo>
                  <a:lnTo>
                    <a:pt x="173088" y="49640"/>
                  </a:lnTo>
                  <a:lnTo>
                    <a:pt x="213678" y="45793"/>
                  </a:lnTo>
                  <a:lnTo>
                    <a:pt x="254144" y="41818"/>
                  </a:lnTo>
                  <a:lnTo>
                    <a:pt x="294526" y="37756"/>
                  </a:lnTo>
                  <a:lnTo>
                    <a:pt x="334854" y="33637"/>
                  </a:lnTo>
                  <a:lnTo>
                    <a:pt x="371616" y="29481"/>
                  </a:lnTo>
                  <a:lnTo>
                    <a:pt x="406002" y="25298"/>
                  </a:lnTo>
                  <a:lnTo>
                    <a:pt x="438804" y="21099"/>
                  </a:lnTo>
                  <a:lnTo>
                    <a:pt x="466316" y="16888"/>
                  </a:lnTo>
                  <a:lnTo>
                    <a:pt x="511937" y="8447"/>
                  </a:lnTo>
                  <a:lnTo>
                    <a:pt x="5552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555">
              <a:extLst>
                <a:ext uri="{FF2B5EF4-FFF2-40B4-BE49-F238E27FC236}">
                  <a16:creationId xmlns:a16="http://schemas.microsoft.com/office/drawing/2014/main" xmlns="" id="{C8B548AA-C2EC-4293-A077-10AA01B18046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752600" y="4305300"/>
              <a:ext cx="25401" cy="19051"/>
            </a:xfrm>
            <a:custGeom>
              <a:avLst/>
              <a:gdLst/>
              <a:ahLst/>
              <a:cxnLst/>
              <a:rect l="0" t="0" r="0" b="0"/>
              <a:pathLst>
                <a:path w="25401" h="19051">
                  <a:moveTo>
                    <a:pt x="0" y="0"/>
                  </a:moveTo>
                  <a:lnTo>
                    <a:pt x="0" y="0"/>
                  </a:lnTo>
                  <a:lnTo>
                    <a:pt x="254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556">
              <a:extLst>
                <a:ext uri="{FF2B5EF4-FFF2-40B4-BE49-F238E27FC236}">
                  <a16:creationId xmlns:a16="http://schemas.microsoft.com/office/drawing/2014/main" xmlns="" id="{DCE944A5-8BC2-4632-918A-E44C63AD4C72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771650" y="44450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705"/>
                  </a:lnTo>
                  <a:lnTo>
                    <a:pt x="1324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693">
            <a:extLst>
              <a:ext uri="{FF2B5EF4-FFF2-40B4-BE49-F238E27FC236}">
                <a16:creationId xmlns:a16="http://schemas.microsoft.com/office/drawing/2014/main" xmlns="" id="{951E28F1-545C-43FD-9861-9538947BABE6}"/>
              </a:ext>
            </a:extLst>
          </p:cNvPr>
          <p:cNvGrpSpPr/>
          <p:nvPr/>
        </p:nvGrpSpPr>
        <p:grpSpPr>
          <a:xfrm>
            <a:off x="2400408" y="4252018"/>
            <a:ext cx="790156" cy="339033"/>
            <a:chOff x="2400408" y="4252018"/>
            <a:chExt cx="790156" cy="339033"/>
          </a:xfrm>
        </p:grpSpPr>
        <p:sp>
          <p:nvSpPr>
            <p:cNvPr id="118" name="SMARTInkShape-3557">
              <a:extLst>
                <a:ext uri="{FF2B5EF4-FFF2-40B4-BE49-F238E27FC236}">
                  <a16:creationId xmlns:a16="http://schemas.microsoft.com/office/drawing/2014/main" xmlns="" id="{5F8DD3B5-F63E-40D9-BE07-240C067D2641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2686050" y="451485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3763"/>
                  </a:lnTo>
                  <a:lnTo>
                    <a:pt x="8838" y="6742"/>
                  </a:lnTo>
                  <a:lnTo>
                    <a:pt x="11556" y="21048"/>
                  </a:lnTo>
                  <a:lnTo>
                    <a:pt x="14431" y="54207"/>
                  </a:lnTo>
                  <a:lnTo>
                    <a:pt x="190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558">
              <a:extLst>
                <a:ext uri="{FF2B5EF4-FFF2-40B4-BE49-F238E27FC236}">
                  <a16:creationId xmlns:a16="http://schemas.microsoft.com/office/drawing/2014/main" xmlns="" id="{A59D21F9-1F96-4484-BE4F-E3EB9BFDA24C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2400408" y="4321280"/>
              <a:ext cx="203093" cy="206271"/>
            </a:xfrm>
            <a:custGeom>
              <a:avLst/>
              <a:gdLst/>
              <a:ahLst/>
              <a:cxnLst/>
              <a:rect l="0" t="0" r="0" b="0"/>
              <a:pathLst>
                <a:path w="203093" h="206271">
                  <a:moveTo>
                    <a:pt x="177692" y="9420"/>
                  </a:moveTo>
                  <a:lnTo>
                    <a:pt x="177692" y="9420"/>
                  </a:lnTo>
                  <a:lnTo>
                    <a:pt x="186530" y="582"/>
                  </a:lnTo>
                  <a:lnTo>
                    <a:pt x="187817" y="0"/>
                  </a:lnTo>
                  <a:lnTo>
                    <a:pt x="188675" y="318"/>
                  </a:lnTo>
                  <a:lnTo>
                    <a:pt x="189247" y="1235"/>
                  </a:lnTo>
                  <a:lnTo>
                    <a:pt x="178082" y="42907"/>
                  </a:lnTo>
                  <a:lnTo>
                    <a:pt x="163226" y="83156"/>
                  </a:lnTo>
                  <a:lnTo>
                    <a:pt x="138677" y="129732"/>
                  </a:lnTo>
                  <a:lnTo>
                    <a:pt x="102318" y="172538"/>
                  </a:lnTo>
                  <a:lnTo>
                    <a:pt x="63637" y="198549"/>
                  </a:lnTo>
                  <a:lnTo>
                    <a:pt x="41864" y="204484"/>
                  </a:lnTo>
                  <a:lnTo>
                    <a:pt x="32107" y="205080"/>
                  </a:lnTo>
                  <a:lnTo>
                    <a:pt x="24191" y="202654"/>
                  </a:lnTo>
                  <a:lnTo>
                    <a:pt x="11632" y="192433"/>
                  </a:lnTo>
                  <a:lnTo>
                    <a:pt x="3228" y="174720"/>
                  </a:lnTo>
                  <a:lnTo>
                    <a:pt x="0" y="164070"/>
                  </a:lnTo>
                  <a:lnTo>
                    <a:pt x="175" y="142829"/>
                  </a:lnTo>
                  <a:lnTo>
                    <a:pt x="5662" y="123746"/>
                  </a:lnTo>
                  <a:lnTo>
                    <a:pt x="15156" y="110561"/>
                  </a:lnTo>
                  <a:lnTo>
                    <a:pt x="28313" y="101879"/>
                  </a:lnTo>
                  <a:lnTo>
                    <a:pt x="35773" y="98576"/>
                  </a:lnTo>
                  <a:lnTo>
                    <a:pt x="51587" y="96788"/>
                  </a:lnTo>
                  <a:lnTo>
                    <a:pt x="59755" y="97298"/>
                  </a:lnTo>
                  <a:lnTo>
                    <a:pt x="84735" y="108130"/>
                  </a:lnTo>
                  <a:lnTo>
                    <a:pt x="126915" y="143783"/>
                  </a:lnTo>
                  <a:lnTo>
                    <a:pt x="173951" y="189887"/>
                  </a:lnTo>
                  <a:lnTo>
                    <a:pt x="203092" y="206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559">
              <a:extLst>
                <a:ext uri="{FF2B5EF4-FFF2-40B4-BE49-F238E27FC236}">
                  <a16:creationId xmlns:a16="http://schemas.microsoft.com/office/drawing/2014/main" xmlns="" id="{CB782C9D-E82D-4DE9-A231-BF382333D466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2817139" y="4252018"/>
              <a:ext cx="110212" cy="339033"/>
            </a:xfrm>
            <a:custGeom>
              <a:avLst/>
              <a:gdLst/>
              <a:ahLst/>
              <a:cxnLst/>
              <a:rect l="0" t="0" r="0" b="0"/>
              <a:pathLst>
                <a:path w="110212" h="339033">
                  <a:moveTo>
                    <a:pt x="110211" y="15182"/>
                  </a:moveTo>
                  <a:lnTo>
                    <a:pt x="110211" y="15182"/>
                  </a:lnTo>
                  <a:lnTo>
                    <a:pt x="101373" y="876"/>
                  </a:lnTo>
                  <a:lnTo>
                    <a:pt x="98674" y="0"/>
                  </a:lnTo>
                  <a:lnTo>
                    <a:pt x="91913" y="909"/>
                  </a:lnTo>
                  <a:lnTo>
                    <a:pt x="76803" y="12129"/>
                  </a:lnTo>
                  <a:lnTo>
                    <a:pt x="47664" y="52208"/>
                  </a:lnTo>
                  <a:lnTo>
                    <a:pt x="31377" y="83849"/>
                  </a:lnTo>
                  <a:lnTo>
                    <a:pt x="16612" y="120960"/>
                  </a:lnTo>
                  <a:lnTo>
                    <a:pt x="5112" y="160266"/>
                  </a:lnTo>
                  <a:lnTo>
                    <a:pt x="0" y="198903"/>
                  </a:lnTo>
                  <a:lnTo>
                    <a:pt x="1491" y="235360"/>
                  </a:lnTo>
                  <a:lnTo>
                    <a:pt x="8269" y="268261"/>
                  </a:lnTo>
                  <a:lnTo>
                    <a:pt x="27952" y="305206"/>
                  </a:lnTo>
                  <a:lnTo>
                    <a:pt x="43548" y="322586"/>
                  </a:lnTo>
                  <a:lnTo>
                    <a:pt x="63649" y="331723"/>
                  </a:lnTo>
                  <a:lnTo>
                    <a:pt x="97511" y="339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560">
              <a:extLst>
                <a:ext uri="{FF2B5EF4-FFF2-40B4-BE49-F238E27FC236}">
                  <a16:creationId xmlns:a16="http://schemas.microsoft.com/office/drawing/2014/main" xmlns="" id="{9CB18EB6-059B-43BF-A428-7DAC937D9D0B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2985209" y="4363051"/>
              <a:ext cx="138992" cy="184009"/>
            </a:xfrm>
            <a:custGeom>
              <a:avLst/>
              <a:gdLst/>
              <a:ahLst/>
              <a:cxnLst/>
              <a:rect l="0" t="0" r="0" b="0"/>
              <a:pathLst>
                <a:path w="138992" h="184009">
                  <a:moveTo>
                    <a:pt x="75491" y="24799"/>
                  </a:moveTo>
                  <a:lnTo>
                    <a:pt x="75491" y="24799"/>
                  </a:lnTo>
                  <a:lnTo>
                    <a:pt x="65352" y="20435"/>
                  </a:lnTo>
                  <a:lnTo>
                    <a:pt x="57814" y="19332"/>
                  </a:lnTo>
                  <a:lnTo>
                    <a:pt x="45637" y="22081"/>
                  </a:lnTo>
                  <a:lnTo>
                    <a:pt x="42183" y="25809"/>
                  </a:lnTo>
                  <a:lnTo>
                    <a:pt x="22535" y="63285"/>
                  </a:lnTo>
                  <a:lnTo>
                    <a:pt x="15115" y="100016"/>
                  </a:lnTo>
                  <a:lnTo>
                    <a:pt x="12608" y="145829"/>
                  </a:lnTo>
                  <a:lnTo>
                    <a:pt x="12265" y="164903"/>
                  </a:lnTo>
                  <a:lnTo>
                    <a:pt x="14291" y="171823"/>
                  </a:lnTo>
                  <a:lnTo>
                    <a:pt x="17757" y="177143"/>
                  </a:lnTo>
                  <a:lnTo>
                    <a:pt x="22185" y="181395"/>
                  </a:lnTo>
                  <a:lnTo>
                    <a:pt x="27253" y="183524"/>
                  </a:lnTo>
                  <a:lnTo>
                    <a:pt x="38530" y="184008"/>
                  </a:lnTo>
                  <a:lnTo>
                    <a:pt x="52479" y="176227"/>
                  </a:lnTo>
                  <a:lnTo>
                    <a:pt x="74317" y="154098"/>
                  </a:lnTo>
                  <a:lnTo>
                    <a:pt x="86964" y="133065"/>
                  </a:lnTo>
                  <a:lnTo>
                    <a:pt x="101311" y="90196"/>
                  </a:lnTo>
                  <a:lnTo>
                    <a:pt x="108934" y="48017"/>
                  </a:lnTo>
                  <a:lnTo>
                    <a:pt x="108463" y="26416"/>
                  </a:lnTo>
                  <a:lnTo>
                    <a:pt x="105234" y="18116"/>
                  </a:lnTo>
                  <a:lnTo>
                    <a:pt x="94119" y="5131"/>
                  </a:lnTo>
                  <a:lnTo>
                    <a:pt x="86499" y="1809"/>
                  </a:lnTo>
                  <a:lnTo>
                    <a:pt x="68624" y="0"/>
                  </a:lnTo>
                  <a:lnTo>
                    <a:pt x="48920" y="7192"/>
                  </a:lnTo>
                  <a:lnTo>
                    <a:pt x="29815" y="20501"/>
                  </a:lnTo>
                  <a:lnTo>
                    <a:pt x="14269" y="38176"/>
                  </a:lnTo>
                  <a:lnTo>
                    <a:pt x="358" y="67960"/>
                  </a:lnTo>
                  <a:lnTo>
                    <a:pt x="0" y="84904"/>
                  </a:lnTo>
                  <a:lnTo>
                    <a:pt x="1880" y="92385"/>
                  </a:lnTo>
                  <a:lnTo>
                    <a:pt x="6661" y="98079"/>
                  </a:lnTo>
                  <a:lnTo>
                    <a:pt x="21382" y="106287"/>
                  </a:lnTo>
                  <a:lnTo>
                    <a:pt x="56245" y="111503"/>
                  </a:lnTo>
                  <a:lnTo>
                    <a:pt x="91111" y="106306"/>
                  </a:lnTo>
                  <a:lnTo>
                    <a:pt x="138991" y="75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561">
              <a:extLst>
                <a:ext uri="{FF2B5EF4-FFF2-40B4-BE49-F238E27FC236}">
                  <a16:creationId xmlns:a16="http://schemas.microsoft.com/office/drawing/2014/main" xmlns="" id="{E78883A2-9353-4496-BCA8-67EB7D7C31B9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3098800" y="4289229"/>
              <a:ext cx="91764" cy="282772"/>
            </a:xfrm>
            <a:custGeom>
              <a:avLst/>
              <a:gdLst/>
              <a:ahLst/>
              <a:cxnLst/>
              <a:rect l="0" t="0" r="0" b="0"/>
              <a:pathLst>
                <a:path w="91764" h="282772">
                  <a:moveTo>
                    <a:pt x="57150" y="3371"/>
                  </a:moveTo>
                  <a:lnTo>
                    <a:pt x="57150" y="3371"/>
                  </a:lnTo>
                  <a:lnTo>
                    <a:pt x="57150" y="0"/>
                  </a:lnTo>
                  <a:lnTo>
                    <a:pt x="56444" y="418"/>
                  </a:lnTo>
                  <a:lnTo>
                    <a:pt x="53779" y="4646"/>
                  </a:lnTo>
                  <a:lnTo>
                    <a:pt x="54006" y="13110"/>
                  </a:lnTo>
                  <a:lnTo>
                    <a:pt x="57869" y="25338"/>
                  </a:lnTo>
                  <a:lnTo>
                    <a:pt x="77596" y="65696"/>
                  </a:lnTo>
                  <a:lnTo>
                    <a:pt x="87404" y="93160"/>
                  </a:lnTo>
                  <a:lnTo>
                    <a:pt x="91763" y="124181"/>
                  </a:lnTo>
                  <a:lnTo>
                    <a:pt x="88056" y="156783"/>
                  </a:lnTo>
                  <a:lnTo>
                    <a:pt x="77941" y="189382"/>
                  </a:lnTo>
                  <a:lnTo>
                    <a:pt x="53119" y="233384"/>
                  </a:lnTo>
                  <a:lnTo>
                    <a:pt x="28282" y="263121"/>
                  </a:lnTo>
                  <a:lnTo>
                    <a:pt x="0" y="282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694">
            <a:extLst>
              <a:ext uri="{FF2B5EF4-FFF2-40B4-BE49-F238E27FC236}">
                <a16:creationId xmlns:a16="http://schemas.microsoft.com/office/drawing/2014/main" xmlns="" id="{880D0E75-A599-444C-B1B8-A25E5F01A881}"/>
              </a:ext>
            </a:extLst>
          </p:cNvPr>
          <p:cNvGrpSpPr/>
          <p:nvPr/>
        </p:nvGrpSpPr>
        <p:grpSpPr>
          <a:xfrm>
            <a:off x="3505200" y="4452993"/>
            <a:ext cx="196851" cy="105425"/>
            <a:chOff x="3505200" y="4452993"/>
            <a:chExt cx="196851" cy="105425"/>
          </a:xfrm>
        </p:grpSpPr>
        <p:sp>
          <p:nvSpPr>
            <p:cNvPr id="124" name="SMARTInkShape-3562">
              <a:extLst>
                <a:ext uri="{FF2B5EF4-FFF2-40B4-BE49-F238E27FC236}">
                  <a16:creationId xmlns:a16="http://schemas.microsoft.com/office/drawing/2014/main" xmlns="" id="{984F70C1-1581-4677-B29B-C625DB1E4840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3505200" y="4452993"/>
              <a:ext cx="152401" cy="17408"/>
            </a:xfrm>
            <a:custGeom>
              <a:avLst/>
              <a:gdLst/>
              <a:ahLst/>
              <a:cxnLst/>
              <a:rect l="0" t="0" r="0" b="0"/>
              <a:pathLst>
                <a:path w="152401" h="17408">
                  <a:moveTo>
                    <a:pt x="0" y="17407"/>
                  </a:moveTo>
                  <a:lnTo>
                    <a:pt x="0" y="17407"/>
                  </a:lnTo>
                  <a:lnTo>
                    <a:pt x="10113" y="10665"/>
                  </a:lnTo>
                  <a:lnTo>
                    <a:pt x="53477" y="1520"/>
                  </a:lnTo>
                  <a:lnTo>
                    <a:pt x="98003" y="0"/>
                  </a:lnTo>
                  <a:lnTo>
                    <a:pt x="152400" y="4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563">
              <a:extLst>
                <a:ext uri="{FF2B5EF4-FFF2-40B4-BE49-F238E27FC236}">
                  <a16:creationId xmlns:a16="http://schemas.microsoft.com/office/drawing/2014/main" xmlns="" id="{A1E4CE83-42EC-40B9-98AC-D59F9640A289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3541479" y="4540250"/>
              <a:ext cx="160572" cy="18168"/>
            </a:xfrm>
            <a:custGeom>
              <a:avLst/>
              <a:gdLst/>
              <a:ahLst/>
              <a:cxnLst/>
              <a:rect l="0" t="0" r="0" b="0"/>
              <a:pathLst>
                <a:path w="160572" h="18168">
                  <a:moveTo>
                    <a:pt x="8171" y="12700"/>
                  </a:moveTo>
                  <a:lnTo>
                    <a:pt x="8171" y="12700"/>
                  </a:lnTo>
                  <a:lnTo>
                    <a:pt x="148" y="17064"/>
                  </a:lnTo>
                  <a:lnTo>
                    <a:pt x="0" y="17726"/>
                  </a:lnTo>
                  <a:lnTo>
                    <a:pt x="607" y="18167"/>
                  </a:lnTo>
                  <a:lnTo>
                    <a:pt x="35526" y="13806"/>
                  </a:lnTo>
                  <a:lnTo>
                    <a:pt x="71599" y="10134"/>
                  </a:lnTo>
                  <a:lnTo>
                    <a:pt x="107858" y="6150"/>
                  </a:lnTo>
                  <a:lnTo>
                    <a:pt x="160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695">
            <a:extLst>
              <a:ext uri="{FF2B5EF4-FFF2-40B4-BE49-F238E27FC236}">
                <a16:creationId xmlns:a16="http://schemas.microsoft.com/office/drawing/2014/main" xmlns="" id="{ABDF53E1-F474-4454-B6CB-73CC495D35B8}"/>
              </a:ext>
            </a:extLst>
          </p:cNvPr>
          <p:cNvGrpSpPr/>
          <p:nvPr/>
        </p:nvGrpSpPr>
        <p:grpSpPr>
          <a:xfrm>
            <a:off x="4119042" y="4279977"/>
            <a:ext cx="1353230" cy="366954"/>
            <a:chOff x="4119042" y="4279977"/>
            <a:chExt cx="1353230" cy="366954"/>
          </a:xfrm>
        </p:grpSpPr>
        <p:sp>
          <p:nvSpPr>
            <p:cNvPr id="127" name="SMARTInkShape-3564">
              <a:extLst>
                <a:ext uri="{FF2B5EF4-FFF2-40B4-BE49-F238E27FC236}">
                  <a16:creationId xmlns:a16="http://schemas.microsoft.com/office/drawing/2014/main" xmlns="" id="{F8E96B00-A370-40D1-B76A-642D7563FFE7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5334000" y="4279977"/>
              <a:ext cx="138272" cy="366954"/>
            </a:xfrm>
            <a:custGeom>
              <a:avLst/>
              <a:gdLst/>
              <a:ahLst/>
              <a:cxnLst/>
              <a:rect l="0" t="0" r="0" b="0"/>
              <a:pathLst>
                <a:path w="138272" h="366954">
                  <a:moveTo>
                    <a:pt x="0" y="6273"/>
                  </a:moveTo>
                  <a:lnTo>
                    <a:pt x="0" y="6273"/>
                  </a:lnTo>
                  <a:lnTo>
                    <a:pt x="3371" y="2902"/>
                  </a:lnTo>
                  <a:lnTo>
                    <a:pt x="6908" y="1247"/>
                  </a:lnTo>
                  <a:lnTo>
                    <a:pt x="47715" y="0"/>
                  </a:lnTo>
                  <a:lnTo>
                    <a:pt x="89052" y="1814"/>
                  </a:lnTo>
                  <a:lnTo>
                    <a:pt x="124017" y="7763"/>
                  </a:lnTo>
                  <a:lnTo>
                    <a:pt x="134878" y="15034"/>
                  </a:lnTo>
                  <a:lnTo>
                    <a:pt x="137557" y="20985"/>
                  </a:lnTo>
                  <a:lnTo>
                    <a:pt x="138271" y="24547"/>
                  </a:lnTo>
                  <a:lnTo>
                    <a:pt x="130735" y="60934"/>
                  </a:lnTo>
                  <a:lnTo>
                    <a:pt x="119010" y="103540"/>
                  </a:lnTo>
                  <a:lnTo>
                    <a:pt x="114990" y="140926"/>
                  </a:lnTo>
                  <a:lnTo>
                    <a:pt x="110349" y="182970"/>
                  </a:lnTo>
                  <a:lnTo>
                    <a:pt x="108661" y="226001"/>
                  </a:lnTo>
                  <a:lnTo>
                    <a:pt x="108160" y="264465"/>
                  </a:lnTo>
                  <a:lnTo>
                    <a:pt x="107991" y="303461"/>
                  </a:lnTo>
                  <a:lnTo>
                    <a:pt x="107951" y="350676"/>
                  </a:lnTo>
                  <a:lnTo>
                    <a:pt x="106068" y="355251"/>
                  </a:lnTo>
                  <a:lnTo>
                    <a:pt x="99111" y="363936"/>
                  </a:lnTo>
                  <a:lnTo>
                    <a:pt x="95085" y="366317"/>
                  </a:lnTo>
                  <a:lnTo>
                    <a:pt x="93023" y="366953"/>
                  </a:lnTo>
                  <a:lnTo>
                    <a:pt x="50800" y="361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565">
              <a:extLst>
                <a:ext uri="{FF2B5EF4-FFF2-40B4-BE49-F238E27FC236}">
                  <a16:creationId xmlns:a16="http://schemas.microsoft.com/office/drawing/2014/main" xmlns="" id="{0E5907C3-D6D5-42D5-AAFD-38CC9A0E1D2C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4119042" y="4292962"/>
              <a:ext cx="173559" cy="300550"/>
            </a:xfrm>
            <a:custGeom>
              <a:avLst/>
              <a:gdLst/>
              <a:ahLst/>
              <a:cxnLst/>
              <a:rect l="0" t="0" r="0" b="0"/>
              <a:pathLst>
                <a:path w="173559" h="300550">
                  <a:moveTo>
                    <a:pt x="173558" y="18688"/>
                  </a:moveTo>
                  <a:lnTo>
                    <a:pt x="173558" y="18688"/>
                  </a:lnTo>
                  <a:lnTo>
                    <a:pt x="170187" y="15317"/>
                  </a:lnTo>
                  <a:lnTo>
                    <a:pt x="168532" y="11781"/>
                  </a:lnTo>
                  <a:lnTo>
                    <a:pt x="168091" y="9850"/>
                  </a:lnTo>
                  <a:lnTo>
                    <a:pt x="163837" y="5823"/>
                  </a:lnTo>
                  <a:lnTo>
                    <a:pt x="157243" y="2387"/>
                  </a:lnTo>
                  <a:lnTo>
                    <a:pt x="130635" y="0"/>
                  </a:lnTo>
                  <a:lnTo>
                    <a:pt x="87771" y="8508"/>
                  </a:lnTo>
                  <a:lnTo>
                    <a:pt x="69901" y="17945"/>
                  </a:lnTo>
                  <a:lnTo>
                    <a:pt x="52298" y="33049"/>
                  </a:lnTo>
                  <a:lnTo>
                    <a:pt x="37049" y="57672"/>
                  </a:lnTo>
                  <a:lnTo>
                    <a:pt x="24323" y="99008"/>
                  </a:lnTo>
                  <a:lnTo>
                    <a:pt x="17235" y="138364"/>
                  </a:lnTo>
                  <a:lnTo>
                    <a:pt x="10666" y="177855"/>
                  </a:lnTo>
                  <a:lnTo>
                    <a:pt x="4252" y="218405"/>
                  </a:lnTo>
                  <a:lnTo>
                    <a:pt x="0" y="248529"/>
                  </a:lnTo>
                  <a:lnTo>
                    <a:pt x="8235" y="285514"/>
                  </a:lnTo>
                  <a:lnTo>
                    <a:pt x="13252" y="294754"/>
                  </a:lnTo>
                  <a:lnTo>
                    <a:pt x="17174" y="299663"/>
                  </a:lnTo>
                  <a:lnTo>
                    <a:pt x="21324" y="300549"/>
                  </a:lnTo>
                  <a:lnTo>
                    <a:pt x="62904" y="295180"/>
                  </a:lnTo>
                  <a:lnTo>
                    <a:pt x="110073" y="288054"/>
                  </a:lnTo>
                  <a:lnTo>
                    <a:pt x="154508" y="285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566">
              <a:extLst>
                <a:ext uri="{FF2B5EF4-FFF2-40B4-BE49-F238E27FC236}">
                  <a16:creationId xmlns:a16="http://schemas.microsoft.com/office/drawing/2014/main" xmlns="" id="{CD106EA6-4332-4F3B-9D01-48F9C599FA44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4127500" y="4457700"/>
              <a:ext cx="114301" cy="25401"/>
            </a:xfrm>
            <a:custGeom>
              <a:avLst/>
              <a:gdLst/>
              <a:ahLst/>
              <a:cxnLst/>
              <a:rect l="0" t="0" r="0" b="0"/>
              <a:pathLst>
                <a:path w="11430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1411" y="21036"/>
                  </a:lnTo>
                  <a:lnTo>
                    <a:pt x="48334" y="12259"/>
                  </a:lnTo>
                  <a:lnTo>
                    <a:pt x="92646" y="414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567">
              <a:extLst>
                <a:ext uri="{FF2B5EF4-FFF2-40B4-BE49-F238E27FC236}">
                  <a16:creationId xmlns:a16="http://schemas.microsoft.com/office/drawing/2014/main" xmlns="" id="{663CB9C9-BB7E-4581-B1F4-EA954A1581DF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4356599" y="4279977"/>
              <a:ext cx="215402" cy="339956"/>
            </a:xfrm>
            <a:custGeom>
              <a:avLst/>
              <a:gdLst/>
              <a:ahLst/>
              <a:cxnLst/>
              <a:rect l="0" t="0" r="0" b="0"/>
              <a:pathLst>
                <a:path w="215402" h="339956">
                  <a:moveTo>
                    <a:pt x="215401" y="6273"/>
                  </a:moveTo>
                  <a:lnTo>
                    <a:pt x="215401" y="6273"/>
                  </a:lnTo>
                  <a:lnTo>
                    <a:pt x="209934" y="806"/>
                  </a:lnTo>
                  <a:lnTo>
                    <a:pt x="188081" y="0"/>
                  </a:lnTo>
                  <a:lnTo>
                    <a:pt x="149209" y="4959"/>
                  </a:lnTo>
                  <a:lnTo>
                    <a:pt x="109036" y="6014"/>
                  </a:lnTo>
                  <a:lnTo>
                    <a:pt x="63697" y="15088"/>
                  </a:lnTo>
                  <a:lnTo>
                    <a:pt x="54374" y="21009"/>
                  </a:lnTo>
                  <a:lnTo>
                    <a:pt x="50899" y="24564"/>
                  </a:lnTo>
                  <a:lnTo>
                    <a:pt x="47039" y="36039"/>
                  </a:lnTo>
                  <a:lnTo>
                    <a:pt x="46029" y="51252"/>
                  </a:lnTo>
                  <a:lnTo>
                    <a:pt x="49248" y="95408"/>
                  </a:lnTo>
                  <a:lnTo>
                    <a:pt x="49989" y="139693"/>
                  </a:lnTo>
                  <a:lnTo>
                    <a:pt x="46445" y="184094"/>
                  </a:lnTo>
                  <a:lnTo>
                    <a:pt x="34577" y="228529"/>
                  </a:lnTo>
                  <a:lnTo>
                    <a:pt x="19536" y="271093"/>
                  </a:lnTo>
                  <a:lnTo>
                    <a:pt x="5183" y="313289"/>
                  </a:lnTo>
                  <a:lnTo>
                    <a:pt x="0" y="339579"/>
                  </a:lnTo>
                  <a:lnTo>
                    <a:pt x="1244" y="339955"/>
                  </a:lnTo>
                  <a:lnTo>
                    <a:pt x="40948" y="331713"/>
                  </a:lnTo>
                  <a:lnTo>
                    <a:pt x="80595" y="330437"/>
                  </a:lnTo>
                  <a:lnTo>
                    <a:pt x="126501" y="330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568">
              <a:extLst>
                <a:ext uri="{FF2B5EF4-FFF2-40B4-BE49-F238E27FC236}">
                  <a16:creationId xmlns:a16="http://schemas.microsoft.com/office/drawing/2014/main" xmlns="" id="{B83D59A0-8122-484A-BE7D-87717BB38F34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4642111" y="4343400"/>
              <a:ext cx="158490" cy="266701"/>
            </a:xfrm>
            <a:custGeom>
              <a:avLst/>
              <a:gdLst/>
              <a:ahLst/>
              <a:cxnLst/>
              <a:rect l="0" t="0" r="0" b="0"/>
              <a:pathLst>
                <a:path w="158490" h="266701">
                  <a:moveTo>
                    <a:pt x="6089" y="0"/>
                  </a:moveTo>
                  <a:lnTo>
                    <a:pt x="6089" y="0"/>
                  </a:lnTo>
                  <a:lnTo>
                    <a:pt x="622" y="0"/>
                  </a:lnTo>
                  <a:lnTo>
                    <a:pt x="327" y="705"/>
                  </a:lnTo>
                  <a:lnTo>
                    <a:pt x="0" y="3371"/>
                  </a:lnTo>
                  <a:lnTo>
                    <a:pt x="13589" y="42376"/>
                  </a:lnTo>
                  <a:lnTo>
                    <a:pt x="29242" y="79349"/>
                  </a:lnTo>
                  <a:lnTo>
                    <a:pt x="51755" y="123464"/>
                  </a:lnTo>
                  <a:lnTo>
                    <a:pt x="80062" y="170402"/>
                  </a:lnTo>
                  <a:lnTo>
                    <a:pt x="109616" y="213708"/>
                  </a:lnTo>
                  <a:lnTo>
                    <a:pt x="131778" y="245825"/>
                  </a:lnTo>
                  <a:lnTo>
                    <a:pt x="147988" y="260515"/>
                  </a:lnTo>
                  <a:lnTo>
                    <a:pt x="158489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569">
              <a:extLst>
                <a:ext uri="{FF2B5EF4-FFF2-40B4-BE49-F238E27FC236}">
                  <a16:creationId xmlns:a16="http://schemas.microsoft.com/office/drawing/2014/main" xmlns="" id="{B42E20C4-9613-49E2-B810-0A24F0B97F6B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4648221" y="4341579"/>
              <a:ext cx="158730" cy="262172"/>
            </a:xfrm>
            <a:custGeom>
              <a:avLst/>
              <a:gdLst/>
              <a:ahLst/>
              <a:cxnLst/>
              <a:rect l="0" t="0" r="0" b="0"/>
              <a:pathLst>
                <a:path w="158730" h="262172">
                  <a:moveTo>
                    <a:pt x="158729" y="8171"/>
                  </a:moveTo>
                  <a:lnTo>
                    <a:pt x="158729" y="8171"/>
                  </a:lnTo>
                  <a:lnTo>
                    <a:pt x="155358" y="1429"/>
                  </a:lnTo>
                  <a:lnTo>
                    <a:pt x="152954" y="148"/>
                  </a:lnTo>
                  <a:lnTo>
                    <a:pt x="149940" y="0"/>
                  </a:lnTo>
                  <a:lnTo>
                    <a:pt x="146520" y="607"/>
                  </a:lnTo>
                  <a:lnTo>
                    <a:pt x="134964" y="8203"/>
                  </a:lnTo>
                  <a:lnTo>
                    <a:pt x="112642" y="44396"/>
                  </a:lnTo>
                  <a:lnTo>
                    <a:pt x="89177" y="85618"/>
                  </a:lnTo>
                  <a:lnTo>
                    <a:pt x="70197" y="119498"/>
                  </a:lnTo>
                  <a:lnTo>
                    <a:pt x="50002" y="155722"/>
                  </a:lnTo>
                  <a:lnTo>
                    <a:pt x="30678" y="190165"/>
                  </a:lnTo>
                  <a:lnTo>
                    <a:pt x="4788" y="237260"/>
                  </a:lnTo>
                  <a:lnTo>
                    <a:pt x="1068" y="245563"/>
                  </a:lnTo>
                  <a:lnTo>
                    <a:pt x="0" y="251099"/>
                  </a:lnTo>
                  <a:lnTo>
                    <a:pt x="699" y="254790"/>
                  </a:lnTo>
                  <a:lnTo>
                    <a:pt x="6329" y="262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570">
              <a:extLst>
                <a:ext uri="{FF2B5EF4-FFF2-40B4-BE49-F238E27FC236}">
                  <a16:creationId xmlns:a16="http://schemas.microsoft.com/office/drawing/2014/main" xmlns="" id="{D6984338-311E-4387-B7A4-48DD6F3E31E1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4895950" y="4324766"/>
              <a:ext cx="139601" cy="278746"/>
            </a:xfrm>
            <a:custGeom>
              <a:avLst/>
              <a:gdLst/>
              <a:ahLst/>
              <a:cxnLst/>
              <a:rect l="0" t="0" r="0" b="0"/>
              <a:pathLst>
                <a:path w="139601" h="278746">
                  <a:moveTo>
                    <a:pt x="139600" y="18634"/>
                  </a:moveTo>
                  <a:lnTo>
                    <a:pt x="139600" y="18634"/>
                  </a:lnTo>
                  <a:lnTo>
                    <a:pt x="134574" y="6701"/>
                  </a:lnTo>
                  <a:lnTo>
                    <a:pt x="134133" y="4328"/>
                  </a:lnTo>
                  <a:lnTo>
                    <a:pt x="133133" y="2747"/>
                  </a:lnTo>
                  <a:lnTo>
                    <a:pt x="131761" y="1692"/>
                  </a:lnTo>
                  <a:lnTo>
                    <a:pt x="130140" y="990"/>
                  </a:lnTo>
                  <a:lnTo>
                    <a:pt x="117747" y="0"/>
                  </a:lnTo>
                  <a:lnTo>
                    <a:pt x="106604" y="5413"/>
                  </a:lnTo>
                  <a:lnTo>
                    <a:pt x="65797" y="43652"/>
                  </a:lnTo>
                  <a:lnTo>
                    <a:pt x="36750" y="83118"/>
                  </a:lnTo>
                  <a:lnTo>
                    <a:pt x="14817" y="130247"/>
                  </a:lnTo>
                  <a:lnTo>
                    <a:pt x="3943" y="163254"/>
                  </a:lnTo>
                  <a:lnTo>
                    <a:pt x="0" y="210200"/>
                  </a:lnTo>
                  <a:lnTo>
                    <a:pt x="5589" y="234773"/>
                  </a:lnTo>
                  <a:lnTo>
                    <a:pt x="15834" y="253690"/>
                  </a:lnTo>
                  <a:lnTo>
                    <a:pt x="29795" y="266801"/>
                  </a:lnTo>
                  <a:lnTo>
                    <a:pt x="56892" y="278745"/>
                  </a:lnTo>
                  <a:lnTo>
                    <a:pt x="76971" y="278643"/>
                  </a:lnTo>
                  <a:lnTo>
                    <a:pt x="107850" y="272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571">
              <a:extLst>
                <a:ext uri="{FF2B5EF4-FFF2-40B4-BE49-F238E27FC236}">
                  <a16:creationId xmlns:a16="http://schemas.microsoft.com/office/drawing/2014/main" xmlns="" id="{16C3A751-0ABB-4BA2-8398-C3BBF1073A06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5054264" y="4394620"/>
              <a:ext cx="190837" cy="214688"/>
            </a:xfrm>
            <a:custGeom>
              <a:avLst/>
              <a:gdLst/>
              <a:ahLst/>
              <a:cxnLst/>
              <a:rect l="0" t="0" r="0" b="0"/>
              <a:pathLst>
                <a:path w="190837" h="214688">
                  <a:moveTo>
                    <a:pt x="108286" y="12280"/>
                  </a:moveTo>
                  <a:lnTo>
                    <a:pt x="108286" y="12280"/>
                  </a:lnTo>
                  <a:lnTo>
                    <a:pt x="99447" y="3441"/>
                  </a:lnTo>
                  <a:lnTo>
                    <a:pt x="97454" y="2860"/>
                  </a:lnTo>
                  <a:lnTo>
                    <a:pt x="95421" y="3178"/>
                  </a:lnTo>
                  <a:lnTo>
                    <a:pt x="76974" y="12128"/>
                  </a:lnTo>
                  <a:lnTo>
                    <a:pt x="46858" y="42693"/>
                  </a:lnTo>
                  <a:lnTo>
                    <a:pt x="27055" y="73816"/>
                  </a:lnTo>
                  <a:lnTo>
                    <a:pt x="11937" y="112984"/>
                  </a:lnTo>
                  <a:lnTo>
                    <a:pt x="637" y="151009"/>
                  </a:lnTo>
                  <a:lnTo>
                    <a:pt x="0" y="173891"/>
                  </a:lnTo>
                  <a:lnTo>
                    <a:pt x="5831" y="192057"/>
                  </a:lnTo>
                  <a:lnTo>
                    <a:pt x="10349" y="199865"/>
                  </a:lnTo>
                  <a:lnTo>
                    <a:pt x="22895" y="210421"/>
                  </a:lnTo>
                  <a:lnTo>
                    <a:pt x="30192" y="214224"/>
                  </a:lnTo>
                  <a:lnTo>
                    <a:pt x="47707" y="214687"/>
                  </a:lnTo>
                  <a:lnTo>
                    <a:pt x="67251" y="208777"/>
                  </a:lnTo>
                  <a:lnTo>
                    <a:pt x="87697" y="196744"/>
                  </a:lnTo>
                  <a:lnTo>
                    <a:pt x="115669" y="167360"/>
                  </a:lnTo>
                  <a:lnTo>
                    <a:pt x="131719" y="128471"/>
                  </a:lnTo>
                  <a:lnTo>
                    <a:pt x="144313" y="89040"/>
                  </a:lnTo>
                  <a:lnTo>
                    <a:pt x="145229" y="65210"/>
                  </a:lnTo>
                  <a:lnTo>
                    <a:pt x="140227" y="43566"/>
                  </a:lnTo>
                  <a:lnTo>
                    <a:pt x="130949" y="24539"/>
                  </a:lnTo>
                  <a:lnTo>
                    <a:pt x="117888" y="10438"/>
                  </a:lnTo>
                  <a:lnTo>
                    <a:pt x="110454" y="4702"/>
                  </a:lnTo>
                  <a:lnTo>
                    <a:pt x="96550" y="211"/>
                  </a:lnTo>
                  <a:lnTo>
                    <a:pt x="89878" y="0"/>
                  </a:lnTo>
                  <a:lnTo>
                    <a:pt x="74940" y="5411"/>
                  </a:lnTo>
                  <a:lnTo>
                    <a:pt x="45725" y="26131"/>
                  </a:lnTo>
                  <a:lnTo>
                    <a:pt x="38148" y="38192"/>
                  </a:lnTo>
                  <a:lnTo>
                    <a:pt x="36127" y="44371"/>
                  </a:lnTo>
                  <a:lnTo>
                    <a:pt x="37645" y="56882"/>
                  </a:lnTo>
                  <a:lnTo>
                    <a:pt x="40025" y="63181"/>
                  </a:lnTo>
                  <a:lnTo>
                    <a:pt x="53959" y="73943"/>
                  </a:lnTo>
                  <a:lnTo>
                    <a:pt x="97398" y="88980"/>
                  </a:lnTo>
                  <a:lnTo>
                    <a:pt x="134223" y="93096"/>
                  </a:lnTo>
                  <a:lnTo>
                    <a:pt x="190836" y="88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572">
              <a:extLst>
                <a:ext uri="{FF2B5EF4-FFF2-40B4-BE49-F238E27FC236}">
                  <a16:creationId xmlns:a16="http://schemas.microsoft.com/office/drawing/2014/main" xmlns="" id="{D63CCDDD-47BA-4219-83D8-3099F66CDEBA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5238750" y="4344283"/>
              <a:ext cx="87118" cy="272168"/>
            </a:xfrm>
            <a:custGeom>
              <a:avLst/>
              <a:gdLst/>
              <a:ahLst/>
              <a:cxnLst/>
              <a:rect l="0" t="0" r="0" b="0"/>
              <a:pathLst>
                <a:path w="87118" h="272168">
                  <a:moveTo>
                    <a:pt x="44450" y="5467"/>
                  </a:moveTo>
                  <a:lnTo>
                    <a:pt x="44450" y="5467"/>
                  </a:lnTo>
                  <a:lnTo>
                    <a:pt x="38983" y="0"/>
                  </a:lnTo>
                  <a:lnTo>
                    <a:pt x="61670" y="44341"/>
                  </a:lnTo>
                  <a:lnTo>
                    <a:pt x="80127" y="85659"/>
                  </a:lnTo>
                  <a:lnTo>
                    <a:pt x="87117" y="116602"/>
                  </a:lnTo>
                  <a:lnTo>
                    <a:pt x="82414" y="161790"/>
                  </a:lnTo>
                  <a:lnTo>
                    <a:pt x="67223" y="205047"/>
                  </a:lnTo>
                  <a:lnTo>
                    <a:pt x="45161" y="239423"/>
                  </a:lnTo>
                  <a:lnTo>
                    <a:pt x="22161" y="261524"/>
                  </a:lnTo>
                  <a:lnTo>
                    <a:pt x="0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696">
            <a:extLst>
              <a:ext uri="{FF2B5EF4-FFF2-40B4-BE49-F238E27FC236}">
                <a16:creationId xmlns:a16="http://schemas.microsoft.com/office/drawing/2014/main" xmlns="" id="{D9036321-CE6F-41CC-B7E5-13EEBFDA68DC}"/>
              </a:ext>
            </a:extLst>
          </p:cNvPr>
          <p:cNvGrpSpPr/>
          <p:nvPr/>
        </p:nvGrpSpPr>
        <p:grpSpPr>
          <a:xfrm>
            <a:off x="5816600" y="4453740"/>
            <a:ext cx="171451" cy="92861"/>
            <a:chOff x="5816600" y="4453740"/>
            <a:chExt cx="171451" cy="92861"/>
          </a:xfrm>
        </p:grpSpPr>
        <p:sp>
          <p:nvSpPr>
            <p:cNvPr id="137" name="SMARTInkShape-3573">
              <a:extLst>
                <a:ext uri="{FF2B5EF4-FFF2-40B4-BE49-F238E27FC236}">
                  <a16:creationId xmlns:a16="http://schemas.microsoft.com/office/drawing/2014/main" xmlns="" id="{FE63CA90-5AF1-4C44-9B3A-FC1874B853D1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5816600" y="4540250"/>
              <a:ext cx="171451" cy="6351"/>
            </a:xfrm>
            <a:custGeom>
              <a:avLst/>
              <a:gdLst/>
              <a:ahLst/>
              <a:cxnLst/>
              <a:rect l="0" t="0" r="0" b="0"/>
              <a:pathLst>
                <a:path w="171451" h="6351">
                  <a:moveTo>
                    <a:pt x="0" y="0"/>
                  </a:moveTo>
                  <a:lnTo>
                    <a:pt x="0" y="0"/>
                  </a:lnTo>
                  <a:lnTo>
                    <a:pt x="44258" y="0"/>
                  </a:lnTo>
                  <a:lnTo>
                    <a:pt x="86256" y="1881"/>
                  </a:lnTo>
                  <a:lnTo>
                    <a:pt x="130685" y="5026"/>
                  </a:lnTo>
                  <a:lnTo>
                    <a:pt x="1714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574">
              <a:extLst>
                <a:ext uri="{FF2B5EF4-FFF2-40B4-BE49-F238E27FC236}">
                  <a16:creationId xmlns:a16="http://schemas.microsoft.com/office/drawing/2014/main" xmlns="" id="{BD85CD60-0778-4E58-B1AF-C42344B172B4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5816862" y="4453740"/>
              <a:ext cx="133089" cy="10311"/>
            </a:xfrm>
            <a:custGeom>
              <a:avLst/>
              <a:gdLst/>
              <a:ahLst/>
              <a:cxnLst/>
              <a:rect l="0" t="0" r="0" b="0"/>
              <a:pathLst>
                <a:path w="133089" h="10311">
                  <a:moveTo>
                    <a:pt x="6088" y="10310"/>
                  </a:moveTo>
                  <a:lnTo>
                    <a:pt x="6088" y="10310"/>
                  </a:lnTo>
                  <a:lnTo>
                    <a:pt x="0" y="10310"/>
                  </a:lnTo>
                  <a:lnTo>
                    <a:pt x="38727" y="184"/>
                  </a:lnTo>
                  <a:lnTo>
                    <a:pt x="83718" y="0"/>
                  </a:lnTo>
                  <a:lnTo>
                    <a:pt x="133088" y="10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697">
            <a:extLst>
              <a:ext uri="{FF2B5EF4-FFF2-40B4-BE49-F238E27FC236}">
                <a16:creationId xmlns:a16="http://schemas.microsoft.com/office/drawing/2014/main" xmlns="" id="{08CE006F-A6CA-4566-9019-70D38BA27CA7}"/>
              </a:ext>
            </a:extLst>
          </p:cNvPr>
          <p:cNvGrpSpPr/>
          <p:nvPr/>
        </p:nvGrpSpPr>
        <p:grpSpPr>
          <a:xfrm>
            <a:off x="6477000" y="4330700"/>
            <a:ext cx="158118" cy="279401"/>
            <a:chOff x="6477000" y="4330700"/>
            <a:chExt cx="158118" cy="279401"/>
          </a:xfrm>
        </p:grpSpPr>
        <p:sp>
          <p:nvSpPr>
            <p:cNvPr id="140" name="SMARTInkShape-3575">
              <a:extLst>
                <a:ext uri="{FF2B5EF4-FFF2-40B4-BE49-F238E27FC236}">
                  <a16:creationId xmlns:a16="http://schemas.microsoft.com/office/drawing/2014/main" xmlns="" id="{EB722390-FAB9-4D6F-BEAC-BB7D4142B9A9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6597650" y="4528792"/>
              <a:ext cx="37468" cy="23021"/>
            </a:xfrm>
            <a:custGeom>
              <a:avLst/>
              <a:gdLst/>
              <a:ahLst/>
              <a:cxnLst/>
              <a:rect l="0" t="0" r="0" b="0"/>
              <a:pathLst>
                <a:path w="37468" h="23021">
                  <a:moveTo>
                    <a:pt x="0" y="17808"/>
                  </a:moveTo>
                  <a:lnTo>
                    <a:pt x="0" y="17808"/>
                  </a:lnTo>
                  <a:lnTo>
                    <a:pt x="0" y="12341"/>
                  </a:lnTo>
                  <a:lnTo>
                    <a:pt x="705" y="12046"/>
                  </a:lnTo>
                  <a:lnTo>
                    <a:pt x="3370" y="11719"/>
                  </a:lnTo>
                  <a:lnTo>
                    <a:pt x="6907" y="13456"/>
                  </a:lnTo>
                  <a:lnTo>
                    <a:pt x="17007" y="21598"/>
                  </a:lnTo>
                  <a:lnTo>
                    <a:pt x="21199" y="23020"/>
                  </a:lnTo>
                  <a:lnTo>
                    <a:pt x="27296" y="21771"/>
                  </a:lnTo>
                  <a:lnTo>
                    <a:pt x="30897" y="20450"/>
                  </a:lnTo>
                  <a:lnTo>
                    <a:pt x="33298" y="18863"/>
                  </a:lnTo>
                  <a:lnTo>
                    <a:pt x="35965" y="15219"/>
                  </a:lnTo>
                  <a:lnTo>
                    <a:pt x="37467" y="9202"/>
                  </a:lnTo>
                  <a:lnTo>
                    <a:pt x="35561" y="7132"/>
                  </a:lnTo>
                  <a:lnTo>
                    <a:pt x="21641" y="0"/>
                  </a:lnTo>
                  <a:lnTo>
                    <a:pt x="20778" y="291"/>
                  </a:lnTo>
                  <a:lnTo>
                    <a:pt x="20202" y="1191"/>
                  </a:lnTo>
                  <a:lnTo>
                    <a:pt x="19817" y="2497"/>
                  </a:lnTo>
                  <a:lnTo>
                    <a:pt x="20267" y="3367"/>
                  </a:lnTo>
                  <a:lnTo>
                    <a:pt x="21272" y="3947"/>
                  </a:lnTo>
                  <a:lnTo>
                    <a:pt x="25400" y="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576">
              <a:extLst>
                <a:ext uri="{FF2B5EF4-FFF2-40B4-BE49-F238E27FC236}">
                  <a16:creationId xmlns:a16="http://schemas.microsoft.com/office/drawing/2014/main" xmlns="" id="{A775F3FD-C2B7-431A-BBC3-ECD09BBED9D7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6477000" y="4330700"/>
              <a:ext cx="31751" cy="279401"/>
            </a:xfrm>
            <a:custGeom>
              <a:avLst/>
              <a:gdLst/>
              <a:ahLst/>
              <a:cxnLst/>
              <a:rect l="0" t="0" r="0" b="0"/>
              <a:pathLst>
                <a:path w="31751" h="2794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6742"/>
                  </a:lnTo>
                  <a:lnTo>
                    <a:pt x="20394" y="27789"/>
                  </a:lnTo>
                  <a:lnTo>
                    <a:pt x="28775" y="72987"/>
                  </a:lnTo>
                  <a:lnTo>
                    <a:pt x="30163" y="118601"/>
                  </a:lnTo>
                  <a:lnTo>
                    <a:pt x="27987" y="151254"/>
                  </a:lnTo>
                  <a:lnTo>
                    <a:pt x="29537" y="194629"/>
                  </a:lnTo>
                  <a:lnTo>
                    <a:pt x="31312" y="240730"/>
                  </a:lnTo>
                  <a:lnTo>
                    <a:pt x="3175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698">
            <a:extLst>
              <a:ext uri="{FF2B5EF4-FFF2-40B4-BE49-F238E27FC236}">
                <a16:creationId xmlns:a16="http://schemas.microsoft.com/office/drawing/2014/main" xmlns="" id="{9B9EA6C6-FD08-43E7-B42E-77A2B116A6FA}"/>
              </a:ext>
            </a:extLst>
          </p:cNvPr>
          <p:cNvGrpSpPr/>
          <p:nvPr/>
        </p:nvGrpSpPr>
        <p:grpSpPr>
          <a:xfrm>
            <a:off x="6910708" y="4344544"/>
            <a:ext cx="1835501" cy="271907"/>
            <a:chOff x="6910708" y="4344544"/>
            <a:chExt cx="1835501" cy="271907"/>
          </a:xfrm>
        </p:grpSpPr>
        <p:sp>
          <p:nvSpPr>
            <p:cNvPr id="143" name="SMARTInkShape-3577">
              <a:extLst>
                <a:ext uri="{FF2B5EF4-FFF2-40B4-BE49-F238E27FC236}">
                  <a16:creationId xmlns:a16="http://schemas.microsoft.com/office/drawing/2014/main" xmlns="" id="{73308230-5EA2-41CE-9295-C1B33D2E2B28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6910708" y="4344544"/>
              <a:ext cx="239393" cy="236912"/>
            </a:xfrm>
            <a:custGeom>
              <a:avLst/>
              <a:gdLst/>
              <a:ahLst/>
              <a:cxnLst/>
              <a:rect l="0" t="0" r="0" b="0"/>
              <a:pathLst>
                <a:path w="239393" h="236912">
                  <a:moveTo>
                    <a:pt x="93342" y="11556"/>
                  </a:moveTo>
                  <a:lnTo>
                    <a:pt x="93342" y="11556"/>
                  </a:lnTo>
                  <a:lnTo>
                    <a:pt x="87567" y="6487"/>
                  </a:lnTo>
                  <a:lnTo>
                    <a:pt x="78147" y="1430"/>
                  </a:lnTo>
                  <a:lnTo>
                    <a:pt x="72947" y="0"/>
                  </a:lnTo>
                  <a:lnTo>
                    <a:pt x="64522" y="3127"/>
                  </a:lnTo>
                  <a:lnTo>
                    <a:pt x="53722" y="10632"/>
                  </a:lnTo>
                  <a:lnTo>
                    <a:pt x="35742" y="32135"/>
                  </a:lnTo>
                  <a:lnTo>
                    <a:pt x="17714" y="66102"/>
                  </a:lnTo>
                  <a:lnTo>
                    <a:pt x="4533" y="110581"/>
                  </a:lnTo>
                  <a:lnTo>
                    <a:pt x="0" y="154648"/>
                  </a:lnTo>
                  <a:lnTo>
                    <a:pt x="68" y="192713"/>
                  </a:lnTo>
                  <a:lnTo>
                    <a:pt x="8398" y="217632"/>
                  </a:lnTo>
                  <a:lnTo>
                    <a:pt x="15843" y="229205"/>
                  </a:lnTo>
                  <a:lnTo>
                    <a:pt x="21215" y="232855"/>
                  </a:lnTo>
                  <a:lnTo>
                    <a:pt x="34710" y="236911"/>
                  </a:lnTo>
                  <a:lnTo>
                    <a:pt x="54802" y="235823"/>
                  </a:lnTo>
                  <a:lnTo>
                    <a:pt x="77533" y="220920"/>
                  </a:lnTo>
                  <a:lnTo>
                    <a:pt x="109791" y="184824"/>
                  </a:lnTo>
                  <a:lnTo>
                    <a:pt x="128555" y="149913"/>
                  </a:lnTo>
                  <a:lnTo>
                    <a:pt x="135055" y="113464"/>
                  </a:lnTo>
                  <a:lnTo>
                    <a:pt x="135370" y="71067"/>
                  </a:lnTo>
                  <a:lnTo>
                    <a:pt x="131071" y="53527"/>
                  </a:lnTo>
                  <a:lnTo>
                    <a:pt x="122105" y="38676"/>
                  </a:lnTo>
                  <a:lnTo>
                    <a:pt x="109182" y="28783"/>
                  </a:lnTo>
                  <a:lnTo>
                    <a:pt x="94738" y="23446"/>
                  </a:lnTo>
                  <a:lnTo>
                    <a:pt x="81262" y="23425"/>
                  </a:lnTo>
                  <a:lnTo>
                    <a:pt x="58404" y="30752"/>
                  </a:lnTo>
                  <a:lnTo>
                    <a:pt x="37128" y="45231"/>
                  </a:lnTo>
                  <a:lnTo>
                    <a:pt x="20791" y="69668"/>
                  </a:lnTo>
                  <a:lnTo>
                    <a:pt x="13755" y="95880"/>
                  </a:lnTo>
                  <a:lnTo>
                    <a:pt x="15872" y="111122"/>
                  </a:lnTo>
                  <a:lnTo>
                    <a:pt x="18412" y="118150"/>
                  </a:lnTo>
                  <a:lnTo>
                    <a:pt x="23633" y="123541"/>
                  </a:lnTo>
                  <a:lnTo>
                    <a:pt x="38842" y="131412"/>
                  </a:lnTo>
                  <a:lnTo>
                    <a:pt x="77350" y="129697"/>
                  </a:lnTo>
                  <a:lnTo>
                    <a:pt x="112105" y="121919"/>
                  </a:lnTo>
                  <a:lnTo>
                    <a:pt x="148953" y="112111"/>
                  </a:lnTo>
                  <a:lnTo>
                    <a:pt x="195347" y="99363"/>
                  </a:lnTo>
                  <a:lnTo>
                    <a:pt x="239392" y="87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578">
              <a:extLst>
                <a:ext uri="{FF2B5EF4-FFF2-40B4-BE49-F238E27FC236}">
                  <a16:creationId xmlns:a16="http://schemas.microsoft.com/office/drawing/2014/main" xmlns="" id="{0DED8938-2369-4252-BFF0-62EBC1E2FFDA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7334250" y="4489450"/>
              <a:ext cx="203201" cy="25401"/>
            </a:xfrm>
            <a:custGeom>
              <a:avLst/>
              <a:gdLst/>
              <a:ahLst/>
              <a:cxnLst/>
              <a:rect l="0" t="0" r="0" b="0"/>
              <a:pathLst>
                <a:path w="20320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2116" y="21036"/>
                  </a:lnTo>
                  <a:lnTo>
                    <a:pt x="44044" y="19224"/>
                  </a:lnTo>
                  <a:lnTo>
                    <a:pt x="82821" y="18396"/>
                  </a:lnTo>
                  <a:lnTo>
                    <a:pt x="125590" y="13995"/>
                  </a:lnTo>
                  <a:lnTo>
                    <a:pt x="166720" y="8223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579">
              <a:extLst>
                <a:ext uri="{FF2B5EF4-FFF2-40B4-BE49-F238E27FC236}">
                  <a16:creationId xmlns:a16="http://schemas.microsoft.com/office/drawing/2014/main" xmlns="" id="{F0F4E5DA-4E37-4752-A2C8-2FFE15F6F11C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7451530" y="4425950"/>
              <a:ext cx="9721" cy="184151"/>
            </a:xfrm>
            <a:custGeom>
              <a:avLst/>
              <a:gdLst/>
              <a:ahLst/>
              <a:cxnLst/>
              <a:rect l="0" t="0" r="0" b="0"/>
              <a:pathLst>
                <a:path w="9721" h="184151">
                  <a:moveTo>
                    <a:pt x="9720" y="0"/>
                  </a:moveTo>
                  <a:lnTo>
                    <a:pt x="9720" y="0"/>
                  </a:lnTo>
                  <a:lnTo>
                    <a:pt x="4252" y="0"/>
                  </a:lnTo>
                  <a:lnTo>
                    <a:pt x="3421" y="43338"/>
                  </a:lnTo>
                  <a:lnTo>
                    <a:pt x="3380" y="89934"/>
                  </a:lnTo>
                  <a:lnTo>
                    <a:pt x="0" y="136533"/>
                  </a:lnTo>
                  <a:lnTo>
                    <a:pt x="337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580">
              <a:extLst>
                <a:ext uri="{FF2B5EF4-FFF2-40B4-BE49-F238E27FC236}">
                  <a16:creationId xmlns:a16="http://schemas.microsoft.com/office/drawing/2014/main" xmlns="" id="{C936A8AB-D514-4A60-B303-36BFB8D1067B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8503465" y="4450442"/>
              <a:ext cx="145236" cy="140241"/>
            </a:xfrm>
            <a:custGeom>
              <a:avLst/>
              <a:gdLst/>
              <a:ahLst/>
              <a:cxnLst/>
              <a:rect l="0" t="0" r="0" b="0"/>
              <a:pathLst>
                <a:path w="145236" h="140241">
                  <a:moveTo>
                    <a:pt x="100785" y="39008"/>
                  </a:moveTo>
                  <a:lnTo>
                    <a:pt x="100785" y="39008"/>
                  </a:lnTo>
                  <a:lnTo>
                    <a:pt x="101490" y="24505"/>
                  </a:lnTo>
                  <a:lnTo>
                    <a:pt x="105854" y="12289"/>
                  </a:lnTo>
                  <a:lnTo>
                    <a:pt x="109623" y="6437"/>
                  </a:lnTo>
                  <a:lnTo>
                    <a:pt x="110205" y="4594"/>
                  </a:lnTo>
                  <a:lnTo>
                    <a:pt x="109887" y="3365"/>
                  </a:lnTo>
                  <a:lnTo>
                    <a:pt x="108970" y="2546"/>
                  </a:lnTo>
                  <a:lnTo>
                    <a:pt x="97566" y="1393"/>
                  </a:lnTo>
                  <a:lnTo>
                    <a:pt x="74039" y="11165"/>
                  </a:lnTo>
                  <a:lnTo>
                    <a:pt x="31532" y="39204"/>
                  </a:lnTo>
                  <a:lnTo>
                    <a:pt x="9004" y="67837"/>
                  </a:lnTo>
                  <a:lnTo>
                    <a:pt x="491" y="88275"/>
                  </a:lnTo>
                  <a:lnTo>
                    <a:pt x="0" y="107236"/>
                  </a:lnTo>
                  <a:lnTo>
                    <a:pt x="5192" y="123659"/>
                  </a:lnTo>
                  <a:lnTo>
                    <a:pt x="14555" y="135662"/>
                  </a:lnTo>
                  <a:lnTo>
                    <a:pt x="21426" y="138722"/>
                  </a:lnTo>
                  <a:lnTo>
                    <a:pt x="38469" y="140240"/>
                  </a:lnTo>
                  <a:lnTo>
                    <a:pt x="55920" y="134800"/>
                  </a:lnTo>
                  <a:lnTo>
                    <a:pt x="90120" y="114061"/>
                  </a:lnTo>
                  <a:lnTo>
                    <a:pt x="101454" y="96354"/>
                  </a:lnTo>
                  <a:lnTo>
                    <a:pt x="109920" y="60703"/>
                  </a:lnTo>
                  <a:lnTo>
                    <a:pt x="110490" y="35950"/>
                  </a:lnTo>
                  <a:lnTo>
                    <a:pt x="106040" y="17893"/>
                  </a:lnTo>
                  <a:lnTo>
                    <a:pt x="100760" y="11526"/>
                  </a:lnTo>
                  <a:lnTo>
                    <a:pt x="85487" y="2570"/>
                  </a:lnTo>
                  <a:lnTo>
                    <a:pt x="68821" y="0"/>
                  </a:lnTo>
                  <a:lnTo>
                    <a:pt x="53417" y="1916"/>
                  </a:lnTo>
                  <a:lnTo>
                    <a:pt x="41868" y="7470"/>
                  </a:lnTo>
                  <a:lnTo>
                    <a:pt x="38224" y="12338"/>
                  </a:lnTo>
                  <a:lnTo>
                    <a:pt x="34174" y="25273"/>
                  </a:lnTo>
                  <a:lnTo>
                    <a:pt x="36137" y="38548"/>
                  </a:lnTo>
                  <a:lnTo>
                    <a:pt x="38637" y="45051"/>
                  </a:lnTo>
                  <a:lnTo>
                    <a:pt x="50821" y="56040"/>
                  </a:lnTo>
                  <a:lnTo>
                    <a:pt x="68700" y="64217"/>
                  </a:lnTo>
                  <a:lnTo>
                    <a:pt x="101861" y="68114"/>
                  </a:lnTo>
                  <a:lnTo>
                    <a:pt x="145235" y="64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581">
              <a:extLst>
                <a:ext uri="{FF2B5EF4-FFF2-40B4-BE49-F238E27FC236}">
                  <a16:creationId xmlns:a16="http://schemas.microsoft.com/office/drawing/2014/main" xmlns="" id="{D50CF911-86CE-4E5D-98F4-B8C9E286DEEF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8655050" y="4352442"/>
              <a:ext cx="91159" cy="264009"/>
            </a:xfrm>
            <a:custGeom>
              <a:avLst/>
              <a:gdLst/>
              <a:ahLst/>
              <a:cxnLst/>
              <a:rect l="0" t="0" r="0" b="0"/>
              <a:pathLst>
                <a:path w="91159" h="264009">
                  <a:moveTo>
                    <a:pt x="44450" y="3658"/>
                  </a:moveTo>
                  <a:lnTo>
                    <a:pt x="44450" y="3658"/>
                  </a:lnTo>
                  <a:lnTo>
                    <a:pt x="44449" y="0"/>
                  </a:lnTo>
                  <a:lnTo>
                    <a:pt x="44449" y="1562"/>
                  </a:lnTo>
                  <a:lnTo>
                    <a:pt x="66104" y="46884"/>
                  </a:lnTo>
                  <a:lnTo>
                    <a:pt x="81440" y="83258"/>
                  </a:lnTo>
                  <a:lnTo>
                    <a:pt x="91158" y="127197"/>
                  </a:lnTo>
                  <a:lnTo>
                    <a:pt x="90608" y="158048"/>
                  </a:lnTo>
                  <a:lnTo>
                    <a:pt x="74432" y="198510"/>
                  </a:lnTo>
                  <a:lnTo>
                    <a:pt x="51766" y="231039"/>
                  </a:lnTo>
                  <a:lnTo>
                    <a:pt x="27881" y="249849"/>
                  </a:lnTo>
                  <a:lnTo>
                    <a:pt x="0" y="264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582">
              <a:extLst>
                <a:ext uri="{FF2B5EF4-FFF2-40B4-BE49-F238E27FC236}">
                  <a16:creationId xmlns:a16="http://schemas.microsoft.com/office/drawing/2014/main" xmlns="" id="{7377E5FD-32DB-473D-81BC-C05657AD1018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8286750" y="451485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3763" y="12142"/>
                  </a:lnTo>
                  <a:lnTo>
                    <a:pt x="6741" y="10211"/>
                  </a:lnTo>
                  <a:lnTo>
                    <a:pt x="46453" y="6858"/>
                  </a:lnTo>
                  <a:lnTo>
                    <a:pt x="93266" y="571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583">
              <a:extLst>
                <a:ext uri="{FF2B5EF4-FFF2-40B4-BE49-F238E27FC236}">
                  <a16:creationId xmlns:a16="http://schemas.microsoft.com/office/drawing/2014/main" xmlns="" id="{257F53E7-1B77-44EC-8994-8791804DA57D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8025223" y="4377254"/>
              <a:ext cx="96428" cy="239197"/>
            </a:xfrm>
            <a:custGeom>
              <a:avLst/>
              <a:gdLst/>
              <a:ahLst/>
              <a:cxnLst/>
              <a:rect l="0" t="0" r="0" b="0"/>
              <a:pathLst>
                <a:path w="96428" h="239197">
                  <a:moveTo>
                    <a:pt x="96427" y="23296"/>
                  </a:moveTo>
                  <a:lnTo>
                    <a:pt x="96427" y="23296"/>
                  </a:lnTo>
                  <a:lnTo>
                    <a:pt x="96427" y="19925"/>
                  </a:lnTo>
                  <a:lnTo>
                    <a:pt x="94545" y="16388"/>
                  </a:lnTo>
                  <a:lnTo>
                    <a:pt x="84217" y="4998"/>
                  </a:lnTo>
                  <a:lnTo>
                    <a:pt x="78536" y="1052"/>
                  </a:lnTo>
                  <a:lnTo>
                    <a:pt x="76032" y="0"/>
                  </a:lnTo>
                  <a:lnTo>
                    <a:pt x="69488" y="712"/>
                  </a:lnTo>
                  <a:lnTo>
                    <a:pt x="65768" y="1890"/>
                  </a:lnTo>
                  <a:lnTo>
                    <a:pt x="50418" y="13661"/>
                  </a:lnTo>
                  <a:lnTo>
                    <a:pt x="26269" y="52516"/>
                  </a:lnTo>
                  <a:lnTo>
                    <a:pt x="8847" y="93494"/>
                  </a:lnTo>
                  <a:lnTo>
                    <a:pt x="0" y="139659"/>
                  </a:lnTo>
                  <a:lnTo>
                    <a:pt x="1926" y="179364"/>
                  </a:lnTo>
                  <a:lnTo>
                    <a:pt x="7625" y="200139"/>
                  </a:lnTo>
                  <a:lnTo>
                    <a:pt x="16742" y="215017"/>
                  </a:lnTo>
                  <a:lnTo>
                    <a:pt x="27851" y="225628"/>
                  </a:lnTo>
                  <a:lnTo>
                    <a:pt x="51977" y="239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584">
              <a:extLst>
                <a:ext uri="{FF2B5EF4-FFF2-40B4-BE49-F238E27FC236}">
                  <a16:creationId xmlns:a16="http://schemas.microsoft.com/office/drawing/2014/main" xmlns="" id="{FFE10026-DA0D-48E9-BB20-92EFED35F960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7879853" y="4546600"/>
              <a:ext cx="13198" cy="6351"/>
            </a:xfrm>
            <a:custGeom>
              <a:avLst/>
              <a:gdLst/>
              <a:ahLst/>
              <a:cxnLst/>
              <a:rect l="0" t="0" r="0" b="0"/>
              <a:pathLst>
                <a:path w="13198" h="6351">
                  <a:moveTo>
                    <a:pt x="13197" y="0"/>
                  </a:moveTo>
                  <a:lnTo>
                    <a:pt x="13197" y="0"/>
                  </a:lnTo>
                  <a:lnTo>
                    <a:pt x="810" y="4364"/>
                  </a:lnTo>
                  <a:lnTo>
                    <a:pt x="0" y="5026"/>
                  </a:lnTo>
                  <a:lnTo>
                    <a:pt x="49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585">
              <a:extLst>
                <a:ext uri="{FF2B5EF4-FFF2-40B4-BE49-F238E27FC236}">
                  <a16:creationId xmlns:a16="http://schemas.microsoft.com/office/drawing/2014/main" xmlns="" id="{6B116FBA-BB2B-47C4-8635-4F2E44646257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8198732" y="4454042"/>
              <a:ext cx="18169" cy="137009"/>
            </a:xfrm>
            <a:custGeom>
              <a:avLst/>
              <a:gdLst/>
              <a:ahLst/>
              <a:cxnLst/>
              <a:rect l="0" t="0" r="0" b="0"/>
              <a:pathLst>
                <a:path w="18169" h="137009">
                  <a:moveTo>
                    <a:pt x="5468" y="3658"/>
                  </a:moveTo>
                  <a:lnTo>
                    <a:pt x="5468" y="3658"/>
                  </a:lnTo>
                  <a:lnTo>
                    <a:pt x="2097" y="287"/>
                  </a:lnTo>
                  <a:lnTo>
                    <a:pt x="1104" y="0"/>
                  </a:lnTo>
                  <a:lnTo>
                    <a:pt x="442" y="513"/>
                  </a:lnTo>
                  <a:lnTo>
                    <a:pt x="0" y="1562"/>
                  </a:lnTo>
                  <a:lnTo>
                    <a:pt x="10000" y="41804"/>
                  </a:lnTo>
                  <a:lnTo>
                    <a:pt x="16346" y="80703"/>
                  </a:lnTo>
                  <a:lnTo>
                    <a:pt x="17928" y="124994"/>
                  </a:lnTo>
                  <a:lnTo>
                    <a:pt x="18168" y="137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586">
              <a:extLst>
                <a:ext uri="{FF2B5EF4-FFF2-40B4-BE49-F238E27FC236}">
                  <a16:creationId xmlns:a16="http://schemas.microsoft.com/office/drawing/2014/main" xmlns="" id="{FBE218BF-F596-49D7-92E9-44446815505C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7658100" y="4398014"/>
              <a:ext cx="133351" cy="196733"/>
            </a:xfrm>
            <a:custGeom>
              <a:avLst/>
              <a:gdLst/>
              <a:ahLst/>
              <a:cxnLst/>
              <a:rect l="0" t="0" r="0" b="0"/>
              <a:pathLst>
                <a:path w="133351" h="196733">
                  <a:moveTo>
                    <a:pt x="0" y="46986"/>
                  </a:moveTo>
                  <a:lnTo>
                    <a:pt x="0" y="46986"/>
                  </a:lnTo>
                  <a:lnTo>
                    <a:pt x="705" y="32483"/>
                  </a:lnTo>
                  <a:lnTo>
                    <a:pt x="3370" y="23842"/>
                  </a:lnTo>
                  <a:lnTo>
                    <a:pt x="8788" y="17179"/>
                  </a:lnTo>
                  <a:lnTo>
                    <a:pt x="23765" y="7153"/>
                  </a:lnTo>
                  <a:lnTo>
                    <a:pt x="42867" y="533"/>
                  </a:lnTo>
                  <a:lnTo>
                    <a:pt x="56446" y="0"/>
                  </a:lnTo>
                  <a:lnTo>
                    <a:pt x="69538" y="2820"/>
                  </a:lnTo>
                  <a:lnTo>
                    <a:pt x="82410" y="8777"/>
                  </a:lnTo>
                  <a:lnTo>
                    <a:pt x="91425" y="19892"/>
                  </a:lnTo>
                  <a:lnTo>
                    <a:pt x="94817" y="26806"/>
                  </a:lnTo>
                  <a:lnTo>
                    <a:pt x="94822" y="43897"/>
                  </a:lnTo>
                  <a:lnTo>
                    <a:pt x="88709" y="63252"/>
                  </a:lnTo>
                  <a:lnTo>
                    <a:pt x="63671" y="102540"/>
                  </a:lnTo>
                  <a:lnTo>
                    <a:pt x="28114" y="145553"/>
                  </a:lnTo>
                  <a:lnTo>
                    <a:pt x="13426" y="166032"/>
                  </a:lnTo>
                  <a:lnTo>
                    <a:pt x="9495" y="176566"/>
                  </a:lnTo>
                  <a:lnTo>
                    <a:pt x="9629" y="185951"/>
                  </a:lnTo>
                  <a:lnTo>
                    <a:pt x="10652" y="190429"/>
                  </a:lnTo>
                  <a:lnTo>
                    <a:pt x="14157" y="193415"/>
                  </a:lnTo>
                  <a:lnTo>
                    <a:pt x="25577" y="196732"/>
                  </a:lnTo>
                  <a:lnTo>
                    <a:pt x="71819" y="193086"/>
                  </a:lnTo>
                  <a:lnTo>
                    <a:pt x="112609" y="184741"/>
                  </a:lnTo>
                  <a:lnTo>
                    <a:pt x="133350" y="1803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699">
            <a:extLst>
              <a:ext uri="{FF2B5EF4-FFF2-40B4-BE49-F238E27FC236}">
                <a16:creationId xmlns:a16="http://schemas.microsoft.com/office/drawing/2014/main" xmlns="" id="{5124EDCA-E926-4217-83E0-DF1F144CF46F}"/>
              </a:ext>
            </a:extLst>
          </p:cNvPr>
          <p:cNvGrpSpPr/>
          <p:nvPr/>
        </p:nvGrpSpPr>
        <p:grpSpPr>
          <a:xfrm>
            <a:off x="9074150" y="4417159"/>
            <a:ext cx="1263651" cy="301206"/>
            <a:chOff x="9074150" y="4417159"/>
            <a:chExt cx="1263651" cy="301206"/>
          </a:xfrm>
        </p:grpSpPr>
        <p:sp>
          <p:nvSpPr>
            <p:cNvPr id="154" name="SMARTInkShape-3587">
              <a:extLst>
                <a:ext uri="{FF2B5EF4-FFF2-40B4-BE49-F238E27FC236}">
                  <a16:creationId xmlns:a16="http://schemas.microsoft.com/office/drawing/2014/main" xmlns="" id="{9F398132-F080-49D1-B950-A14558D6EE27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0047166" y="4469049"/>
              <a:ext cx="290635" cy="249316"/>
            </a:xfrm>
            <a:custGeom>
              <a:avLst/>
              <a:gdLst/>
              <a:ahLst/>
              <a:cxnLst/>
              <a:rect l="0" t="0" r="0" b="0"/>
              <a:pathLst>
                <a:path w="290635" h="249316">
                  <a:moveTo>
                    <a:pt x="106484" y="39451"/>
                  </a:moveTo>
                  <a:lnTo>
                    <a:pt x="106484" y="39451"/>
                  </a:lnTo>
                  <a:lnTo>
                    <a:pt x="106484" y="36080"/>
                  </a:lnTo>
                  <a:lnTo>
                    <a:pt x="101017" y="22428"/>
                  </a:lnTo>
                  <a:lnTo>
                    <a:pt x="93653" y="17631"/>
                  </a:lnTo>
                  <a:lnTo>
                    <a:pt x="85906" y="15112"/>
                  </a:lnTo>
                  <a:lnTo>
                    <a:pt x="72400" y="17736"/>
                  </a:lnTo>
                  <a:lnTo>
                    <a:pt x="62878" y="24861"/>
                  </a:lnTo>
                  <a:lnTo>
                    <a:pt x="29800" y="67682"/>
                  </a:lnTo>
                  <a:lnTo>
                    <a:pt x="18780" y="87981"/>
                  </a:lnTo>
                  <a:lnTo>
                    <a:pt x="5956" y="135507"/>
                  </a:lnTo>
                  <a:lnTo>
                    <a:pt x="0" y="182289"/>
                  </a:lnTo>
                  <a:lnTo>
                    <a:pt x="2339" y="211439"/>
                  </a:lnTo>
                  <a:lnTo>
                    <a:pt x="9397" y="225486"/>
                  </a:lnTo>
                  <a:lnTo>
                    <a:pt x="20296" y="236433"/>
                  </a:lnTo>
                  <a:lnTo>
                    <a:pt x="34547" y="246002"/>
                  </a:lnTo>
                  <a:lnTo>
                    <a:pt x="52169" y="249315"/>
                  </a:lnTo>
                  <a:lnTo>
                    <a:pt x="71056" y="247729"/>
                  </a:lnTo>
                  <a:lnTo>
                    <a:pt x="88857" y="242321"/>
                  </a:lnTo>
                  <a:lnTo>
                    <a:pt x="114745" y="224601"/>
                  </a:lnTo>
                  <a:lnTo>
                    <a:pt x="148071" y="184601"/>
                  </a:lnTo>
                  <a:lnTo>
                    <a:pt x="173887" y="146177"/>
                  </a:lnTo>
                  <a:lnTo>
                    <a:pt x="182301" y="124985"/>
                  </a:lnTo>
                  <a:lnTo>
                    <a:pt x="186333" y="89253"/>
                  </a:lnTo>
                  <a:lnTo>
                    <a:pt x="181962" y="53266"/>
                  </a:lnTo>
                  <a:lnTo>
                    <a:pt x="173190" y="33361"/>
                  </a:lnTo>
                  <a:lnTo>
                    <a:pt x="160355" y="18870"/>
                  </a:lnTo>
                  <a:lnTo>
                    <a:pt x="143833" y="8432"/>
                  </a:lnTo>
                  <a:lnTo>
                    <a:pt x="111436" y="0"/>
                  </a:lnTo>
                  <a:lnTo>
                    <a:pt x="80591" y="2048"/>
                  </a:lnTo>
                  <a:lnTo>
                    <a:pt x="64636" y="7775"/>
                  </a:lnTo>
                  <a:lnTo>
                    <a:pt x="52372" y="18788"/>
                  </a:lnTo>
                  <a:lnTo>
                    <a:pt x="43628" y="32384"/>
                  </a:lnTo>
                  <a:lnTo>
                    <a:pt x="39742" y="45482"/>
                  </a:lnTo>
                  <a:lnTo>
                    <a:pt x="41779" y="60241"/>
                  </a:lnTo>
                  <a:lnTo>
                    <a:pt x="44297" y="68128"/>
                  </a:lnTo>
                  <a:lnTo>
                    <a:pt x="58385" y="82535"/>
                  </a:lnTo>
                  <a:lnTo>
                    <a:pt x="68068" y="89340"/>
                  </a:lnTo>
                  <a:lnTo>
                    <a:pt x="99522" y="98783"/>
                  </a:lnTo>
                  <a:lnTo>
                    <a:pt x="140078" y="104626"/>
                  </a:lnTo>
                  <a:lnTo>
                    <a:pt x="186326" y="107224"/>
                  </a:lnTo>
                  <a:lnTo>
                    <a:pt x="223814" y="106496"/>
                  </a:lnTo>
                  <a:lnTo>
                    <a:pt x="263074" y="100238"/>
                  </a:lnTo>
                  <a:lnTo>
                    <a:pt x="290634" y="90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588">
              <a:extLst>
                <a:ext uri="{FF2B5EF4-FFF2-40B4-BE49-F238E27FC236}">
                  <a16:creationId xmlns:a16="http://schemas.microsoft.com/office/drawing/2014/main" xmlns="" id="{018DD158-9AD3-4577-A6C8-7592D3CD9B1F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9766300" y="4584700"/>
              <a:ext cx="146051" cy="12701"/>
            </a:xfrm>
            <a:custGeom>
              <a:avLst/>
              <a:gdLst/>
              <a:ahLst/>
              <a:cxnLst/>
              <a:rect l="0" t="0" r="0" b="0"/>
              <a:pathLst>
                <a:path w="146051" h="12701">
                  <a:moveTo>
                    <a:pt x="0" y="0"/>
                  </a:moveTo>
                  <a:lnTo>
                    <a:pt x="0" y="0"/>
                  </a:lnTo>
                  <a:lnTo>
                    <a:pt x="37350" y="0"/>
                  </a:lnTo>
                  <a:lnTo>
                    <a:pt x="83657" y="3371"/>
                  </a:lnTo>
                  <a:lnTo>
                    <a:pt x="126736" y="7839"/>
                  </a:lnTo>
                  <a:lnTo>
                    <a:pt x="1460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589">
              <a:extLst>
                <a:ext uri="{FF2B5EF4-FFF2-40B4-BE49-F238E27FC236}">
                  <a16:creationId xmlns:a16="http://schemas.microsoft.com/office/drawing/2014/main" xmlns="" id="{E50213DD-E24E-423A-BF91-37F9D9FE24D5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9094082" y="4597400"/>
              <a:ext cx="132469" cy="15549"/>
            </a:xfrm>
            <a:custGeom>
              <a:avLst/>
              <a:gdLst/>
              <a:ahLst/>
              <a:cxnLst/>
              <a:rect l="0" t="0" r="0" b="0"/>
              <a:pathLst>
                <a:path w="132469" h="15549">
                  <a:moveTo>
                    <a:pt x="5468" y="0"/>
                  </a:moveTo>
                  <a:lnTo>
                    <a:pt x="5468" y="0"/>
                  </a:lnTo>
                  <a:lnTo>
                    <a:pt x="0" y="10935"/>
                  </a:lnTo>
                  <a:lnTo>
                    <a:pt x="412" y="12229"/>
                  </a:lnTo>
                  <a:lnTo>
                    <a:pt x="2750" y="15548"/>
                  </a:lnTo>
                  <a:lnTo>
                    <a:pt x="50318" y="11681"/>
                  </a:lnTo>
                  <a:lnTo>
                    <a:pt x="92606" y="6048"/>
                  </a:lnTo>
                  <a:lnTo>
                    <a:pt x="1324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590">
              <a:extLst>
                <a:ext uri="{FF2B5EF4-FFF2-40B4-BE49-F238E27FC236}">
                  <a16:creationId xmlns:a16="http://schemas.microsoft.com/office/drawing/2014/main" xmlns="" id="{B73E2A2B-B5C0-44BB-9D9B-0C54C28437C9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9455150" y="4417159"/>
              <a:ext cx="215901" cy="277891"/>
            </a:xfrm>
            <a:custGeom>
              <a:avLst/>
              <a:gdLst/>
              <a:ahLst/>
              <a:cxnLst/>
              <a:rect l="0" t="0" r="0" b="0"/>
              <a:pathLst>
                <a:path w="215901" h="277891">
                  <a:moveTo>
                    <a:pt x="0" y="40541"/>
                  </a:moveTo>
                  <a:lnTo>
                    <a:pt x="0" y="40541"/>
                  </a:lnTo>
                  <a:lnTo>
                    <a:pt x="0" y="37170"/>
                  </a:lnTo>
                  <a:lnTo>
                    <a:pt x="10138" y="24640"/>
                  </a:lnTo>
                  <a:lnTo>
                    <a:pt x="17676" y="16775"/>
                  </a:lnTo>
                  <a:lnTo>
                    <a:pt x="56704" y="654"/>
                  </a:lnTo>
                  <a:lnTo>
                    <a:pt x="69652" y="0"/>
                  </a:lnTo>
                  <a:lnTo>
                    <a:pt x="76067" y="814"/>
                  </a:lnTo>
                  <a:lnTo>
                    <a:pt x="88841" y="9244"/>
                  </a:lnTo>
                  <a:lnTo>
                    <a:pt x="106051" y="29856"/>
                  </a:lnTo>
                  <a:lnTo>
                    <a:pt x="114162" y="46376"/>
                  </a:lnTo>
                  <a:lnTo>
                    <a:pt x="117766" y="65477"/>
                  </a:lnTo>
                  <a:lnTo>
                    <a:pt x="113054" y="99435"/>
                  </a:lnTo>
                  <a:lnTo>
                    <a:pt x="99350" y="136308"/>
                  </a:lnTo>
                  <a:lnTo>
                    <a:pt x="78512" y="174044"/>
                  </a:lnTo>
                  <a:lnTo>
                    <a:pt x="47598" y="218946"/>
                  </a:lnTo>
                  <a:lnTo>
                    <a:pt x="21797" y="265932"/>
                  </a:lnTo>
                  <a:lnTo>
                    <a:pt x="20881" y="269119"/>
                  </a:lnTo>
                  <a:lnTo>
                    <a:pt x="20976" y="271948"/>
                  </a:lnTo>
                  <a:lnTo>
                    <a:pt x="22964" y="276974"/>
                  </a:lnTo>
                  <a:lnTo>
                    <a:pt x="25892" y="277890"/>
                  </a:lnTo>
                  <a:lnTo>
                    <a:pt x="69300" y="275088"/>
                  </a:lnTo>
                  <a:lnTo>
                    <a:pt x="108179" y="270511"/>
                  </a:lnTo>
                  <a:lnTo>
                    <a:pt x="149566" y="264686"/>
                  </a:lnTo>
                  <a:lnTo>
                    <a:pt x="192109" y="258278"/>
                  </a:lnTo>
                  <a:lnTo>
                    <a:pt x="215900" y="2564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591">
              <a:extLst>
                <a:ext uri="{FF2B5EF4-FFF2-40B4-BE49-F238E27FC236}">
                  <a16:creationId xmlns:a16="http://schemas.microsoft.com/office/drawing/2014/main" xmlns="" id="{EB32676E-B343-4831-8CEE-9C27904244E5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9074150" y="4505747"/>
              <a:ext cx="114301" cy="9104"/>
            </a:xfrm>
            <a:custGeom>
              <a:avLst/>
              <a:gdLst/>
              <a:ahLst/>
              <a:cxnLst/>
              <a:rect l="0" t="0" r="0" b="0"/>
              <a:pathLst>
                <a:path w="114301" h="9104">
                  <a:moveTo>
                    <a:pt x="0" y="9103"/>
                  </a:moveTo>
                  <a:lnTo>
                    <a:pt x="0" y="9103"/>
                  </a:lnTo>
                  <a:lnTo>
                    <a:pt x="47410" y="4034"/>
                  </a:lnTo>
                  <a:lnTo>
                    <a:pt x="87185" y="0"/>
                  </a:lnTo>
                  <a:lnTo>
                    <a:pt x="114300" y="2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700">
            <a:extLst>
              <a:ext uri="{FF2B5EF4-FFF2-40B4-BE49-F238E27FC236}">
                <a16:creationId xmlns:a16="http://schemas.microsoft.com/office/drawing/2014/main" xmlns="" id="{6F743A1A-BF5C-4C14-A5B0-3C6B356EC1A5}"/>
              </a:ext>
            </a:extLst>
          </p:cNvPr>
          <p:cNvGrpSpPr/>
          <p:nvPr/>
        </p:nvGrpSpPr>
        <p:grpSpPr>
          <a:xfrm>
            <a:off x="1691602" y="5300430"/>
            <a:ext cx="1064299" cy="446060"/>
            <a:chOff x="1691602" y="5300430"/>
            <a:chExt cx="1064299" cy="446060"/>
          </a:xfrm>
        </p:grpSpPr>
        <p:sp>
          <p:nvSpPr>
            <p:cNvPr id="160" name="SMARTInkShape-3592">
              <a:extLst>
                <a:ext uri="{FF2B5EF4-FFF2-40B4-BE49-F238E27FC236}">
                  <a16:creationId xmlns:a16="http://schemas.microsoft.com/office/drawing/2014/main" xmlns="" id="{1E18A84C-F133-4403-80AB-03716AA5A7DD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736850" y="56451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644" y="6907"/>
                  </a:lnTo>
                  <a:lnTo>
                    <a:pt x="190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593">
              <a:extLst>
                <a:ext uri="{FF2B5EF4-FFF2-40B4-BE49-F238E27FC236}">
                  <a16:creationId xmlns:a16="http://schemas.microsoft.com/office/drawing/2014/main" xmlns="" id="{D78C88CF-ACE0-44FD-A14D-F581589D2FA0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2724150" y="5473700"/>
              <a:ext cx="25401" cy="25401"/>
            </a:xfrm>
            <a:custGeom>
              <a:avLst/>
              <a:gdLst/>
              <a:ahLst/>
              <a:cxnLst/>
              <a:rect l="0" t="0" r="0" b="0"/>
              <a:pathLst>
                <a:path w="25401" h="2540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254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594">
              <a:extLst>
                <a:ext uri="{FF2B5EF4-FFF2-40B4-BE49-F238E27FC236}">
                  <a16:creationId xmlns:a16="http://schemas.microsoft.com/office/drawing/2014/main" xmlns="" id="{5EB72717-2CFA-49EE-816A-DAD18FADBD54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073079" y="5702300"/>
              <a:ext cx="530422" cy="44190"/>
            </a:xfrm>
            <a:custGeom>
              <a:avLst/>
              <a:gdLst/>
              <a:ahLst/>
              <a:cxnLst/>
              <a:rect l="0" t="0" r="0" b="0"/>
              <a:pathLst>
                <a:path w="530422" h="44190">
                  <a:moveTo>
                    <a:pt x="3371" y="38100"/>
                  </a:moveTo>
                  <a:lnTo>
                    <a:pt x="3371" y="38100"/>
                  </a:lnTo>
                  <a:lnTo>
                    <a:pt x="0" y="41471"/>
                  </a:lnTo>
                  <a:lnTo>
                    <a:pt x="2535" y="42464"/>
                  </a:lnTo>
                  <a:lnTo>
                    <a:pt x="47002" y="44058"/>
                  </a:lnTo>
                  <a:lnTo>
                    <a:pt x="68442" y="44189"/>
                  </a:lnTo>
                  <a:lnTo>
                    <a:pt x="96140" y="42864"/>
                  </a:lnTo>
                  <a:lnTo>
                    <a:pt x="128012" y="40570"/>
                  </a:lnTo>
                  <a:lnTo>
                    <a:pt x="162665" y="37630"/>
                  </a:lnTo>
                  <a:lnTo>
                    <a:pt x="200583" y="33553"/>
                  </a:lnTo>
                  <a:lnTo>
                    <a:pt x="240679" y="28719"/>
                  </a:lnTo>
                  <a:lnTo>
                    <a:pt x="282226" y="23380"/>
                  </a:lnTo>
                  <a:lnTo>
                    <a:pt x="321919" y="19114"/>
                  </a:lnTo>
                  <a:lnTo>
                    <a:pt x="360375" y="15565"/>
                  </a:lnTo>
                  <a:lnTo>
                    <a:pt x="398007" y="12493"/>
                  </a:lnTo>
                  <a:lnTo>
                    <a:pt x="429445" y="9740"/>
                  </a:lnTo>
                  <a:lnTo>
                    <a:pt x="456754" y="7199"/>
                  </a:lnTo>
                  <a:lnTo>
                    <a:pt x="497680" y="3200"/>
                  </a:lnTo>
                  <a:lnTo>
                    <a:pt x="530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595">
              <a:extLst>
                <a:ext uri="{FF2B5EF4-FFF2-40B4-BE49-F238E27FC236}">
                  <a16:creationId xmlns:a16="http://schemas.microsoft.com/office/drawing/2014/main" xmlns="" id="{4E707A96-6355-4819-ACAA-8FBFD51043D6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835150" y="5683250"/>
              <a:ext cx="654051" cy="57151"/>
            </a:xfrm>
            <a:custGeom>
              <a:avLst/>
              <a:gdLst/>
              <a:ahLst/>
              <a:cxnLst/>
              <a:rect l="0" t="0" r="0" b="0"/>
              <a:pathLst>
                <a:path w="654051" h="57151">
                  <a:moveTo>
                    <a:pt x="0" y="57150"/>
                  </a:moveTo>
                  <a:lnTo>
                    <a:pt x="0" y="57150"/>
                  </a:lnTo>
                  <a:lnTo>
                    <a:pt x="30992" y="51375"/>
                  </a:lnTo>
                  <a:lnTo>
                    <a:pt x="71159" y="44941"/>
                  </a:lnTo>
                  <a:lnTo>
                    <a:pt x="99651" y="40544"/>
                  </a:lnTo>
                  <a:lnTo>
                    <a:pt x="132756" y="35496"/>
                  </a:lnTo>
                  <a:lnTo>
                    <a:pt x="168938" y="30014"/>
                  </a:lnTo>
                  <a:lnTo>
                    <a:pt x="211403" y="24242"/>
                  </a:lnTo>
                  <a:lnTo>
                    <a:pt x="258057" y="18279"/>
                  </a:lnTo>
                  <a:lnTo>
                    <a:pt x="307505" y="12185"/>
                  </a:lnTo>
                  <a:lnTo>
                    <a:pt x="356698" y="8124"/>
                  </a:lnTo>
                  <a:lnTo>
                    <a:pt x="405721" y="5416"/>
                  </a:lnTo>
                  <a:lnTo>
                    <a:pt x="454630" y="3611"/>
                  </a:lnTo>
                  <a:lnTo>
                    <a:pt x="498526" y="2407"/>
                  </a:lnTo>
                  <a:lnTo>
                    <a:pt x="539078" y="1605"/>
                  </a:lnTo>
                  <a:lnTo>
                    <a:pt x="577402" y="1070"/>
                  </a:lnTo>
                  <a:lnTo>
                    <a:pt x="654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596">
              <a:extLst>
                <a:ext uri="{FF2B5EF4-FFF2-40B4-BE49-F238E27FC236}">
                  <a16:creationId xmlns:a16="http://schemas.microsoft.com/office/drawing/2014/main" xmlns="" id="{579D297B-0826-47C3-8877-C91BF3189A09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457450" y="5386361"/>
              <a:ext cx="126567" cy="207990"/>
            </a:xfrm>
            <a:custGeom>
              <a:avLst/>
              <a:gdLst/>
              <a:ahLst/>
              <a:cxnLst/>
              <a:rect l="0" t="0" r="0" b="0"/>
              <a:pathLst>
                <a:path w="126567" h="207990">
                  <a:moveTo>
                    <a:pt x="38100" y="30189"/>
                  </a:moveTo>
                  <a:lnTo>
                    <a:pt x="38100" y="30189"/>
                  </a:lnTo>
                  <a:lnTo>
                    <a:pt x="46889" y="16374"/>
                  </a:lnTo>
                  <a:lnTo>
                    <a:pt x="50309" y="12512"/>
                  </a:lnTo>
                  <a:lnTo>
                    <a:pt x="68607" y="3707"/>
                  </a:lnTo>
                  <a:lnTo>
                    <a:pt x="95273" y="0"/>
                  </a:lnTo>
                  <a:lnTo>
                    <a:pt x="103027" y="1596"/>
                  </a:lnTo>
                  <a:lnTo>
                    <a:pt x="115405" y="9014"/>
                  </a:lnTo>
                  <a:lnTo>
                    <a:pt x="118564" y="15367"/>
                  </a:lnTo>
                  <a:lnTo>
                    <a:pt x="120193" y="31833"/>
                  </a:lnTo>
                  <a:lnTo>
                    <a:pt x="114802" y="49029"/>
                  </a:lnTo>
                  <a:lnTo>
                    <a:pt x="103940" y="65373"/>
                  </a:lnTo>
                  <a:lnTo>
                    <a:pt x="60221" y="101897"/>
                  </a:lnTo>
                  <a:lnTo>
                    <a:pt x="52661" y="105502"/>
                  </a:lnTo>
                  <a:lnTo>
                    <a:pt x="52746" y="105797"/>
                  </a:lnTo>
                  <a:lnTo>
                    <a:pt x="99627" y="118616"/>
                  </a:lnTo>
                  <a:lnTo>
                    <a:pt x="113423" y="128051"/>
                  </a:lnTo>
                  <a:lnTo>
                    <a:pt x="122847" y="141182"/>
                  </a:lnTo>
                  <a:lnTo>
                    <a:pt x="126348" y="148634"/>
                  </a:lnTo>
                  <a:lnTo>
                    <a:pt x="126566" y="155719"/>
                  </a:lnTo>
                  <a:lnTo>
                    <a:pt x="121162" y="169236"/>
                  </a:lnTo>
                  <a:lnTo>
                    <a:pt x="96108" y="188745"/>
                  </a:lnTo>
                  <a:lnTo>
                    <a:pt x="61873" y="201190"/>
                  </a:lnTo>
                  <a:lnTo>
                    <a:pt x="16612" y="206646"/>
                  </a:lnTo>
                  <a:lnTo>
                    <a:pt x="0" y="207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597">
              <a:extLst>
                <a:ext uri="{FF2B5EF4-FFF2-40B4-BE49-F238E27FC236}">
                  <a16:creationId xmlns:a16="http://schemas.microsoft.com/office/drawing/2014/main" xmlns="" id="{88984DF2-8069-431C-9668-CCC0CDE15258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191372" y="5425573"/>
              <a:ext cx="130346" cy="300068"/>
            </a:xfrm>
            <a:custGeom>
              <a:avLst/>
              <a:gdLst/>
              <a:ahLst/>
              <a:cxnLst/>
              <a:rect l="0" t="0" r="0" b="0"/>
              <a:pathLst>
                <a:path w="130346" h="300068">
                  <a:moveTo>
                    <a:pt x="18428" y="124327"/>
                  </a:moveTo>
                  <a:lnTo>
                    <a:pt x="18428" y="124327"/>
                  </a:lnTo>
                  <a:lnTo>
                    <a:pt x="21799" y="114214"/>
                  </a:lnTo>
                  <a:lnTo>
                    <a:pt x="22086" y="110529"/>
                  </a:lnTo>
                  <a:lnTo>
                    <a:pt x="20524" y="104554"/>
                  </a:lnTo>
                  <a:lnTo>
                    <a:pt x="19826" y="103384"/>
                  </a:lnTo>
                  <a:lnTo>
                    <a:pt x="19360" y="103309"/>
                  </a:lnTo>
                  <a:lnTo>
                    <a:pt x="19049" y="103965"/>
                  </a:lnTo>
                  <a:lnTo>
                    <a:pt x="14806" y="149244"/>
                  </a:lnTo>
                  <a:lnTo>
                    <a:pt x="17041" y="188781"/>
                  </a:lnTo>
                  <a:lnTo>
                    <a:pt x="18017" y="234519"/>
                  </a:lnTo>
                  <a:lnTo>
                    <a:pt x="16895" y="273393"/>
                  </a:lnTo>
                  <a:lnTo>
                    <a:pt x="11632" y="291473"/>
                  </a:lnTo>
                  <a:lnTo>
                    <a:pt x="8958" y="296436"/>
                  </a:lnTo>
                  <a:lnTo>
                    <a:pt x="6470" y="299038"/>
                  </a:lnTo>
                  <a:lnTo>
                    <a:pt x="4106" y="300067"/>
                  </a:lnTo>
                  <a:lnTo>
                    <a:pt x="2530" y="297227"/>
                  </a:lnTo>
                  <a:lnTo>
                    <a:pt x="0" y="257911"/>
                  </a:lnTo>
                  <a:lnTo>
                    <a:pt x="360" y="219680"/>
                  </a:lnTo>
                  <a:lnTo>
                    <a:pt x="1444" y="195658"/>
                  </a:lnTo>
                  <a:lnTo>
                    <a:pt x="2872" y="169764"/>
                  </a:lnTo>
                  <a:lnTo>
                    <a:pt x="11985" y="122178"/>
                  </a:lnTo>
                  <a:lnTo>
                    <a:pt x="24031" y="79627"/>
                  </a:lnTo>
                  <a:lnTo>
                    <a:pt x="34089" y="44253"/>
                  </a:lnTo>
                  <a:lnTo>
                    <a:pt x="47025" y="19595"/>
                  </a:lnTo>
                  <a:lnTo>
                    <a:pt x="54426" y="10055"/>
                  </a:lnTo>
                  <a:lnTo>
                    <a:pt x="62888" y="4401"/>
                  </a:lnTo>
                  <a:lnTo>
                    <a:pt x="81697" y="0"/>
                  </a:lnTo>
                  <a:lnTo>
                    <a:pt x="99935" y="6041"/>
                  </a:lnTo>
                  <a:lnTo>
                    <a:pt x="108749" y="11603"/>
                  </a:lnTo>
                  <a:lnTo>
                    <a:pt x="122306" y="30953"/>
                  </a:lnTo>
                  <a:lnTo>
                    <a:pt x="127897" y="43028"/>
                  </a:lnTo>
                  <a:lnTo>
                    <a:pt x="130345" y="67733"/>
                  </a:lnTo>
                  <a:lnTo>
                    <a:pt x="129023" y="80248"/>
                  </a:lnTo>
                  <a:lnTo>
                    <a:pt x="118146" y="103560"/>
                  </a:lnTo>
                  <a:lnTo>
                    <a:pt x="110307" y="114716"/>
                  </a:lnTo>
                  <a:lnTo>
                    <a:pt x="88426" y="130874"/>
                  </a:lnTo>
                  <a:lnTo>
                    <a:pt x="44249" y="149374"/>
                  </a:lnTo>
                  <a:lnTo>
                    <a:pt x="31550" y="151216"/>
                  </a:lnTo>
                  <a:lnTo>
                    <a:pt x="18428" y="149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598">
              <a:extLst>
                <a:ext uri="{FF2B5EF4-FFF2-40B4-BE49-F238E27FC236}">
                  <a16:creationId xmlns:a16="http://schemas.microsoft.com/office/drawing/2014/main" xmlns="" id="{3BCD2B0D-0490-43E5-917C-E0E5C673560C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2053683" y="5453568"/>
              <a:ext cx="124368" cy="129564"/>
            </a:xfrm>
            <a:custGeom>
              <a:avLst/>
              <a:gdLst/>
              <a:ahLst/>
              <a:cxnLst/>
              <a:rect l="0" t="0" r="0" b="0"/>
              <a:pathLst>
                <a:path w="124368" h="129564">
                  <a:moveTo>
                    <a:pt x="29117" y="51882"/>
                  </a:moveTo>
                  <a:lnTo>
                    <a:pt x="29117" y="51882"/>
                  </a:lnTo>
                  <a:lnTo>
                    <a:pt x="25746" y="51882"/>
                  </a:lnTo>
                  <a:lnTo>
                    <a:pt x="25459" y="51176"/>
                  </a:lnTo>
                  <a:lnTo>
                    <a:pt x="27021" y="48511"/>
                  </a:lnTo>
                  <a:lnTo>
                    <a:pt x="73912" y="16348"/>
                  </a:lnTo>
                  <a:lnTo>
                    <a:pt x="80305" y="8808"/>
                  </a:lnTo>
                  <a:lnTo>
                    <a:pt x="80176" y="5527"/>
                  </a:lnTo>
                  <a:lnTo>
                    <a:pt x="77973" y="2634"/>
                  </a:lnTo>
                  <a:lnTo>
                    <a:pt x="74388" y="0"/>
                  </a:lnTo>
                  <a:lnTo>
                    <a:pt x="60997" y="836"/>
                  </a:lnTo>
                  <a:lnTo>
                    <a:pt x="43286" y="7322"/>
                  </a:lnTo>
                  <a:lnTo>
                    <a:pt x="23655" y="19613"/>
                  </a:lnTo>
                  <a:lnTo>
                    <a:pt x="10697" y="36364"/>
                  </a:lnTo>
                  <a:lnTo>
                    <a:pt x="1317" y="63748"/>
                  </a:lnTo>
                  <a:lnTo>
                    <a:pt x="0" y="72492"/>
                  </a:lnTo>
                  <a:lnTo>
                    <a:pt x="4182" y="89734"/>
                  </a:lnTo>
                  <a:lnTo>
                    <a:pt x="8260" y="98284"/>
                  </a:lnTo>
                  <a:lnTo>
                    <a:pt x="24080" y="111546"/>
                  </a:lnTo>
                  <a:lnTo>
                    <a:pt x="56788" y="125064"/>
                  </a:lnTo>
                  <a:lnTo>
                    <a:pt x="80220" y="129563"/>
                  </a:lnTo>
                  <a:lnTo>
                    <a:pt x="124367" y="128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599">
              <a:extLst>
                <a:ext uri="{FF2B5EF4-FFF2-40B4-BE49-F238E27FC236}">
                  <a16:creationId xmlns:a16="http://schemas.microsoft.com/office/drawing/2014/main" xmlns="" id="{757BF208-02D6-4C27-AB59-3A45817108D7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925815" y="5492750"/>
              <a:ext cx="125236" cy="12701"/>
            </a:xfrm>
            <a:custGeom>
              <a:avLst/>
              <a:gdLst/>
              <a:ahLst/>
              <a:cxnLst/>
              <a:rect l="0" t="0" r="0" b="0"/>
              <a:pathLst>
                <a:path w="125236" h="12701">
                  <a:moveTo>
                    <a:pt x="10935" y="12700"/>
                  </a:moveTo>
                  <a:lnTo>
                    <a:pt x="10935" y="12700"/>
                  </a:lnTo>
                  <a:lnTo>
                    <a:pt x="0" y="7233"/>
                  </a:lnTo>
                  <a:lnTo>
                    <a:pt x="117" y="6938"/>
                  </a:lnTo>
                  <a:lnTo>
                    <a:pt x="47739" y="906"/>
                  </a:lnTo>
                  <a:lnTo>
                    <a:pt x="93493" y="268"/>
                  </a:lnTo>
                  <a:lnTo>
                    <a:pt x="1252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600">
              <a:extLst>
                <a:ext uri="{FF2B5EF4-FFF2-40B4-BE49-F238E27FC236}">
                  <a16:creationId xmlns:a16="http://schemas.microsoft.com/office/drawing/2014/main" xmlns="" id="{59607181-EA81-42F8-8F33-18AF08A35E6E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908563" y="5300430"/>
              <a:ext cx="78988" cy="344255"/>
            </a:xfrm>
            <a:custGeom>
              <a:avLst/>
              <a:gdLst/>
              <a:ahLst/>
              <a:cxnLst/>
              <a:rect l="0" t="0" r="0" b="0"/>
              <a:pathLst>
                <a:path w="78988" h="344255">
                  <a:moveTo>
                    <a:pt x="2787" y="8170"/>
                  </a:moveTo>
                  <a:lnTo>
                    <a:pt x="2787" y="8170"/>
                  </a:lnTo>
                  <a:lnTo>
                    <a:pt x="2787" y="0"/>
                  </a:lnTo>
                  <a:lnTo>
                    <a:pt x="3492" y="3833"/>
                  </a:lnTo>
                  <a:lnTo>
                    <a:pt x="8254" y="50550"/>
                  </a:lnTo>
                  <a:lnTo>
                    <a:pt x="6863" y="86507"/>
                  </a:lnTo>
                  <a:lnTo>
                    <a:pt x="3893" y="129064"/>
                  </a:lnTo>
                  <a:lnTo>
                    <a:pt x="221" y="176201"/>
                  </a:lnTo>
                  <a:lnTo>
                    <a:pt x="0" y="219728"/>
                  </a:lnTo>
                  <a:lnTo>
                    <a:pt x="2254" y="258124"/>
                  </a:lnTo>
                  <a:lnTo>
                    <a:pt x="8901" y="302834"/>
                  </a:lnTo>
                  <a:lnTo>
                    <a:pt x="18204" y="327280"/>
                  </a:lnTo>
                  <a:lnTo>
                    <a:pt x="23648" y="335210"/>
                  </a:lnTo>
                  <a:lnTo>
                    <a:pt x="35342" y="344021"/>
                  </a:lnTo>
                  <a:lnTo>
                    <a:pt x="42835" y="344254"/>
                  </a:lnTo>
                  <a:lnTo>
                    <a:pt x="78987" y="332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601">
              <a:extLst>
                <a:ext uri="{FF2B5EF4-FFF2-40B4-BE49-F238E27FC236}">
                  <a16:creationId xmlns:a16="http://schemas.microsoft.com/office/drawing/2014/main" xmlns="" id="{FEA59ED5-237D-4E7D-B27A-90FA53559080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691602" y="5405954"/>
              <a:ext cx="111799" cy="205718"/>
            </a:xfrm>
            <a:custGeom>
              <a:avLst/>
              <a:gdLst/>
              <a:ahLst/>
              <a:cxnLst/>
              <a:rect l="0" t="0" r="0" b="0"/>
              <a:pathLst>
                <a:path w="111799" h="205718">
                  <a:moveTo>
                    <a:pt x="111798" y="23296"/>
                  </a:moveTo>
                  <a:lnTo>
                    <a:pt x="111798" y="23296"/>
                  </a:lnTo>
                  <a:lnTo>
                    <a:pt x="93500" y="4998"/>
                  </a:lnTo>
                  <a:lnTo>
                    <a:pt x="82029" y="1052"/>
                  </a:lnTo>
                  <a:lnTo>
                    <a:pt x="75018" y="0"/>
                  </a:lnTo>
                  <a:lnTo>
                    <a:pt x="48297" y="5261"/>
                  </a:lnTo>
                  <a:lnTo>
                    <a:pt x="21408" y="22500"/>
                  </a:lnTo>
                  <a:lnTo>
                    <a:pt x="2309" y="42110"/>
                  </a:lnTo>
                  <a:lnTo>
                    <a:pt x="0" y="49244"/>
                  </a:lnTo>
                  <a:lnTo>
                    <a:pt x="1197" y="64697"/>
                  </a:lnTo>
                  <a:lnTo>
                    <a:pt x="8314" y="79091"/>
                  </a:lnTo>
                  <a:lnTo>
                    <a:pt x="26103" y="99094"/>
                  </a:lnTo>
                  <a:lnTo>
                    <a:pt x="65654" y="130488"/>
                  </a:lnTo>
                  <a:lnTo>
                    <a:pt x="95418" y="151609"/>
                  </a:lnTo>
                  <a:lnTo>
                    <a:pt x="100878" y="157522"/>
                  </a:lnTo>
                  <a:lnTo>
                    <a:pt x="103813" y="163579"/>
                  </a:lnTo>
                  <a:lnTo>
                    <a:pt x="105192" y="175955"/>
                  </a:lnTo>
                  <a:lnTo>
                    <a:pt x="102455" y="181513"/>
                  </a:lnTo>
                  <a:lnTo>
                    <a:pt x="91888" y="191452"/>
                  </a:lnTo>
                  <a:lnTo>
                    <a:pt x="70072" y="201610"/>
                  </a:lnTo>
                  <a:lnTo>
                    <a:pt x="45734" y="205717"/>
                  </a:lnTo>
                  <a:lnTo>
                    <a:pt x="34694" y="204796"/>
                  </a:lnTo>
                  <a:lnTo>
                    <a:pt x="28141" y="202035"/>
                  </a:lnTo>
                  <a:lnTo>
                    <a:pt x="26393" y="200311"/>
                  </a:lnTo>
                  <a:lnTo>
                    <a:pt x="24451" y="196513"/>
                  </a:lnTo>
                  <a:lnTo>
                    <a:pt x="22898" y="1883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1" name="SMARTInkShape-3602">
            <a:extLst>
              <a:ext uri="{FF2B5EF4-FFF2-40B4-BE49-F238E27FC236}">
                <a16:creationId xmlns:a16="http://schemas.microsoft.com/office/drawing/2014/main" xmlns="" id="{3954E5DC-FCAA-4327-8739-0F0473964F7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548799" y="2431125"/>
            <a:ext cx="1966982" cy="1694101"/>
          </a:xfrm>
          <a:custGeom>
            <a:avLst/>
            <a:gdLst/>
            <a:ahLst/>
            <a:cxnLst/>
            <a:rect l="0" t="0" r="0" b="0"/>
            <a:pathLst>
              <a:path w="1966982" h="1694101">
                <a:moveTo>
                  <a:pt x="1537551" y="381925"/>
                </a:moveTo>
                <a:lnTo>
                  <a:pt x="1537551" y="381925"/>
                </a:lnTo>
                <a:lnTo>
                  <a:pt x="1531776" y="341369"/>
                </a:lnTo>
                <a:lnTo>
                  <a:pt x="1520239" y="296687"/>
                </a:lnTo>
                <a:lnTo>
                  <a:pt x="1498163" y="255304"/>
                </a:lnTo>
                <a:lnTo>
                  <a:pt x="1464026" y="211371"/>
                </a:lnTo>
                <a:lnTo>
                  <a:pt x="1434553" y="179359"/>
                </a:lnTo>
                <a:lnTo>
                  <a:pt x="1402639" y="148197"/>
                </a:lnTo>
                <a:lnTo>
                  <a:pt x="1366818" y="117885"/>
                </a:lnTo>
                <a:lnTo>
                  <a:pt x="1322675" y="87950"/>
                </a:lnTo>
                <a:lnTo>
                  <a:pt x="1298345" y="73758"/>
                </a:lnTo>
                <a:lnTo>
                  <a:pt x="1272952" y="60064"/>
                </a:lnTo>
                <a:lnTo>
                  <a:pt x="1246852" y="46701"/>
                </a:lnTo>
                <a:lnTo>
                  <a:pt x="1218868" y="35676"/>
                </a:lnTo>
                <a:lnTo>
                  <a:pt x="1189629" y="26209"/>
                </a:lnTo>
                <a:lnTo>
                  <a:pt x="1159553" y="17781"/>
                </a:lnTo>
                <a:lnTo>
                  <a:pt x="1126097" y="11457"/>
                </a:lnTo>
                <a:lnTo>
                  <a:pt x="1090387" y="6535"/>
                </a:lnTo>
                <a:lnTo>
                  <a:pt x="1053175" y="2548"/>
                </a:lnTo>
                <a:lnTo>
                  <a:pt x="1016372" y="596"/>
                </a:lnTo>
                <a:lnTo>
                  <a:pt x="979843" y="0"/>
                </a:lnTo>
                <a:lnTo>
                  <a:pt x="943495" y="309"/>
                </a:lnTo>
                <a:lnTo>
                  <a:pt x="907975" y="1925"/>
                </a:lnTo>
                <a:lnTo>
                  <a:pt x="873006" y="4414"/>
                </a:lnTo>
                <a:lnTo>
                  <a:pt x="838404" y="7484"/>
                </a:lnTo>
                <a:lnTo>
                  <a:pt x="804753" y="12353"/>
                </a:lnTo>
                <a:lnTo>
                  <a:pt x="771736" y="18422"/>
                </a:lnTo>
                <a:lnTo>
                  <a:pt x="739141" y="25290"/>
                </a:lnTo>
                <a:lnTo>
                  <a:pt x="706122" y="33396"/>
                </a:lnTo>
                <a:lnTo>
                  <a:pt x="672820" y="42328"/>
                </a:lnTo>
                <a:lnTo>
                  <a:pt x="639330" y="51810"/>
                </a:lnTo>
                <a:lnTo>
                  <a:pt x="607126" y="63071"/>
                </a:lnTo>
                <a:lnTo>
                  <a:pt x="575779" y="75516"/>
                </a:lnTo>
                <a:lnTo>
                  <a:pt x="545003" y="88753"/>
                </a:lnTo>
                <a:lnTo>
                  <a:pt x="514608" y="102516"/>
                </a:lnTo>
                <a:lnTo>
                  <a:pt x="484466" y="116630"/>
                </a:lnTo>
                <a:lnTo>
                  <a:pt x="454495" y="130978"/>
                </a:lnTo>
                <a:lnTo>
                  <a:pt x="426047" y="146894"/>
                </a:lnTo>
                <a:lnTo>
                  <a:pt x="398615" y="163854"/>
                </a:lnTo>
                <a:lnTo>
                  <a:pt x="371860" y="181511"/>
                </a:lnTo>
                <a:lnTo>
                  <a:pt x="345557" y="201044"/>
                </a:lnTo>
                <a:lnTo>
                  <a:pt x="319555" y="221826"/>
                </a:lnTo>
                <a:lnTo>
                  <a:pt x="293754" y="243443"/>
                </a:lnTo>
                <a:lnTo>
                  <a:pt x="268086" y="267025"/>
                </a:lnTo>
                <a:lnTo>
                  <a:pt x="242508" y="291920"/>
                </a:lnTo>
                <a:lnTo>
                  <a:pt x="216989" y="317688"/>
                </a:lnTo>
                <a:lnTo>
                  <a:pt x="193626" y="344040"/>
                </a:lnTo>
                <a:lnTo>
                  <a:pt x="171701" y="370779"/>
                </a:lnTo>
                <a:lnTo>
                  <a:pt x="150734" y="397778"/>
                </a:lnTo>
                <a:lnTo>
                  <a:pt x="131112" y="425655"/>
                </a:lnTo>
                <a:lnTo>
                  <a:pt x="112386" y="454117"/>
                </a:lnTo>
                <a:lnTo>
                  <a:pt x="94258" y="482969"/>
                </a:lnTo>
                <a:lnTo>
                  <a:pt x="77939" y="512788"/>
                </a:lnTo>
                <a:lnTo>
                  <a:pt x="62826" y="543251"/>
                </a:lnTo>
                <a:lnTo>
                  <a:pt x="48518" y="574142"/>
                </a:lnTo>
                <a:lnTo>
                  <a:pt x="36862" y="605320"/>
                </a:lnTo>
                <a:lnTo>
                  <a:pt x="26975" y="636688"/>
                </a:lnTo>
                <a:lnTo>
                  <a:pt x="18267" y="668183"/>
                </a:lnTo>
                <a:lnTo>
                  <a:pt x="11756" y="700470"/>
                </a:lnTo>
                <a:lnTo>
                  <a:pt x="6710" y="733282"/>
                </a:lnTo>
                <a:lnTo>
                  <a:pt x="2640" y="766446"/>
                </a:lnTo>
                <a:lnTo>
                  <a:pt x="633" y="800550"/>
                </a:lnTo>
                <a:lnTo>
                  <a:pt x="0" y="835281"/>
                </a:lnTo>
                <a:lnTo>
                  <a:pt x="283" y="870429"/>
                </a:lnTo>
                <a:lnTo>
                  <a:pt x="1884" y="905855"/>
                </a:lnTo>
                <a:lnTo>
                  <a:pt x="4362" y="941467"/>
                </a:lnTo>
                <a:lnTo>
                  <a:pt x="7425" y="977203"/>
                </a:lnTo>
                <a:lnTo>
                  <a:pt x="12289" y="1013021"/>
                </a:lnTo>
                <a:lnTo>
                  <a:pt x="18354" y="1048895"/>
                </a:lnTo>
                <a:lnTo>
                  <a:pt x="25220" y="1084805"/>
                </a:lnTo>
                <a:lnTo>
                  <a:pt x="35441" y="1118623"/>
                </a:lnTo>
                <a:lnTo>
                  <a:pt x="47900" y="1151046"/>
                </a:lnTo>
                <a:lnTo>
                  <a:pt x="61850" y="1182539"/>
                </a:lnTo>
                <a:lnTo>
                  <a:pt x="79617" y="1214118"/>
                </a:lnTo>
                <a:lnTo>
                  <a:pt x="99928" y="1245753"/>
                </a:lnTo>
                <a:lnTo>
                  <a:pt x="121936" y="1277427"/>
                </a:lnTo>
                <a:lnTo>
                  <a:pt x="145074" y="1307010"/>
                </a:lnTo>
                <a:lnTo>
                  <a:pt x="168967" y="1335198"/>
                </a:lnTo>
                <a:lnTo>
                  <a:pt x="193361" y="1362457"/>
                </a:lnTo>
                <a:lnTo>
                  <a:pt x="220208" y="1389096"/>
                </a:lnTo>
                <a:lnTo>
                  <a:pt x="248689" y="1415323"/>
                </a:lnTo>
                <a:lnTo>
                  <a:pt x="278260" y="1441273"/>
                </a:lnTo>
                <a:lnTo>
                  <a:pt x="310674" y="1464924"/>
                </a:lnTo>
                <a:lnTo>
                  <a:pt x="344983" y="1487041"/>
                </a:lnTo>
                <a:lnTo>
                  <a:pt x="380555" y="1508136"/>
                </a:lnTo>
                <a:lnTo>
                  <a:pt x="418382" y="1527843"/>
                </a:lnTo>
                <a:lnTo>
                  <a:pt x="457710" y="1546626"/>
                </a:lnTo>
                <a:lnTo>
                  <a:pt x="498040" y="1564792"/>
                </a:lnTo>
                <a:lnTo>
                  <a:pt x="539744" y="1581136"/>
                </a:lnTo>
                <a:lnTo>
                  <a:pt x="582363" y="1596266"/>
                </a:lnTo>
                <a:lnTo>
                  <a:pt x="625592" y="1610586"/>
                </a:lnTo>
                <a:lnTo>
                  <a:pt x="669934" y="1623660"/>
                </a:lnTo>
                <a:lnTo>
                  <a:pt x="715017" y="1635904"/>
                </a:lnTo>
                <a:lnTo>
                  <a:pt x="760595" y="1647595"/>
                </a:lnTo>
                <a:lnTo>
                  <a:pt x="807208" y="1657505"/>
                </a:lnTo>
                <a:lnTo>
                  <a:pt x="854511" y="1666228"/>
                </a:lnTo>
                <a:lnTo>
                  <a:pt x="902275" y="1674160"/>
                </a:lnTo>
                <a:lnTo>
                  <a:pt x="951050" y="1680154"/>
                </a:lnTo>
                <a:lnTo>
                  <a:pt x="1000500" y="1684855"/>
                </a:lnTo>
                <a:lnTo>
                  <a:pt x="1050401" y="1688695"/>
                </a:lnTo>
                <a:lnTo>
                  <a:pt x="1099895" y="1691255"/>
                </a:lnTo>
                <a:lnTo>
                  <a:pt x="1149119" y="1692962"/>
                </a:lnTo>
                <a:lnTo>
                  <a:pt x="1198163" y="1694100"/>
                </a:lnTo>
                <a:lnTo>
                  <a:pt x="1247087" y="1692742"/>
                </a:lnTo>
                <a:lnTo>
                  <a:pt x="1295930" y="1689719"/>
                </a:lnTo>
                <a:lnTo>
                  <a:pt x="1344721" y="1685588"/>
                </a:lnTo>
                <a:lnTo>
                  <a:pt x="1391359" y="1679305"/>
                </a:lnTo>
                <a:lnTo>
                  <a:pt x="1436562" y="1671590"/>
                </a:lnTo>
                <a:lnTo>
                  <a:pt x="1480808" y="1662918"/>
                </a:lnTo>
                <a:lnTo>
                  <a:pt x="1523711" y="1652198"/>
                </a:lnTo>
                <a:lnTo>
                  <a:pt x="1565719" y="1640113"/>
                </a:lnTo>
                <a:lnTo>
                  <a:pt x="1607129" y="1627117"/>
                </a:lnTo>
                <a:lnTo>
                  <a:pt x="1645320" y="1611397"/>
                </a:lnTo>
                <a:lnTo>
                  <a:pt x="1681364" y="1593862"/>
                </a:lnTo>
                <a:lnTo>
                  <a:pt x="1715976" y="1575117"/>
                </a:lnTo>
                <a:lnTo>
                  <a:pt x="1747518" y="1553447"/>
                </a:lnTo>
                <a:lnTo>
                  <a:pt x="1777012" y="1529829"/>
                </a:lnTo>
                <a:lnTo>
                  <a:pt x="1805142" y="1504910"/>
                </a:lnTo>
                <a:lnTo>
                  <a:pt x="1830245" y="1477715"/>
                </a:lnTo>
                <a:lnTo>
                  <a:pt x="1853330" y="1449002"/>
                </a:lnTo>
                <a:lnTo>
                  <a:pt x="1875070" y="1419276"/>
                </a:lnTo>
                <a:lnTo>
                  <a:pt x="1893797" y="1386054"/>
                </a:lnTo>
                <a:lnTo>
                  <a:pt x="1910515" y="1350500"/>
                </a:lnTo>
                <a:lnTo>
                  <a:pt x="1925894" y="1313391"/>
                </a:lnTo>
                <a:lnTo>
                  <a:pt x="1938263" y="1273836"/>
                </a:lnTo>
                <a:lnTo>
                  <a:pt x="1948625" y="1232649"/>
                </a:lnTo>
                <a:lnTo>
                  <a:pt x="1957650" y="1190374"/>
                </a:lnTo>
                <a:lnTo>
                  <a:pt x="1962961" y="1147374"/>
                </a:lnTo>
                <a:lnTo>
                  <a:pt x="1965797" y="1103891"/>
                </a:lnTo>
                <a:lnTo>
                  <a:pt x="1966981" y="1060086"/>
                </a:lnTo>
                <a:lnTo>
                  <a:pt x="1963538" y="1015360"/>
                </a:lnTo>
                <a:lnTo>
                  <a:pt x="1957008" y="970020"/>
                </a:lnTo>
                <a:lnTo>
                  <a:pt x="1948423" y="924272"/>
                </a:lnTo>
                <a:lnTo>
                  <a:pt x="1937760" y="879662"/>
                </a:lnTo>
                <a:lnTo>
                  <a:pt x="1925712" y="835810"/>
                </a:lnTo>
                <a:lnTo>
                  <a:pt x="1912742" y="792465"/>
                </a:lnTo>
                <a:lnTo>
                  <a:pt x="1897040" y="750869"/>
                </a:lnTo>
                <a:lnTo>
                  <a:pt x="1879515" y="710437"/>
                </a:lnTo>
                <a:lnTo>
                  <a:pt x="1860777" y="670783"/>
                </a:lnTo>
                <a:lnTo>
                  <a:pt x="1834174" y="631647"/>
                </a:lnTo>
                <a:lnTo>
                  <a:pt x="1802327" y="592857"/>
                </a:lnTo>
                <a:lnTo>
                  <a:pt x="1766985" y="554296"/>
                </a:lnTo>
                <a:lnTo>
                  <a:pt x="1726490" y="518711"/>
                </a:lnTo>
                <a:lnTo>
                  <a:pt x="1682560" y="485110"/>
                </a:lnTo>
                <a:lnTo>
                  <a:pt x="1636340" y="452832"/>
                </a:lnTo>
                <a:lnTo>
                  <a:pt x="1587183" y="422846"/>
                </a:lnTo>
                <a:lnTo>
                  <a:pt x="1536067" y="394389"/>
                </a:lnTo>
                <a:lnTo>
                  <a:pt x="1483645" y="366951"/>
                </a:lnTo>
                <a:lnTo>
                  <a:pt x="1431764" y="342309"/>
                </a:lnTo>
                <a:lnTo>
                  <a:pt x="1380242" y="319531"/>
                </a:lnTo>
                <a:lnTo>
                  <a:pt x="1328962" y="297996"/>
                </a:lnTo>
                <a:lnTo>
                  <a:pt x="1279959" y="282228"/>
                </a:lnTo>
                <a:lnTo>
                  <a:pt x="1232472" y="270304"/>
                </a:lnTo>
                <a:lnTo>
                  <a:pt x="1185998" y="260945"/>
                </a:lnTo>
                <a:lnTo>
                  <a:pt x="1155016" y="254705"/>
                </a:lnTo>
                <a:lnTo>
                  <a:pt x="1093051" y="242225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SMARTInkShape-3603">
            <a:extLst>
              <a:ext uri="{FF2B5EF4-FFF2-40B4-BE49-F238E27FC236}">
                <a16:creationId xmlns:a16="http://schemas.microsoft.com/office/drawing/2014/main" xmlns="" id="{4A31E9EE-FAFC-40D2-A195-82139B4C920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120198" y="4009662"/>
            <a:ext cx="1539401" cy="1134606"/>
          </a:xfrm>
          <a:custGeom>
            <a:avLst/>
            <a:gdLst/>
            <a:ahLst/>
            <a:cxnLst/>
            <a:rect l="0" t="0" r="0" b="0"/>
            <a:pathLst>
              <a:path w="1539401" h="1134606">
                <a:moveTo>
                  <a:pt x="1458902" y="428988"/>
                </a:moveTo>
                <a:lnTo>
                  <a:pt x="1458902" y="428988"/>
                </a:lnTo>
                <a:lnTo>
                  <a:pt x="1477742" y="387543"/>
                </a:lnTo>
                <a:lnTo>
                  <a:pt x="1488708" y="349915"/>
                </a:lnTo>
                <a:lnTo>
                  <a:pt x="1492664" y="305605"/>
                </a:lnTo>
                <a:lnTo>
                  <a:pt x="1488018" y="272551"/>
                </a:lnTo>
                <a:lnTo>
                  <a:pt x="1474193" y="236694"/>
                </a:lnTo>
                <a:lnTo>
                  <a:pt x="1448764" y="201472"/>
                </a:lnTo>
                <a:lnTo>
                  <a:pt x="1433093" y="184177"/>
                </a:lnTo>
                <a:lnTo>
                  <a:pt x="1401479" y="162770"/>
                </a:lnTo>
                <a:lnTo>
                  <a:pt x="1359238" y="138620"/>
                </a:lnTo>
                <a:lnTo>
                  <a:pt x="1309910" y="112643"/>
                </a:lnTo>
                <a:lnTo>
                  <a:pt x="1262912" y="91797"/>
                </a:lnTo>
                <a:lnTo>
                  <a:pt x="1217469" y="74371"/>
                </a:lnTo>
                <a:lnTo>
                  <a:pt x="1173063" y="59227"/>
                </a:lnTo>
                <a:lnTo>
                  <a:pt x="1128642" y="46309"/>
                </a:lnTo>
                <a:lnTo>
                  <a:pt x="1084212" y="34874"/>
                </a:lnTo>
                <a:lnTo>
                  <a:pt x="1039776" y="24429"/>
                </a:lnTo>
                <a:lnTo>
                  <a:pt x="993923" y="16054"/>
                </a:lnTo>
                <a:lnTo>
                  <a:pt x="947127" y="9060"/>
                </a:lnTo>
                <a:lnTo>
                  <a:pt x="899702" y="2986"/>
                </a:lnTo>
                <a:lnTo>
                  <a:pt x="851857" y="348"/>
                </a:lnTo>
                <a:lnTo>
                  <a:pt x="803733" y="0"/>
                </a:lnTo>
                <a:lnTo>
                  <a:pt x="755423" y="1179"/>
                </a:lnTo>
                <a:lnTo>
                  <a:pt x="707694" y="4788"/>
                </a:lnTo>
                <a:lnTo>
                  <a:pt x="660352" y="10016"/>
                </a:lnTo>
                <a:lnTo>
                  <a:pt x="613268" y="16323"/>
                </a:lnTo>
                <a:lnTo>
                  <a:pt x="568474" y="24762"/>
                </a:lnTo>
                <a:lnTo>
                  <a:pt x="525206" y="34620"/>
                </a:lnTo>
                <a:lnTo>
                  <a:pt x="482955" y="45426"/>
                </a:lnTo>
                <a:lnTo>
                  <a:pt x="443498" y="57569"/>
                </a:lnTo>
                <a:lnTo>
                  <a:pt x="405904" y="70603"/>
                </a:lnTo>
                <a:lnTo>
                  <a:pt x="369553" y="84231"/>
                </a:lnTo>
                <a:lnTo>
                  <a:pt x="336853" y="99667"/>
                </a:lnTo>
                <a:lnTo>
                  <a:pt x="306587" y="116307"/>
                </a:lnTo>
                <a:lnTo>
                  <a:pt x="277942" y="133751"/>
                </a:lnTo>
                <a:lnTo>
                  <a:pt x="250379" y="153847"/>
                </a:lnTo>
                <a:lnTo>
                  <a:pt x="223536" y="175710"/>
                </a:lnTo>
                <a:lnTo>
                  <a:pt x="197175" y="198753"/>
                </a:lnTo>
                <a:lnTo>
                  <a:pt x="172546" y="223287"/>
                </a:lnTo>
                <a:lnTo>
                  <a:pt x="149070" y="248815"/>
                </a:lnTo>
                <a:lnTo>
                  <a:pt x="126363" y="275006"/>
                </a:lnTo>
                <a:lnTo>
                  <a:pt x="104876" y="301639"/>
                </a:lnTo>
                <a:lnTo>
                  <a:pt x="84201" y="328566"/>
                </a:lnTo>
                <a:lnTo>
                  <a:pt x="64068" y="355690"/>
                </a:lnTo>
                <a:lnTo>
                  <a:pt x="47118" y="384356"/>
                </a:lnTo>
                <a:lnTo>
                  <a:pt x="32290" y="414050"/>
                </a:lnTo>
                <a:lnTo>
                  <a:pt x="18877" y="444429"/>
                </a:lnTo>
                <a:lnTo>
                  <a:pt x="9935" y="474560"/>
                </a:lnTo>
                <a:lnTo>
                  <a:pt x="3973" y="504524"/>
                </a:lnTo>
                <a:lnTo>
                  <a:pt x="0" y="534379"/>
                </a:lnTo>
                <a:lnTo>
                  <a:pt x="173" y="563454"/>
                </a:lnTo>
                <a:lnTo>
                  <a:pt x="3110" y="592010"/>
                </a:lnTo>
                <a:lnTo>
                  <a:pt x="7891" y="620219"/>
                </a:lnTo>
                <a:lnTo>
                  <a:pt x="16723" y="648198"/>
                </a:lnTo>
                <a:lnTo>
                  <a:pt x="28254" y="676023"/>
                </a:lnTo>
                <a:lnTo>
                  <a:pt x="41587" y="703744"/>
                </a:lnTo>
                <a:lnTo>
                  <a:pt x="58942" y="731397"/>
                </a:lnTo>
                <a:lnTo>
                  <a:pt x="78978" y="759005"/>
                </a:lnTo>
                <a:lnTo>
                  <a:pt x="100803" y="786583"/>
                </a:lnTo>
                <a:lnTo>
                  <a:pt x="125231" y="812729"/>
                </a:lnTo>
                <a:lnTo>
                  <a:pt x="151393" y="837921"/>
                </a:lnTo>
                <a:lnTo>
                  <a:pt x="178713" y="862477"/>
                </a:lnTo>
                <a:lnTo>
                  <a:pt x="208920" y="887314"/>
                </a:lnTo>
                <a:lnTo>
                  <a:pt x="241052" y="912338"/>
                </a:lnTo>
                <a:lnTo>
                  <a:pt x="274469" y="937488"/>
                </a:lnTo>
                <a:lnTo>
                  <a:pt x="321442" y="965544"/>
                </a:lnTo>
                <a:lnTo>
                  <a:pt x="377450" y="995536"/>
                </a:lnTo>
                <a:lnTo>
                  <a:pt x="439484" y="1026820"/>
                </a:lnTo>
                <a:lnTo>
                  <a:pt x="496362" y="1051204"/>
                </a:lnTo>
                <a:lnTo>
                  <a:pt x="549802" y="1070988"/>
                </a:lnTo>
                <a:lnTo>
                  <a:pt x="600953" y="1087704"/>
                </a:lnTo>
                <a:lnTo>
                  <a:pt x="651280" y="1100966"/>
                </a:lnTo>
                <a:lnTo>
                  <a:pt x="701059" y="1111923"/>
                </a:lnTo>
                <a:lnTo>
                  <a:pt x="750474" y="1121345"/>
                </a:lnTo>
                <a:lnTo>
                  <a:pt x="797528" y="1127626"/>
                </a:lnTo>
                <a:lnTo>
                  <a:pt x="843009" y="1131813"/>
                </a:lnTo>
                <a:lnTo>
                  <a:pt x="887440" y="1134605"/>
                </a:lnTo>
                <a:lnTo>
                  <a:pt x="943167" y="1127293"/>
                </a:lnTo>
                <a:lnTo>
                  <a:pt x="1006423" y="1113247"/>
                </a:lnTo>
                <a:lnTo>
                  <a:pt x="1074699" y="1094711"/>
                </a:lnTo>
                <a:lnTo>
                  <a:pt x="1131505" y="1074592"/>
                </a:lnTo>
                <a:lnTo>
                  <a:pt x="1180666" y="1053418"/>
                </a:lnTo>
                <a:lnTo>
                  <a:pt x="1224727" y="1031542"/>
                </a:lnTo>
                <a:lnTo>
                  <a:pt x="1264685" y="1007079"/>
                </a:lnTo>
                <a:lnTo>
                  <a:pt x="1301908" y="980893"/>
                </a:lnTo>
                <a:lnTo>
                  <a:pt x="1337306" y="953558"/>
                </a:lnTo>
                <a:lnTo>
                  <a:pt x="1378543" y="899352"/>
                </a:lnTo>
                <a:lnTo>
                  <a:pt x="1423675" y="827230"/>
                </a:lnTo>
                <a:lnTo>
                  <a:pt x="1471400" y="743166"/>
                </a:lnTo>
                <a:lnTo>
                  <a:pt x="1502512" y="673012"/>
                </a:lnTo>
                <a:lnTo>
                  <a:pt x="1522548" y="612131"/>
                </a:lnTo>
                <a:lnTo>
                  <a:pt x="1535199" y="557434"/>
                </a:lnTo>
                <a:lnTo>
                  <a:pt x="1539400" y="507563"/>
                </a:lnTo>
                <a:lnTo>
                  <a:pt x="1537966" y="460910"/>
                </a:lnTo>
                <a:lnTo>
                  <a:pt x="1532778" y="416403"/>
                </a:lnTo>
                <a:lnTo>
                  <a:pt x="1521558" y="374031"/>
                </a:lnTo>
                <a:lnTo>
                  <a:pt x="1506317" y="333083"/>
                </a:lnTo>
                <a:lnTo>
                  <a:pt x="1488395" y="293085"/>
                </a:lnTo>
                <a:lnTo>
                  <a:pt x="1462336" y="256541"/>
                </a:lnTo>
                <a:lnTo>
                  <a:pt x="1430852" y="222301"/>
                </a:lnTo>
                <a:lnTo>
                  <a:pt x="1395752" y="189596"/>
                </a:lnTo>
                <a:lnTo>
                  <a:pt x="1350480" y="162149"/>
                </a:lnTo>
                <a:lnTo>
                  <a:pt x="1298427" y="138207"/>
                </a:lnTo>
                <a:lnTo>
                  <a:pt x="1241851" y="116600"/>
                </a:lnTo>
                <a:lnTo>
                  <a:pt x="1204135" y="102196"/>
                </a:lnTo>
                <a:lnTo>
                  <a:pt x="1128702" y="7338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" name="SMARTInkShape-Group703">
            <a:extLst>
              <a:ext uri="{FF2B5EF4-FFF2-40B4-BE49-F238E27FC236}">
                <a16:creationId xmlns:a16="http://schemas.microsoft.com/office/drawing/2014/main" xmlns="" id="{CB28A857-F238-4D88-BF47-4A1AF6AEEA68}"/>
              </a:ext>
            </a:extLst>
          </p:cNvPr>
          <p:cNvGrpSpPr/>
          <p:nvPr/>
        </p:nvGrpSpPr>
        <p:grpSpPr>
          <a:xfrm>
            <a:off x="3302000" y="5369030"/>
            <a:ext cx="1129179" cy="625371"/>
            <a:chOff x="3302000" y="5369030"/>
            <a:chExt cx="1129179" cy="625371"/>
          </a:xfrm>
        </p:grpSpPr>
        <p:sp>
          <p:nvSpPr>
            <p:cNvPr id="173" name="SMARTInkShape-3604">
              <a:extLst>
                <a:ext uri="{FF2B5EF4-FFF2-40B4-BE49-F238E27FC236}">
                  <a16:creationId xmlns:a16="http://schemas.microsoft.com/office/drawing/2014/main" xmlns="" id="{A8BAF805-936A-470A-B1E0-0DC74F289011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413250" y="56578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2308"/>
                  </a:lnTo>
                  <a:lnTo>
                    <a:pt x="1411" y="9616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605">
              <a:extLst>
                <a:ext uri="{FF2B5EF4-FFF2-40B4-BE49-F238E27FC236}">
                  <a16:creationId xmlns:a16="http://schemas.microsoft.com/office/drawing/2014/main" xmlns="" id="{AE2F7F59-DE60-4934-8CF2-B76A0B48F95F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330700" y="5772150"/>
              <a:ext cx="100479" cy="179689"/>
            </a:xfrm>
            <a:custGeom>
              <a:avLst/>
              <a:gdLst/>
              <a:ahLst/>
              <a:cxnLst/>
              <a:rect l="0" t="0" r="0" b="0"/>
              <a:pathLst>
                <a:path w="100479" h="179689">
                  <a:moveTo>
                    <a:pt x="95250" y="0"/>
                  </a:moveTo>
                  <a:lnTo>
                    <a:pt x="95250" y="0"/>
                  </a:lnTo>
                  <a:lnTo>
                    <a:pt x="91879" y="6742"/>
                  </a:lnTo>
                  <a:lnTo>
                    <a:pt x="89783" y="21048"/>
                  </a:lnTo>
                  <a:lnTo>
                    <a:pt x="95924" y="64878"/>
                  </a:lnTo>
                  <a:lnTo>
                    <a:pt x="100478" y="109477"/>
                  </a:lnTo>
                  <a:lnTo>
                    <a:pt x="95603" y="152571"/>
                  </a:lnTo>
                  <a:lnTo>
                    <a:pt x="89292" y="168704"/>
                  </a:lnTo>
                  <a:lnTo>
                    <a:pt x="85634" y="173852"/>
                  </a:lnTo>
                  <a:lnTo>
                    <a:pt x="77805" y="179573"/>
                  </a:lnTo>
                  <a:lnTo>
                    <a:pt x="72331" y="179688"/>
                  </a:lnTo>
                  <a:lnTo>
                    <a:pt x="58723" y="176052"/>
                  </a:lnTo>
                  <a:lnTo>
                    <a:pt x="35195" y="159330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606">
              <a:extLst>
                <a:ext uri="{FF2B5EF4-FFF2-40B4-BE49-F238E27FC236}">
                  <a16:creationId xmlns:a16="http://schemas.microsoft.com/office/drawing/2014/main" xmlns="" id="{1634524B-8ACF-41E8-8B42-999D3E93DDBF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152900" y="5467350"/>
              <a:ext cx="234951" cy="311151"/>
            </a:xfrm>
            <a:custGeom>
              <a:avLst/>
              <a:gdLst/>
              <a:ahLst/>
              <a:cxnLst/>
              <a:rect l="0" t="0" r="0" b="0"/>
              <a:pathLst>
                <a:path w="234951" h="311151">
                  <a:moveTo>
                    <a:pt x="234950" y="0"/>
                  </a:moveTo>
                  <a:lnTo>
                    <a:pt x="234950" y="0"/>
                  </a:lnTo>
                  <a:lnTo>
                    <a:pt x="228208" y="0"/>
                  </a:lnTo>
                  <a:lnTo>
                    <a:pt x="221135" y="3763"/>
                  </a:lnTo>
                  <a:lnTo>
                    <a:pt x="211171" y="13667"/>
                  </a:lnTo>
                  <a:lnTo>
                    <a:pt x="185022" y="49126"/>
                  </a:lnTo>
                  <a:lnTo>
                    <a:pt x="162666" y="84158"/>
                  </a:lnTo>
                  <a:lnTo>
                    <a:pt x="134855" y="123246"/>
                  </a:lnTo>
                  <a:lnTo>
                    <a:pt x="103680" y="164137"/>
                  </a:lnTo>
                  <a:lnTo>
                    <a:pt x="71010" y="205830"/>
                  </a:lnTo>
                  <a:lnTo>
                    <a:pt x="45201" y="240352"/>
                  </a:lnTo>
                  <a:lnTo>
                    <a:pt x="18567" y="279824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607">
              <a:extLst>
                <a:ext uri="{FF2B5EF4-FFF2-40B4-BE49-F238E27FC236}">
                  <a16:creationId xmlns:a16="http://schemas.microsoft.com/office/drawing/2014/main" xmlns="" id="{D6E97A32-5C88-4748-9EEE-BD4C4A653A03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302000" y="5686421"/>
              <a:ext cx="234951" cy="28580"/>
            </a:xfrm>
            <a:custGeom>
              <a:avLst/>
              <a:gdLst/>
              <a:ahLst/>
              <a:cxnLst/>
              <a:rect l="0" t="0" r="0" b="0"/>
              <a:pathLst>
                <a:path w="234951" h="28580">
                  <a:moveTo>
                    <a:pt x="0" y="28579"/>
                  </a:moveTo>
                  <a:lnTo>
                    <a:pt x="0" y="28579"/>
                  </a:lnTo>
                  <a:lnTo>
                    <a:pt x="46741" y="21837"/>
                  </a:lnTo>
                  <a:lnTo>
                    <a:pt x="83803" y="12883"/>
                  </a:lnTo>
                  <a:lnTo>
                    <a:pt x="125440" y="3964"/>
                  </a:lnTo>
                  <a:lnTo>
                    <a:pt x="167464" y="0"/>
                  </a:lnTo>
                  <a:lnTo>
                    <a:pt x="210564" y="1139"/>
                  </a:lnTo>
                  <a:lnTo>
                    <a:pt x="234950" y="3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608">
              <a:extLst>
                <a:ext uri="{FF2B5EF4-FFF2-40B4-BE49-F238E27FC236}">
                  <a16:creationId xmlns:a16="http://schemas.microsoft.com/office/drawing/2014/main" xmlns="" id="{6EE0466F-E972-4B11-A110-1F99E3B68488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347234" y="5827495"/>
              <a:ext cx="151617" cy="166906"/>
            </a:xfrm>
            <a:custGeom>
              <a:avLst/>
              <a:gdLst/>
              <a:ahLst/>
              <a:cxnLst/>
              <a:rect l="0" t="0" r="0" b="0"/>
              <a:pathLst>
                <a:path w="151617" h="166906">
                  <a:moveTo>
                    <a:pt x="11916" y="14505"/>
                  </a:moveTo>
                  <a:lnTo>
                    <a:pt x="11916" y="14505"/>
                  </a:lnTo>
                  <a:lnTo>
                    <a:pt x="5174" y="14504"/>
                  </a:lnTo>
                  <a:lnTo>
                    <a:pt x="3188" y="15916"/>
                  </a:lnTo>
                  <a:lnTo>
                    <a:pt x="1864" y="18268"/>
                  </a:lnTo>
                  <a:lnTo>
                    <a:pt x="0" y="30201"/>
                  </a:lnTo>
                  <a:lnTo>
                    <a:pt x="1166" y="77501"/>
                  </a:lnTo>
                  <a:lnTo>
                    <a:pt x="4697" y="108401"/>
                  </a:lnTo>
                  <a:lnTo>
                    <a:pt x="3298" y="118090"/>
                  </a:lnTo>
                  <a:lnTo>
                    <a:pt x="1938" y="121662"/>
                  </a:lnTo>
                  <a:lnTo>
                    <a:pt x="1030" y="122631"/>
                  </a:lnTo>
                  <a:lnTo>
                    <a:pt x="426" y="121867"/>
                  </a:lnTo>
                  <a:lnTo>
                    <a:pt x="22" y="119945"/>
                  </a:lnTo>
                  <a:lnTo>
                    <a:pt x="8111" y="80192"/>
                  </a:lnTo>
                  <a:lnTo>
                    <a:pt x="26373" y="36103"/>
                  </a:lnTo>
                  <a:lnTo>
                    <a:pt x="47558" y="10792"/>
                  </a:lnTo>
                  <a:lnTo>
                    <a:pt x="61623" y="2272"/>
                  </a:lnTo>
                  <a:lnTo>
                    <a:pt x="68338" y="0"/>
                  </a:lnTo>
                  <a:lnTo>
                    <a:pt x="81442" y="1238"/>
                  </a:lnTo>
                  <a:lnTo>
                    <a:pt x="102602" y="11750"/>
                  </a:lnTo>
                  <a:lnTo>
                    <a:pt x="110473" y="16901"/>
                  </a:lnTo>
                  <a:lnTo>
                    <a:pt x="131664" y="44378"/>
                  </a:lnTo>
                  <a:lnTo>
                    <a:pt x="144607" y="79331"/>
                  </a:lnTo>
                  <a:lnTo>
                    <a:pt x="150232" y="123998"/>
                  </a:lnTo>
                  <a:lnTo>
                    <a:pt x="151616" y="166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609">
              <a:extLst>
                <a:ext uri="{FF2B5EF4-FFF2-40B4-BE49-F238E27FC236}">
                  <a16:creationId xmlns:a16="http://schemas.microsoft.com/office/drawing/2014/main" xmlns="" id="{B6A73429-11E6-4F0F-8F16-4CE270B51AF9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737100" y="5455533"/>
              <a:ext cx="301501" cy="352251"/>
            </a:xfrm>
            <a:custGeom>
              <a:avLst/>
              <a:gdLst/>
              <a:ahLst/>
              <a:cxnLst/>
              <a:rect l="0" t="0" r="0" b="0"/>
              <a:pathLst>
                <a:path w="301501" h="352251">
                  <a:moveTo>
                    <a:pt x="244350" y="5467"/>
                  </a:moveTo>
                  <a:lnTo>
                    <a:pt x="244350" y="5467"/>
                  </a:lnTo>
                  <a:lnTo>
                    <a:pt x="247721" y="2096"/>
                  </a:lnTo>
                  <a:lnTo>
                    <a:pt x="251257" y="441"/>
                  </a:lnTo>
                  <a:lnTo>
                    <a:pt x="253188" y="0"/>
                  </a:lnTo>
                  <a:lnTo>
                    <a:pt x="254475" y="411"/>
                  </a:lnTo>
                  <a:lnTo>
                    <a:pt x="255333" y="1390"/>
                  </a:lnTo>
                  <a:lnTo>
                    <a:pt x="255905" y="2749"/>
                  </a:lnTo>
                  <a:lnTo>
                    <a:pt x="246598" y="18146"/>
                  </a:lnTo>
                  <a:lnTo>
                    <a:pt x="206458" y="49338"/>
                  </a:lnTo>
                  <a:lnTo>
                    <a:pt x="172240" y="68474"/>
                  </a:lnTo>
                  <a:lnTo>
                    <a:pt x="135396" y="84976"/>
                  </a:lnTo>
                  <a:lnTo>
                    <a:pt x="100676" y="100071"/>
                  </a:lnTo>
                  <a:lnTo>
                    <a:pt x="53405" y="130876"/>
                  </a:lnTo>
                  <a:lnTo>
                    <a:pt x="38835" y="144459"/>
                  </a:lnTo>
                  <a:lnTo>
                    <a:pt x="30008" y="157552"/>
                  </a:lnTo>
                  <a:lnTo>
                    <a:pt x="29489" y="163302"/>
                  </a:lnTo>
                  <a:lnTo>
                    <a:pt x="31260" y="168546"/>
                  </a:lnTo>
                  <a:lnTo>
                    <a:pt x="34556" y="173453"/>
                  </a:lnTo>
                  <a:lnTo>
                    <a:pt x="49508" y="180786"/>
                  </a:lnTo>
                  <a:lnTo>
                    <a:pt x="89252" y="188882"/>
                  </a:lnTo>
                  <a:lnTo>
                    <a:pt x="136306" y="199512"/>
                  </a:lnTo>
                  <a:lnTo>
                    <a:pt x="157525" y="210242"/>
                  </a:lnTo>
                  <a:lnTo>
                    <a:pt x="166955" y="222067"/>
                  </a:lnTo>
                  <a:lnTo>
                    <a:pt x="166648" y="228889"/>
                  </a:lnTo>
                  <a:lnTo>
                    <a:pt x="158781" y="243995"/>
                  </a:lnTo>
                  <a:lnTo>
                    <a:pt x="121630" y="268366"/>
                  </a:lnTo>
                  <a:lnTo>
                    <a:pt x="90089" y="283178"/>
                  </a:lnTo>
                  <a:lnTo>
                    <a:pt x="44361" y="303417"/>
                  </a:lnTo>
                  <a:lnTo>
                    <a:pt x="7839" y="322476"/>
                  </a:lnTo>
                  <a:lnTo>
                    <a:pt x="1651" y="330040"/>
                  </a:lnTo>
                  <a:lnTo>
                    <a:pt x="0" y="334033"/>
                  </a:lnTo>
                  <a:lnTo>
                    <a:pt x="1722" y="338106"/>
                  </a:lnTo>
                  <a:lnTo>
                    <a:pt x="11162" y="346393"/>
                  </a:lnTo>
                  <a:lnTo>
                    <a:pt x="49198" y="352250"/>
                  </a:lnTo>
                  <a:lnTo>
                    <a:pt x="90352" y="349858"/>
                  </a:lnTo>
                  <a:lnTo>
                    <a:pt x="114168" y="347243"/>
                  </a:lnTo>
                  <a:lnTo>
                    <a:pt x="139218" y="344090"/>
                  </a:lnTo>
                  <a:lnTo>
                    <a:pt x="165089" y="340577"/>
                  </a:lnTo>
                  <a:lnTo>
                    <a:pt x="191510" y="336824"/>
                  </a:lnTo>
                  <a:lnTo>
                    <a:pt x="237798" y="330772"/>
                  </a:lnTo>
                  <a:lnTo>
                    <a:pt x="301500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610">
              <a:extLst>
                <a:ext uri="{FF2B5EF4-FFF2-40B4-BE49-F238E27FC236}">
                  <a16:creationId xmlns:a16="http://schemas.microsoft.com/office/drawing/2014/main" xmlns="" id="{0BD6C0CE-99C4-41C9-9161-306F9928245A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140200" y="5497912"/>
              <a:ext cx="203201" cy="286939"/>
            </a:xfrm>
            <a:custGeom>
              <a:avLst/>
              <a:gdLst/>
              <a:ahLst/>
              <a:cxnLst/>
              <a:rect l="0" t="0" r="0" b="0"/>
              <a:pathLst>
                <a:path w="203201" h="286939">
                  <a:moveTo>
                    <a:pt x="0" y="20238"/>
                  </a:moveTo>
                  <a:lnTo>
                    <a:pt x="0" y="20238"/>
                  </a:lnTo>
                  <a:lnTo>
                    <a:pt x="0" y="464"/>
                  </a:lnTo>
                  <a:lnTo>
                    <a:pt x="1411" y="0"/>
                  </a:lnTo>
                  <a:lnTo>
                    <a:pt x="6742" y="3247"/>
                  </a:lnTo>
                  <a:lnTo>
                    <a:pt x="37576" y="42883"/>
                  </a:lnTo>
                  <a:lnTo>
                    <a:pt x="72282" y="89585"/>
                  </a:lnTo>
                  <a:lnTo>
                    <a:pt x="99388" y="127494"/>
                  </a:lnTo>
                  <a:lnTo>
                    <a:pt x="126017" y="164098"/>
                  </a:lnTo>
                  <a:lnTo>
                    <a:pt x="150552" y="198476"/>
                  </a:lnTo>
                  <a:lnTo>
                    <a:pt x="178820" y="243480"/>
                  </a:lnTo>
                  <a:lnTo>
                    <a:pt x="203200" y="286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611">
              <a:extLst>
                <a:ext uri="{FF2B5EF4-FFF2-40B4-BE49-F238E27FC236}">
                  <a16:creationId xmlns:a16="http://schemas.microsoft.com/office/drawing/2014/main" xmlns="" id="{3DAC4337-BF3A-4630-8813-69FB6777B282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397250" y="5369030"/>
              <a:ext cx="50801" cy="257071"/>
            </a:xfrm>
            <a:custGeom>
              <a:avLst/>
              <a:gdLst/>
              <a:ahLst/>
              <a:cxnLst/>
              <a:rect l="0" t="0" r="0" b="0"/>
              <a:pathLst>
                <a:path w="50801" h="257071">
                  <a:moveTo>
                    <a:pt x="0" y="9420"/>
                  </a:moveTo>
                  <a:lnTo>
                    <a:pt x="0" y="9420"/>
                  </a:lnTo>
                  <a:lnTo>
                    <a:pt x="0" y="0"/>
                  </a:lnTo>
                  <a:lnTo>
                    <a:pt x="0" y="1235"/>
                  </a:lnTo>
                  <a:lnTo>
                    <a:pt x="17676" y="42907"/>
                  </a:lnTo>
                  <a:lnTo>
                    <a:pt x="26482" y="89898"/>
                  </a:lnTo>
                  <a:lnTo>
                    <a:pt x="33172" y="125621"/>
                  </a:lnTo>
                  <a:lnTo>
                    <a:pt x="40143" y="161254"/>
                  </a:lnTo>
                  <a:lnTo>
                    <a:pt x="47329" y="207670"/>
                  </a:lnTo>
                  <a:lnTo>
                    <a:pt x="50800" y="257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704">
            <a:extLst>
              <a:ext uri="{FF2B5EF4-FFF2-40B4-BE49-F238E27FC236}">
                <a16:creationId xmlns:a16="http://schemas.microsoft.com/office/drawing/2014/main" xmlns="" id="{9EC17DF4-9D3E-4B26-86D0-05A06C34965A}"/>
              </a:ext>
            </a:extLst>
          </p:cNvPr>
          <p:cNvGrpSpPr/>
          <p:nvPr/>
        </p:nvGrpSpPr>
        <p:grpSpPr>
          <a:xfrm>
            <a:off x="4826883" y="5657850"/>
            <a:ext cx="221368" cy="107951"/>
            <a:chOff x="4826883" y="5657850"/>
            <a:chExt cx="221368" cy="107951"/>
          </a:xfrm>
        </p:grpSpPr>
        <p:sp>
          <p:nvSpPr>
            <p:cNvPr id="182" name="SMARTInkShape-3612">
              <a:extLst>
                <a:ext uri="{FF2B5EF4-FFF2-40B4-BE49-F238E27FC236}">
                  <a16:creationId xmlns:a16="http://schemas.microsoft.com/office/drawing/2014/main" xmlns="" id="{D4776125-4623-4919-A272-2295C8A601CF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864100" y="5759450"/>
              <a:ext cx="152401" cy="6351"/>
            </a:xfrm>
            <a:custGeom>
              <a:avLst/>
              <a:gdLst/>
              <a:ahLst/>
              <a:cxnLst/>
              <a:rect l="0" t="0" r="0" b="0"/>
              <a:pathLst>
                <a:path w="152401" h="6351">
                  <a:moveTo>
                    <a:pt x="0" y="6350"/>
                  </a:moveTo>
                  <a:lnTo>
                    <a:pt x="0" y="6350"/>
                  </a:lnTo>
                  <a:lnTo>
                    <a:pt x="46139" y="4468"/>
                  </a:lnTo>
                  <a:lnTo>
                    <a:pt x="76951" y="1986"/>
                  </a:lnTo>
                  <a:lnTo>
                    <a:pt x="114163" y="88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613">
              <a:extLst>
                <a:ext uri="{FF2B5EF4-FFF2-40B4-BE49-F238E27FC236}">
                  <a16:creationId xmlns:a16="http://schemas.microsoft.com/office/drawing/2014/main" xmlns="" id="{D3B63981-D177-4453-A15C-7BB74C5307B7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826883" y="5657850"/>
              <a:ext cx="221368" cy="12701"/>
            </a:xfrm>
            <a:custGeom>
              <a:avLst/>
              <a:gdLst/>
              <a:ahLst/>
              <a:cxnLst/>
              <a:rect l="0" t="0" r="0" b="0"/>
              <a:pathLst>
                <a:path w="221368" h="127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47172" y="3144"/>
                  </a:lnTo>
                  <a:lnTo>
                    <a:pt x="81858" y="1398"/>
                  </a:lnTo>
                  <a:lnTo>
                    <a:pt x="125496" y="621"/>
                  </a:lnTo>
                  <a:lnTo>
                    <a:pt x="165587" y="4039"/>
                  </a:lnTo>
                  <a:lnTo>
                    <a:pt x="22136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705">
            <a:extLst>
              <a:ext uri="{FF2B5EF4-FFF2-40B4-BE49-F238E27FC236}">
                <a16:creationId xmlns:a16="http://schemas.microsoft.com/office/drawing/2014/main" xmlns="" id="{6FAB2B1A-333E-4D9C-AC63-69C1CDEDED56}"/>
              </a:ext>
            </a:extLst>
          </p:cNvPr>
          <p:cNvGrpSpPr/>
          <p:nvPr/>
        </p:nvGrpSpPr>
        <p:grpSpPr>
          <a:xfrm>
            <a:off x="5378450" y="5387845"/>
            <a:ext cx="901701" cy="446974"/>
            <a:chOff x="5378450" y="5387845"/>
            <a:chExt cx="901701" cy="446974"/>
          </a:xfrm>
        </p:grpSpPr>
        <p:sp>
          <p:nvSpPr>
            <p:cNvPr id="185" name="SMARTInkShape-3614">
              <a:extLst>
                <a:ext uri="{FF2B5EF4-FFF2-40B4-BE49-F238E27FC236}">
                  <a16:creationId xmlns:a16="http://schemas.microsoft.com/office/drawing/2014/main" xmlns="" id="{3D033F2B-35EB-4C1E-9708-72D5EE4FC186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059522" y="5387845"/>
              <a:ext cx="182529" cy="150338"/>
            </a:xfrm>
            <a:custGeom>
              <a:avLst/>
              <a:gdLst/>
              <a:ahLst/>
              <a:cxnLst/>
              <a:rect l="0" t="0" r="0" b="0"/>
              <a:pathLst>
                <a:path w="182529" h="150338">
                  <a:moveTo>
                    <a:pt x="61878" y="16005"/>
                  </a:moveTo>
                  <a:lnTo>
                    <a:pt x="61878" y="16005"/>
                  </a:lnTo>
                  <a:lnTo>
                    <a:pt x="61878" y="10538"/>
                  </a:lnTo>
                  <a:lnTo>
                    <a:pt x="45977" y="43625"/>
                  </a:lnTo>
                  <a:lnTo>
                    <a:pt x="34039" y="79849"/>
                  </a:lnTo>
                  <a:lnTo>
                    <a:pt x="17364" y="124728"/>
                  </a:lnTo>
                  <a:lnTo>
                    <a:pt x="3852" y="147861"/>
                  </a:lnTo>
                  <a:lnTo>
                    <a:pt x="2028" y="149770"/>
                  </a:lnTo>
                  <a:lnTo>
                    <a:pt x="812" y="150337"/>
                  </a:lnTo>
                  <a:lnTo>
                    <a:pt x="0" y="150010"/>
                  </a:lnTo>
                  <a:lnTo>
                    <a:pt x="2230" y="139435"/>
                  </a:lnTo>
                  <a:lnTo>
                    <a:pt x="18738" y="101691"/>
                  </a:lnTo>
                  <a:lnTo>
                    <a:pt x="36319" y="57233"/>
                  </a:lnTo>
                  <a:lnTo>
                    <a:pt x="57623" y="17959"/>
                  </a:lnTo>
                  <a:lnTo>
                    <a:pt x="66102" y="7231"/>
                  </a:lnTo>
                  <a:lnTo>
                    <a:pt x="74574" y="1522"/>
                  </a:lnTo>
                  <a:lnTo>
                    <a:pt x="78809" y="0"/>
                  </a:lnTo>
                  <a:lnTo>
                    <a:pt x="89159" y="2071"/>
                  </a:lnTo>
                  <a:lnTo>
                    <a:pt x="94882" y="4599"/>
                  </a:lnTo>
                  <a:lnTo>
                    <a:pt x="105004" y="14934"/>
                  </a:lnTo>
                  <a:lnTo>
                    <a:pt x="127321" y="57753"/>
                  </a:lnTo>
                  <a:lnTo>
                    <a:pt x="146275" y="96976"/>
                  </a:lnTo>
                  <a:lnTo>
                    <a:pt x="178694" y="144551"/>
                  </a:lnTo>
                  <a:lnTo>
                    <a:pt x="182528" y="149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615">
              <a:extLst>
                <a:ext uri="{FF2B5EF4-FFF2-40B4-BE49-F238E27FC236}">
                  <a16:creationId xmlns:a16="http://schemas.microsoft.com/office/drawing/2014/main" xmlns="" id="{FE53FAFD-6285-435B-89A7-94B2C874112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017149" y="5595275"/>
              <a:ext cx="263002" cy="239544"/>
            </a:xfrm>
            <a:custGeom>
              <a:avLst/>
              <a:gdLst/>
              <a:ahLst/>
              <a:cxnLst/>
              <a:rect l="0" t="0" r="0" b="0"/>
              <a:pathLst>
                <a:path w="263002" h="239544">
                  <a:moveTo>
                    <a:pt x="155051" y="37175"/>
                  </a:moveTo>
                  <a:lnTo>
                    <a:pt x="155051" y="37175"/>
                  </a:lnTo>
                  <a:lnTo>
                    <a:pt x="163890" y="22870"/>
                  </a:lnTo>
                  <a:lnTo>
                    <a:pt x="163766" y="19877"/>
                  </a:lnTo>
                  <a:lnTo>
                    <a:pt x="159865" y="12789"/>
                  </a:lnTo>
                  <a:lnTo>
                    <a:pt x="156143" y="10334"/>
                  </a:lnTo>
                  <a:lnTo>
                    <a:pt x="146364" y="7607"/>
                  </a:lnTo>
                  <a:lnTo>
                    <a:pt x="122217" y="9443"/>
                  </a:lnTo>
                  <a:lnTo>
                    <a:pt x="92719" y="21197"/>
                  </a:lnTo>
                  <a:lnTo>
                    <a:pt x="47489" y="54977"/>
                  </a:lnTo>
                  <a:lnTo>
                    <a:pt x="20248" y="90192"/>
                  </a:lnTo>
                  <a:lnTo>
                    <a:pt x="4023" y="131593"/>
                  </a:lnTo>
                  <a:lnTo>
                    <a:pt x="0" y="173728"/>
                  </a:lnTo>
                  <a:lnTo>
                    <a:pt x="4060" y="197818"/>
                  </a:lnTo>
                  <a:lnTo>
                    <a:pt x="14331" y="216522"/>
                  </a:lnTo>
                  <a:lnTo>
                    <a:pt x="28303" y="230479"/>
                  </a:lnTo>
                  <a:lnTo>
                    <a:pt x="43921" y="239034"/>
                  </a:lnTo>
                  <a:lnTo>
                    <a:pt x="62150" y="239543"/>
                  </a:lnTo>
                  <a:lnTo>
                    <a:pt x="92247" y="230016"/>
                  </a:lnTo>
                  <a:lnTo>
                    <a:pt x="137393" y="204462"/>
                  </a:lnTo>
                  <a:lnTo>
                    <a:pt x="181301" y="166462"/>
                  </a:lnTo>
                  <a:lnTo>
                    <a:pt x="207671" y="130516"/>
                  </a:lnTo>
                  <a:lnTo>
                    <a:pt x="222931" y="90311"/>
                  </a:lnTo>
                  <a:lnTo>
                    <a:pt x="224496" y="66670"/>
                  </a:lnTo>
                  <a:lnTo>
                    <a:pt x="218039" y="36899"/>
                  </a:lnTo>
                  <a:lnTo>
                    <a:pt x="203506" y="20824"/>
                  </a:lnTo>
                  <a:lnTo>
                    <a:pt x="182232" y="8036"/>
                  </a:lnTo>
                  <a:lnTo>
                    <a:pt x="156313" y="0"/>
                  </a:lnTo>
                  <a:lnTo>
                    <a:pt x="117325" y="1623"/>
                  </a:lnTo>
                  <a:lnTo>
                    <a:pt x="82333" y="14412"/>
                  </a:lnTo>
                  <a:lnTo>
                    <a:pt x="56364" y="34977"/>
                  </a:lnTo>
                  <a:lnTo>
                    <a:pt x="42006" y="58945"/>
                  </a:lnTo>
                  <a:lnTo>
                    <a:pt x="42293" y="67211"/>
                  </a:lnTo>
                  <a:lnTo>
                    <a:pt x="50138" y="83920"/>
                  </a:lnTo>
                  <a:lnTo>
                    <a:pt x="64913" y="95110"/>
                  </a:lnTo>
                  <a:lnTo>
                    <a:pt x="98711" y="105376"/>
                  </a:lnTo>
                  <a:lnTo>
                    <a:pt x="129305" y="109114"/>
                  </a:lnTo>
                  <a:lnTo>
                    <a:pt x="164069" y="108424"/>
                  </a:lnTo>
                  <a:lnTo>
                    <a:pt x="209229" y="104068"/>
                  </a:lnTo>
                  <a:lnTo>
                    <a:pt x="263001" y="100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616">
              <a:extLst>
                <a:ext uri="{FF2B5EF4-FFF2-40B4-BE49-F238E27FC236}">
                  <a16:creationId xmlns:a16="http://schemas.microsoft.com/office/drawing/2014/main" xmlns="" id="{DDDF2D7A-5475-42A1-AA00-9A26C7E81A9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727700" y="5709794"/>
              <a:ext cx="203201" cy="11557"/>
            </a:xfrm>
            <a:custGeom>
              <a:avLst/>
              <a:gdLst/>
              <a:ahLst/>
              <a:cxnLst/>
              <a:rect l="0" t="0" r="0" b="0"/>
              <a:pathLst>
                <a:path w="203201" h="11557">
                  <a:moveTo>
                    <a:pt x="0" y="11556"/>
                  </a:moveTo>
                  <a:lnTo>
                    <a:pt x="0" y="11556"/>
                  </a:lnTo>
                  <a:lnTo>
                    <a:pt x="39999" y="2718"/>
                  </a:lnTo>
                  <a:lnTo>
                    <a:pt x="83505" y="0"/>
                  </a:lnTo>
                  <a:lnTo>
                    <a:pt x="115666" y="1246"/>
                  </a:lnTo>
                  <a:lnTo>
                    <a:pt x="161741" y="4032"/>
                  </a:lnTo>
                  <a:lnTo>
                    <a:pt x="203200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617">
              <a:extLst>
                <a:ext uri="{FF2B5EF4-FFF2-40B4-BE49-F238E27FC236}">
                  <a16:creationId xmlns:a16="http://schemas.microsoft.com/office/drawing/2014/main" xmlns="" id="{8EE1649D-38DA-41BD-A893-0F38CDA991DA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378450" y="5580645"/>
              <a:ext cx="222251" cy="241269"/>
            </a:xfrm>
            <a:custGeom>
              <a:avLst/>
              <a:gdLst/>
              <a:ahLst/>
              <a:cxnLst/>
              <a:rect l="0" t="0" r="0" b="0"/>
              <a:pathLst>
                <a:path w="222251" h="241269">
                  <a:moveTo>
                    <a:pt x="0" y="32755"/>
                  </a:moveTo>
                  <a:lnTo>
                    <a:pt x="0" y="32755"/>
                  </a:lnTo>
                  <a:lnTo>
                    <a:pt x="5069" y="26980"/>
                  </a:lnTo>
                  <a:lnTo>
                    <a:pt x="8839" y="20546"/>
                  </a:lnTo>
                  <a:lnTo>
                    <a:pt x="31782" y="8990"/>
                  </a:lnTo>
                  <a:lnTo>
                    <a:pt x="68762" y="0"/>
                  </a:lnTo>
                  <a:lnTo>
                    <a:pt x="104256" y="2980"/>
                  </a:lnTo>
                  <a:lnTo>
                    <a:pt x="122536" y="14818"/>
                  </a:lnTo>
                  <a:lnTo>
                    <a:pt x="137010" y="32544"/>
                  </a:lnTo>
                  <a:lnTo>
                    <a:pt x="148147" y="54534"/>
                  </a:lnTo>
                  <a:lnTo>
                    <a:pt x="150275" y="80299"/>
                  </a:lnTo>
                  <a:lnTo>
                    <a:pt x="144400" y="108214"/>
                  </a:lnTo>
                  <a:lnTo>
                    <a:pt x="121258" y="150990"/>
                  </a:lnTo>
                  <a:lnTo>
                    <a:pt x="92059" y="189378"/>
                  </a:lnTo>
                  <a:lnTo>
                    <a:pt x="46818" y="230493"/>
                  </a:lnTo>
                  <a:lnTo>
                    <a:pt x="36214" y="238805"/>
                  </a:lnTo>
                  <a:lnTo>
                    <a:pt x="35432" y="239972"/>
                  </a:lnTo>
                  <a:lnTo>
                    <a:pt x="35616" y="240750"/>
                  </a:lnTo>
                  <a:lnTo>
                    <a:pt x="36444" y="241268"/>
                  </a:lnTo>
                  <a:lnTo>
                    <a:pt x="71718" y="237031"/>
                  </a:lnTo>
                  <a:lnTo>
                    <a:pt x="107840" y="233375"/>
                  </a:lnTo>
                  <a:lnTo>
                    <a:pt x="151645" y="229399"/>
                  </a:lnTo>
                  <a:lnTo>
                    <a:pt x="190871" y="225985"/>
                  </a:lnTo>
                  <a:lnTo>
                    <a:pt x="222250" y="223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706">
            <a:extLst>
              <a:ext uri="{FF2B5EF4-FFF2-40B4-BE49-F238E27FC236}">
                <a16:creationId xmlns:a16="http://schemas.microsoft.com/office/drawing/2014/main" xmlns="" id="{4827BB6D-F8FD-4C36-82B7-AD966F214CB1}"/>
              </a:ext>
            </a:extLst>
          </p:cNvPr>
          <p:cNvGrpSpPr/>
          <p:nvPr/>
        </p:nvGrpSpPr>
        <p:grpSpPr>
          <a:xfrm>
            <a:off x="6744582" y="5671433"/>
            <a:ext cx="357098" cy="221368"/>
            <a:chOff x="6744582" y="5671433"/>
            <a:chExt cx="357098" cy="221368"/>
          </a:xfrm>
        </p:grpSpPr>
        <p:sp>
          <p:nvSpPr>
            <p:cNvPr id="190" name="SMARTInkShape-3618">
              <a:extLst>
                <a:ext uri="{FF2B5EF4-FFF2-40B4-BE49-F238E27FC236}">
                  <a16:creationId xmlns:a16="http://schemas.microsoft.com/office/drawing/2014/main" xmlns="" id="{3D104701-24D4-42F7-85BA-F279C7E59A1A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978650" y="5671433"/>
              <a:ext cx="123030" cy="221368"/>
            </a:xfrm>
            <a:custGeom>
              <a:avLst/>
              <a:gdLst/>
              <a:ahLst/>
              <a:cxnLst/>
              <a:rect l="0" t="0" r="0" b="0"/>
              <a:pathLst>
                <a:path w="123030" h="221368">
                  <a:moveTo>
                    <a:pt x="25400" y="5467"/>
                  </a:moveTo>
                  <a:lnTo>
                    <a:pt x="25400" y="5467"/>
                  </a:lnTo>
                  <a:lnTo>
                    <a:pt x="22029" y="2096"/>
                  </a:lnTo>
                  <a:lnTo>
                    <a:pt x="18493" y="441"/>
                  </a:lnTo>
                  <a:lnTo>
                    <a:pt x="16561" y="0"/>
                  </a:lnTo>
                  <a:lnTo>
                    <a:pt x="58505" y="23613"/>
                  </a:lnTo>
                  <a:lnTo>
                    <a:pt x="105395" y="59878"/>
                  </a:lnTo>
                  <a:lnTo>
                    <a:pt x="119986" y="80214"/>
                  </a:lnTo>
                  <a:lnTo>
                    <a:pt x="123029" y="89871"/>
                  </a:lnTo>
                  <a:lnTo>
                    <a:pt x="122648" y="108126"/>
                  </a:lnTo>
                  <a:lnTo>
                    <a:pt x="110249" y="129410"/>
                  </a:lnTo>
                  <a:lnTo>
                    <a:pt x="89921" y="151569"/>
                  </a:lnTo>
                  <a:lnTo>
                    <a:pt x="52122" y="179206"/>
                  </a:lnTo>
                  <a:lnTo>
                    <a:pt x="14555" y="205983"/>
                  </a:lnTo>
                  <a:lnTo>
                    <a:pt x="0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619">
              <a:extLst>
                <a:ext uri="{FF2B5EF4-FFF2-40B4-BE49-F238E27FC236}">
                  <a16:creationId xmlns:a16="http://schemas.microsoft.com/office/drawing/2014/main" xmlns="" id="{F1101DA8-6623-4C82-BB7D-E44E73A3A1A4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768376" y="5835650"/>
              <a:ext cx="242025" cy="19051"/>
            </a:xfrm>
            <a:custGeom>
              <a:avLst/>
              <a:gdLst/>
              <a:ahLst/>
              <a:cxnLst/>
              <a:rect l="0" t="0" r="0" b="0"/>
              <a:pathLst>
                <a:path w="242025" h="19051">
                  <a:moveTo>
                    <a:pt x="19774" y="19050"/>
                  </a:moveTo>
                  <a:lnTo>
                    <a:pt x="19774" y="19050"/>
                  </a:lnTo>
                  <a:lnTo>
                    <a:pt x="0" y="13583"/>
                  </a:lnTo>
                  <a:lnTo>
                    <a:pt x="241" y="13288"/>
                  </a:lnTo>
                  <a:lnTo>
                    <a:pt x="44979" y="9406"/>
                  </a:lnTo>
                  <a:lnTo>
                    <a:pt x="89067" y="5827"/>
                  </a:lnTo>
                  <a:lnTo>
                    <a:pt x="114653" y="3885"/>
                  </a:lnTo>
                  <a:lnTo>
                    <a:pt x="140177" y="2589"/>
                  </a:lnTo>
                  <a:lnTo>
                    <a:pt x="165659" y="1726"/>
                  </a:lnTo>
                  <a:lnTo>
                    <a:pt x="208083" y="767"/>
                  </a:lnTo>
                  <a:lnTo>
                    <a:pt x="2420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620">
              <a:extLst>
                <a:ext uri="{FF2B5EF4-FFF2-40B4-BE49-F238E27FC236}">
                  <a16:creationId xmlns:a16="http://schemas.microsoft.com/office/drawing/2014/main" xmlns="" id="{FCCC3448-CC98-4ABF-B01A-0279E33B7E0D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744582" y="5762904"/>
              <a:ext cx="284869" cy="15597"/>
            </a:xfrm>
            <a:custGeom>
              <a:avLst/>
              <a:gdLst/>
              <a:ahLst/>
              <a:cxnLst/>
              <a:rect l="0" t="0" r="0" b="0"/>
              <a:pathLst>
                <a:path w="284869" h="15597">
                  <a:moveTo>
                    <a:pt x="5468" y="15596"/>
                  </a:moveTo>
                  <a:lnTo>
                    <a:pt x="5468" y="15596"/>
                  </a:lnTo>
                  <a:lnTo>
                    <a:pt x="0" y="15596"/>
                  </a:lnTo>
                  <a:lnTo>
                    <a:pt x="41915" y="8688"/>
                  </a:lnTo>
                  <a:lnTo>
                    <a:pt x="86578" y="4765"/>
                  </a:lnTo>
                  <a:lnTo>
                    <a:pt x="115280" y="2731"/>
                  </a:lnTo>
                  <a:lnTo>
                    <a:pt x="146409" y="669"/>
                  </a:lnTo>
                  <a:lnTo>
                    <a:pt x="175629" y="0"/>
                  </a:lnTo>
                  <a:lnTo>
                    <a:pt x="203575" y="260"/>
                  </a:lnTo>
                  <a:lnTo>
                    <a:pt x="248738" y="1725"/>
                  </a:lnTo>
                  <a:lnTo>
                    <a:pt x="284868" y="2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SMARTInkShape-Group707">
            <a:extLst>
              <a:ext uri="{FF2B5EF4-FFF2-40B4-BE49-F238E27FC236}">
                <a16:creationId xmlns:a16="http://schemas.microsoft.com/office/drawing/2014/main" xmlns="" id="{BFEF5044-3201-4624-9854-D084600CFF54}"/>
              </a:ext>
            </a:extLst>
          </p:cNvPr>
          <p:cNvGrpSpPr/>
          <p:nvPr/>
        </p:nvGrpSpPr>
        <p:grpSpPr>
          <a:xfrm>
            <a:off x="7477972" y="5429444"/>
            <a:ext cx="948479" cy="691957"/>
            <a:chOff x="7477972" y="5429444"/>
            <a:chExt cx="948479" cy="691957"/>
          </a:xfrm>
        </p:grpSpPr>
        <p:sp>
          <p:nvSpPr>
            <p:cNvPr id="194" name="SMARTInkShape-3621">
              <a:extLst>
                <a:ext uri="{FF2B5EF4-FFF2-40B4-BE49-F238E27FC236}">
                  <a16:creationId xmlns:a16="http://schemas.microsoft.com/office/drawing/2014/main" xmlns="" id="{0C5203C3-3316-4EBE-87A9-43211807170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286750" y="5848350"/>
              <a:ext cx="139701" cy="6351"/>
            </a:xfrm>
            <a:custGeom>
              <a:avLst/>
              <a:gdLst/>
              <a:ahLst/>
              <a:cxnLst/>
              <a:rect l="0" t="0" r="0" b="0"/>
              <a:pathLst>
                <a:path w="139701" h="63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28156" y="5762"/>
                  </a:lnTo>
                  <a:lnTo>
                    <a:pt x="66825" y="6175"/>
                  </a:lnTo>
                  <a:lnTo>
                    <a:pt x="102607" y="6273"/>
                  </a:lnTo>
                  <a:lnTo>
                    <a:pt x="139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622">
              <a:extLst>
                <a:ext uri="{FF2B5EF4-FFF2-40B4-BE49-F238E27FC236}">
                  <a16:creationId xmlns:a16="http://schemas.microsoft.com/office/drawing/2014/main" xmlns="" id="{E9E2C5A1-51DF-4C9B-9F47-1E455DF28B2B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267700" y="5750072"/>
              <a:ext cx="133351" cy="15729"/>
            </a:xfrm>
            <a:custGeom>
              <a:avLst/>
              <a:gdLst/>
              <a:ahLst/>
              <a:cxnLst/>
              <a:rect l="0" t="0" r="0" b="0"/>
              <a:pathLst>
                <a:path w="133351" h="15729">
                  <a:moveTo>
                    <a:pt x="0" y="9378"/>
                  </a:moveTo>
                  <a:lnTo>
                    <a:pt x="0" y="9378"/>
                  </a:lnTo>
                  <a:lnTo>
                    <a:pt x="3370" y="6007"/>
                  </a:lnTo>
                  <a:lnTo>
                    <a:pt x="8788" y="4352"/>
                  </a:lnTo>
                  <a:lnTo>
                    <a:pt x="46397" y="0"/>
                  </a:lnTo>
                  <a:lnTo>
                    <a:pt x="86890" y="5893"/>
                  </a:lnTo>
                  <a:lnTo>
                    <a:pt x="133350" y="15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623">
              <a:extLst>
                <a:ext uri="{FF2B5EF4-FFF2-40B4-BE49-F238E27FC236}">
                  <a16:creationId xmlns:a16="http://schemas.microsoft.com/office/drawing/2014/main" xmlns="" id="{FC4A7B94-396A-42FA-97A1-BF2F9F594259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045450" y="6033794"/>
              <a:ext cx="152401" cy="5057"/>
            </a:xfrm>
            <a:custGeom>
              <a:avLst/>
              <a:gdLst/>
              <a:ahLst/>
              <a:cxnLst/>
              <a:rect l="0" t="0" r="0" b="0"/>
              <a:pathLst>
                <a:path w="152401" h="5057">
                  <a:moveTo>
                    <a:pt x="0" y="5056"/>
                  </a:moveTo>
                  <a:lnTo>
                    <a:pt x="0" y="5056"/>
                  </a:lnTo>
                  <a:lnTo>
                    <a:pt x="6742" y="1685"/>
                  </a:lnTo>
                  <a:lnTo>
                    <a:pt x="42645" y="0"/>
                  </a:lnTo>
                  <a:lnTo>
                    <a:pt x="83819" y="3244"/>
                  </a:lnTo>
                  <a:lnTo>
                    <a:pt x="129257" y="4519"/>
                  </a:lnTo>
                  <a:lnTo>
                    <a:pt x="152400" y="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624">
              <a:extLst>
                <a:ext uri="{FF2B5EF4-FFF2-40B4-BE49-F238E27FC236}">
                  <a16:creationId xmlns:a16="http://schemas.microsoft.com/office/drawing/2014/main" xmlns="" id="{8FF3272D-36FB-4BEF-9468-E5799AFA108F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020503" y="5951250"/>
              <a:ext cx="113848" cy="170151"/>
            </a:xfrm>
            <a:custGeom>
              <a:avLst/>
              <a:gdLst/>
              <a:ahLst/>
              <a:cxnLst/>
              <a:rect l="0" t="0" r="0" b="0"/>
              <a:pathLst>
                <a:path w="113848" h="170151">
                  <a:moveTo>
                    <a:pt x="113847" y="24100"/>
                  </a:moveTo>
                  <a:lnTo>
                    <a:pt x="113847" y="24100"/>
                  </a:lnTo>
                  <a:lnTo>
                    <a:pt x="113847" y="17358"/>
                  </a:lnTo>
                  <a:lnTo>
                    <a:pt x="111966" y="12167"/>
                  </a:lnTo>
                  <a:lnTo>
                    <a:pt x="109483" y="7507"/>
                  </a:lnTo>
                  <a:lnTo>
                    <a:pt x="108380" y="3085"/>
                  </a:lnTo>
                  <a:lnTo>
                    <a:pt x="106673" y="1623"/>
                  </a:lnTo>
                  <a:lnTo>
                    <a:pt x="101015" y="0"/>
                  </a:lnTo>
                  <a:lnTo>
                    <a:pt x="83155" y="2456"/>
                  </a:lnTo>
                  <a:lnTo>
                    <a:pt x="53247" y="14677"/>
                  </a:lnTo>
                  <a:lnTo>
                    <a:pt x="41993" y="22499"/>
                  </a:lnTo>
                  <a:lnTo>
                    <a:pt x="34170" y="32560"/>
                  </a:lnTo>
                  <a:lnTo>
                    <a:pt x="25798" y="53888"/>
                  </a:lnTo>
                  <a:lnTo>
                    <a:pt x="10111" y="98630"/>
                  </a:lnTo>
                  <a:lnTo>
                    <a:pt x="568" y="144583"/>
                  </a:lnTo>
                  <a:lnTo>
                    <a:pt x="0" y="154318"/>
                  </a:lnTo>
                  <a:lnTo>
                    <a:pt x="555" y="157479"/>
                  </a:lnTo>
                  <a:lnTo>
                    <a:pt x="1630" y="159586"/>
                  </a:lnTo>
                  <a:lnTo>
                    <a:pt x="3052" y="160991"/>
                  </a:lnTo>
                  <a:lnTo>
                    <a:pt x="15167" y="162967"/>
                  </a:lnTo>
                  <a:lnTo>
                    <a:pt x="61959" y="165572"/>
                  </a:lnTo>
                  <a:lnTo>
                    <a:pt x="101147" y="170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625">
              <a:extLst>
                <a:ext uri="{FF2B5EF4-FFF2-40B4-BE49-F238E27FC236}">
                  <a16:creationId xmlns:a16="http://schemas.microsoft.com/office/drawing/2014/main" xmlns="" id="{D3B5D018-41F6-404F-AA65-64A127336F3E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818074" y="5923655"/>
              <a:ext cx="138378" cy="178696"/>
            </a:xfrm>
            <a:custGeom>
              <a:avLst/>
              <a:gdLst/>
              <a:ahLst/>
              <a:cxnLst/>
              <a:rect l="0" t="0" r="0" b="0"/>
              <a:pathLst>
                <a:path w="138378" h="178696">
                  <a:moveTo>
                    <a:pt x="24176" y="45345"/>
                  </a:moveTo>
                  <a:lnTo>
                    <a:pt x="24176" y="45345"/>
                  </a:lnTo>
                  <a:lnTo>
                    <a:pt x="24175" y="33168"/>
                  </a:lnTo>
                  <a:lnTo>
                    <a:pt x="18708" y="74787"/>
                  </a:lnTo>
                  <a:lnTo>
                    <a:pt x="17294" y="116568"/>
                  </a:lnTo>
                  <a:lnTo>
                    <a:pt x="9010" y="154643"/>
                  </a:lnTo>
                  <a:lnTo>
                    <a:pt x="4971" y="160949"/>
                  </a:lnTo>
                  <a:lnTo>
                    <a:pt x="2906" y="162631"/>
                  </a:lnTo>
                  <a:lnTo>
                    <a:pt x="1529" y="162341"/>
                  </a:lnTo>
                  <a:lnTo>
                    <a:pt x="612" y="160737"/>
                  </a:lnTo>
                  <a:lnTo>
                    <a:pt x="0" y="158255"/>
                  </a:lnTo>
                  <a:lnTo>
                    <a:pt x="5497" y="121741"/>
                  </a:lnTo>
                  <a:lnTo>
                    <a:pt x="19112" y="75507"/>
                  </a:lnTo>
                  <a:lnTo>
                    <a:pt x="31691" y="36172"/>
                  </a:lnTo>
                  <a:lnTo>
                    <a:pt x="41567" y="2588"/>
                  </a:lnTo>
                  <a:lnTo>
                    <a:pt x="42825" y="612"/>
                  </a:lnTo>
                  <a:lnTo>
                    <a:pt x="44369" y="0"/>
                  </a:lnTo>
                  <a:lnTo>
                    <a:pt x="46105" y="299"/>
                  </a:lnTo>
                  <a:lnTo>
                    <a:pt x="49916" y="6275"/>
                  </a:lnTo>
                  <a:lnTo>
                    <a:pt x="57908" y="19658"/>
                  </a:lnTo>
                  <a:lnTo>
                    <a:pt x="69214" y="30678"/>
                  </a:lnTo>
                  <a:lnTo>
                    <a:pt x="73251" y="33450"/>
                  </a:lnTo>
                  <a:lnTo>
                    <a:pt x="83381" y="34649"/>
                  </a:lnTo>
                  <a:lnTo>
                    <a:pt x="94938" y="32125"/>
                  </a:lnTo>
                  <a:lnTo>
                    <a:pt x="129281" y="20503"/>
                  </a:lnTo>
                  <a:lnTo>
                    <a:pt x="130935" y="21728"/>
                  </a:lnTo>
                  <a:lnTo>
                    <a:pt x="134655" y="26852"/>
                  </a:lnTo>
                  <a:lnTo>
                    <a:pt x="137343" y="41041"/>
                  </a:lnTo>
                  <a:lnTo>
                    <a:pt x="138377" y="86113"/>
                  </a:lnTo>
                  <a:lnTo>
                    <a:pt x="133436" y="127967"/>
                  </a:lnTo>
                  <a:lnTo>
                    <a:pt x="132126" y="178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626">
              <a:extLst>
                <a:ext uri="{FF2B5EF4-FFF2-40B4-BE49-F238E27FC236}">
                  <a16:creationId xmlns:a16="http://schemas.microsoft.com/office/drawing/2014/main" xmlns="" id="{CE24D0CE-F88F-408F-B302-5D349A7586AD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607377" y="5901511"/>
              <a:ext cx="158674" cy="188140"/>
            </a:xfrm>
            <a:custGeom>
              <a:avLst/>
              <a:gdLst/>
              <a:ahLst/>
              <a:cxnLst/>
              <a:rect l="0" t="0" r="0" b="0"/>
              <a:pathLst>
                <a:path w="158674" h="188140">
                  <a:moveTo>
                    <a:pt x="6273" y="169089"/>
                  </a:moveTo>
                  <a:lnTo>
                    <a:pt x="6273" y="169089"/>
                  </a:lnTo>
                  <a:lnTo>
                    <a:pt x="184" y="169088"/>
                  </a:lnTo>
                  <a:lnTo>
                    <a:pt x="0" y="165718"/>
                  </a:lnTo>
                  <a:lnTo>
                    <a:pt x="9372" y="150366"/>
                  </a:lnTo>
                  <a:lnTo>
                    <a:pt x="22512" y="105732"/>
                  </a:lnTo>
                  <a:lnTo>
                    <a:pt x="39071" y="63063"/>
                  </a:lnTo>
                  <a:lnTo>
                    <a:pt x="56888" y="20832"/>
                  </a:lnTo>
                  <a:lnTo>
                    <a:pt x="64857" y="5608"/>
                  </a:lnTo>
                  <a:lnTo>
                    <a:pt x="69469" y="1181"/>
                  </a:lnTo>
                  <a:lnTo>
                    <a:pt x="71687" y="0"/>
                  </a:lnTo>
                  <a:lnTo>
                    <a:pt x="73870" y="1330"/>
                  </a:lnTo>
                  <a:lnTo>
                    <a:pt x="78179" y="8452"/>
                  </a:lnTo>
                  <a:lnTo>
                    <a:pt x="90934" y="51319"/>
                  </a:lnTo>
                  <a:lnTo>
                    <a:pt x="100268" y="74908"/>
                  </a:lnTo>
                  <a:lnTo>
                    <a:pt x="102098" y="75257"/>
                  </a:lnTo>
                  <a:lnTo>
                    <a:pt x="137256" y="54253"/>
                  </a:lnTo>
                  <a:lnTo>
                    <a:pt x="149346" y="44492"/>
                  </a:lnTo>
                  <a:lnTo>
                    <a:pt x="150338" y="44397"/>
                  </a:lnTo>
                  <a:lnTo>
                    <a:pt x="151000" y="45039"/>
                  </a:lnTo>
                  <a:lnTo>
                    <a:pt x="151441" y="46171"/>
                  </a:lnTo>
                  <a:lnTo>
                    <a:pt x="152977" y="86575"/>
                  </a:lnTo>
                  <a:lnTo>
                    <a:pt x="157784" y="132414"/>
                  </a:lnTo>
                  <a:lnTo>
                    <a:pt x="158595" y="177103"/>
                  </a:lnTo>
                  <a:lnTo>
                    <a:pt x="158673" y="188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627">
              <a:extLst>
                <a:ext uri="{FF2B5EF4-FFF2-40B4-BE49-F238E27FC236}">
                  <a16:creationId xmlns:a16="http://schemas.microsoft.com/office/drawing/2014/main" xmlns="" id="{ED94150D-3AD4-4222-BFD7-95E52778250C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538193" y="5429444"/>
              <a:ext cx="151658" cy="133157"/>
            </a:xfrm>
            <a:custGeom>
              <a:avLst/>
              <a:gdLst/>
              <a:ahLst/>
              <a:cxnLst/>
              <a:rect l="0" t="0" r="0" b="0"/>
              <a:pathLst>
                <a:path w="151658" h="133157">
                  <a:moveTo>
                    <a:pt x="56407" y="12506"/>
                  </a:moveTo>
                  <a:lnTo>
                    <a:pt x="56407" y="12506"/>
                  </a:lnTo>
                  <a:lnTo>
                    <a:pt x="41903" y="29126"/>
                  </a:lnTo>
                  <a:lnTo>
                    <a:pt x="20464" y="74963"/>
                  </a:lnTo>
                  <a:lnTo>
                    <a:pt x="931" y="120585"/>
                  </a:lnTo>
                  <a:lnTo>
                    <a:pt x="373" y="121247"/>
                  </a:lnTo>
                  <a:lnTo>
                    <a:pt x="0" y="120983"/>
                  </a:lnTo>
                  <a:lnTo>
                    <a:pt x="20370" y="76311"/>
                  </a:lnTo>
                  <a:lnTo>
                    <a:pt x="48479" y="32478"/>
                  </a:lnTo>
                  <a:lnTo>
                    <a:pt x="74857" y="1156"/>
                  </a:lnTo>
                  <a:lnTo>
                    <a:pt x="79995" y="0"/>
                  </a:lnTo>
                  <a:lnTo>
                    <a:pt x="93232" y="2479"/>
                  </a:lnTo>
                  <a:lnTo>
                    <a:pt x="106640" y="12048"/>
                  </a:lnTo>
                  <a:lnTo>
                    <a:pt x="126089" y="37065"/>
                  </a:lnTo>
                  <a:lnTo>
                    <a:pt x="141494" y="69407"/>
                  </a:lnTo>
                  <a:lnTo>
                    <a:pt x="149649" y="111940"/>
                  </a:lnTo>
                  <a:lnTo>
                    <a:pt x="151657" y="133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628">
              <a:extLst>
                <a:ext uri="{FF2B5EF4-FFF2-40B4-BE49-F238E27FC236}">
                  <a16:creationId xmlns:a16="http://schemas.microsoft.com/office/drawing/2014/main" xmlns="" id="{303FD24A-FB4E-4B03-A2A1-A6B03608F61B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477972" y="5596532"/>
              <a:ext cx="281729" cy="274797"/>
            </a:xfrm>
            <a:custGeom>
              <a:avLst/>
              <a:gdLst/>
              <a:ahLst/>
              <a:cxnLst/>
              <a:rect l="0" t="0" r="0" b="0"/>
              <a:pathLst>
                <a:path w="281729" h="274797">
                  <a:moveTo>
                    <a:pt x="199178" y="29568"/>
                  </a:moveTo>
                  <a:lnTo>
                    <a:pt x="199178" y="29568"/>
                  </a:lnTo>
                  <a:lnTo>
                    <a:pt x="170926" y="2727"/>
                  </a:lnTo>
                  <a:lnTo>
                    <a:pt x="162868" y="0"/>
                  </a:lnTo>
                  <a:lnTo>
                    <a:pt x="143655" y="1836"/>
                  </a:lnTo>
                  <a:lnTo>
                    <a:pt x="116718" y="16961"/>
                  </a:lnTo>
                  <a:lnTo>
                    <a:pt x="72352" y="58201"/>
                  </a:lnTo>
                  <a:lnTo>
                    <a:pt x="43146" y="99592"/>
                  </a:lnTo>
                  <a:lnTo>
                    <a:pt x="22821" y="131009"/>
                  </a:lnTo>
                  <a:lnTo>
                    <a:pt x="9555" y="163788"/>
                  </a:lnTo>
                  <a:lnTo>
                    <a:pt x="0" y="210213"/>
                  </a:lnTo>
                  <a:lnTo>
                    <a:pt x="144" y="253713"/>
                  </a:lnTo>
                  <a:lnTo>
                    <a:pt x="4399" y="260842"/>
                  </a:lnTo>
                  <a:lnTo>
                    <a:pt x="18536" y="272527"/>
                  </a:lnTo>
                  <a:lnTo>
                    <a:pt x="27950" y="274796"/>
                  </a:lnTo>
                  <a:lnTo>
                    <a:pt x="49699" y="273555"/>
                  </a:lnTo>
                  <a:lnTo>
                    <a:pt x="85743" y="261551"/>
                  </a:lnTo>
                  <a:lnTo>
                    <a:pt x="130074" y="232757"/>
                  </a:lnTo>
                  <a:lnTo>
                    <a:pt x="156516" y="203993"/>
                  </a:lnTo>
                  <a:lnTo>
                    <a:pt x="173210" y="171717"/>
                  </a:lnTo>
                  <a:lnTo>
                    <a:pt x="182939" y="131501"/>
                  </a:lnTo>
                  <a:lnTo>
                    <a:pt x="188879" y="89717"/>
                  </a:lnTo>
                  <a:lnTo>
                    <a:pt x="185280" y="47041"/>
                  </a:lnTo>
                  <a:lnTo>
                    <a:pt x="183563" y="39100"/>
                  </a:lnTo>
                  <a:lnTo>
                    <a:pt x="179595" y="33806"/>
                  </a:lnTo>
                  <a:lnTo>
                    <a:pt x="174128" y="30276"/>
                  </a:lnTo>
                  <a:lnTo>
                    <a:pt x="167661" y="27924"/>
                  </a:lnTo>
                  <a:lnTo>
                    <a:pt x="152951" y="29072"/>
                  </a:lnTo>
                  <a:lnTo>
                    <a:pt x="136299" y="35697"/>
                  </a:lnTo>
                  <a:lnTo>
                    <a:pt x="89889" y="70871"/>
                  </a:lnTo>
                  <a:lnTo>
                    <a:pt x="58221" y="107524"/>
                  </a:lnTo>
                  <a:lnTo>
                    <a:pt x="51864" y="122776"/>
                  </a:lnTo>
                  <a:lnTo>
                    <a:pt x="50920" y="136610"/>
                  </a:lnTo>
                  <a:lnTo>
                    <a:pt x="51656" y="143263"/>
                  </a:lnTo>
                  <a:lnTo>
                    <a:pt x="56380" y="148403"/>
                  </a:lnTo>
                  <a:lnTo>
                    <a:pt x="72918" y="155996"/>
                  </a:lnTo>
                  <a:lnTo>
                    <a:pt x="109400" y="160868"/>
                  </a:lnTo>
                  <a:lnTo>
                    <a:pt x="140933" y="158244"/>
                  </a:lnTo>
                  <a:lnTo>
                    <a:pt x="175407" y="153080"/>
                  </a:lnTo>
                  <a:lnTo>
                    <a:pt x="209545" y="148432"/>
                  </a:lnTo>
                  <a:lnTo>
                    <a:pt x="253755" y="141849"/>
                  </a:lnTo>
                  <a:lnTo>
                    <a:pt x="281728" y="137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SMARTInkShape-Group708">
            <a:extLst>
              <a:ext uri="{FF2B5EF4-FFF2-40B4-BE49-F238E27FC236}">
                <a16:creationId xmlns:a16="http://schemas.microsoft.com/office/drawing/2014/main" xmlns="" id="{096EB8F1-518C-4C64-8FD0-093E54A57AD2}"/>
              </a:ext>
            </a:extLst>
          </p:cNvPr>
          <p:cNvGrpSpPr/>
          <p:nvPr/>
        </p:nvGrpSpPr>
        <p:grpSpPr>
          <a:xfrm>
            <a:off x="8648700" y="5641089"/>
            <a:ext cx="1343492" cy="432939"/>
            <a:chOff x="8648700" y="5641089"/>
            <a:chExt cx="1343492" cy="432939"/>
          </a:xfrm>
        </p:grpSpPr>
        <p:sp>
          <p:nvSpPr>
            <p:cNvPr id="203" name="SMARTInkShape-3629">
              <a:extLst>
                <a:ext uri="{FF2B5EF4-FFF2-40B4-BE49-F238E27FC236}">
                  <a16:creationId xmlns:a16="http://schemas.microsoft.com/office/drawing/2014/main" xmlns="" id="{E1B26D2A-F58D-4EBC-8B8E-557134D2C835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9982200" y="58166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630">
              <a:extLst>
                <a:ext uri="{FF2B5EF4-FFF2-40B4-BE49-F238E27FC236}">
                  <a16:creationId xmlns:a16="http://schemas.microsoft.com/office/drawing/2014/main" xmlns="" id="{19A2501D-9C3B-471D-96C1-AC870DB63EF3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906000" y="5905500"/>
              <a:ext cx="86192" cy="168528"/>
            </a:xfrm>
            <a:custGeom>
              <a:avLst/>
              <a:gdLst/>
              <a:ahLst/>
              <a:cxnLst/>
              <a:rect l="0" t="0" r="0" b="0"/>
              <a:pathLst>
                <a:path w="86192" h="168528">
                  <a:moveTo>
                    <a:pt x="69850" y="0"/>
                  </a:moveTo>
                  <a:lnTo>
                    <a:pt x="69850" y="0"/>
                  </a:lnTo>
                  <a:lnTo>
                    <a:pt x="69850" y="3371"/>
                  </a:lnTo>
                  <a:lnTo>
                    <a:pt x="83334" y="49289"/>
                  </a:lnTo>
                  <a:lnTo>
                    <a:pt x="86191" y="90110"/>
                  </a:lnTo>
                  <a:lnTo>
                    <a:pt x="83463" y="126832"/>
                  </a:lnTo>
                  <a:lnTo>
                    <a:pt x="77254" y="157995"/>
                  </a:lnTo>
                  <a:lnTo>
                    <a:pt x="70554" y="168527"/>
                  </a:lnTo>
                  <a:lnTo>
                    <a:pt x="63264" y="167384"/>
                  </a:lnTo>
                  <a:lnTo>
                    <a:pt x="32228" y="146962"/>
                  </a:lnTo>
                  <a:lnTo>
                    <a:pt x="15735" y="130698"/>
                  </a:lnTo>
                  <a:lnTo>
                    <a:pt x="6993" y="11029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631">
              <a:extLst>
                <a:ext uri="{FF2B5EF4-FFF2-40B4-BE49-F238E27FC236}">
                  <a16:creationId xmlns:a16="http://schemas.microsoft.com/office/drawing/2014/main" xmlns="" id="{5000766F-0264-4AEB-AA72-42D2051F4EFF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759950" y="5715000"/>
              <a:ext cx="196851" cy="209551"/>
            </a:xfrm>
            <a:custGeom>
              <a:avLst/>
              <a:gdLst/>
              <a:ahLst/>
              <a:cxnLst/>
              <a:rect l="0" t="0" r="0" b="0"/>
              <a:pathLst>
                <a:path w="196851" h="209551">
                  <a:moveTo>
                    <a:pt x="196850" y="0"/>
                  </a:moveTo>
                  <a:lnTo>
                    <a:pt x="196850" y="0"/>
                  </a:lnTo>
                  <a:lnTo>
                    <a:pt x="167786" y="44644"/>
                  </a:lnTo>
                  <a:lnTo>
                    <a:pt x="132263" y="87076"/>
                  </a:lnTo>
                  <a:lnTo>
                    <a:pt x="91558" y="126460"/>
                  </a:lnTo>
                  <a:lnTo>
                    <a:pt x="51587" y="161570"/>
                  </a:lnTo>
                  <a:lnTo>
                    <a:pt x="5829" y="201940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632">
              <a:extLst>
                <a:ext uri="{FF2B5EF4-FFF2-40B4-BE49-F238E27FC236}">
                  <a16:creationId xmlns:a16="http://schemas.microsoft.com/office/drawing/2014/main" xmlns="" id="{8710D822-F06B-4721-8370-249DCF6FD33B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791700" y="5703183"/>
              <a:ext cx="133351" cy="221368"/>
            </a:xfrm>
            <a:custGeom>
              <a:avLst/>
              <a:gdLst/>
              <a:ahLst/>
              <a:cxnLst/>
              <a:rect l="0" t="0" r="0" b="0"/>
              <a:pathLst>
                <a:path w="133351" h="22136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6907" y="441"/>
                  </a:lnTo>
                  <a:lnTo>
                    <a:pt x="8837" y="0"/>
                  </a:lnTo>
                  <a:lnTo>
                    <a:pt x="14746" y="5153"/>
                  </a:lnTo>
                  <a:lnTo>
                    <a:pt x="44275" y="47576"/>
                  </a:lnTo>
                  <a:lnTo>
                    <a:pt x="69014" y="87716"/>
                  </a:lnTo>
                  <a:lnTo>
                    <a:pt x="96962" y="130888"/>
                  </a:lnTo>
                  <a:lnTo>
                    <a:pt x="117865" y="173549"/>
                  </a:lnTo>
                  <a:lnTo>
                    <a:pt x="133350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633">
              <a:extLst>
                <a:ext uri="{FF2B5EF4-FFF2-40B4-BE49-F238E27FC236}">
                  <a16:creationId xmlns:a16="http://schemas.microsoft.com/office/drawing/2014/main" xmlns="" id="{3820D363-03A8-4794-A6D2-8AAAABB3F7FC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497969" y="5690744"/>
              <a:ext cx="198482" cy="208407"/>
            </a:xfrm>
            <a:custGeom>
              <a:avLst/>
              <a:gdLst/>
              <a:ahLst/>
              <a:cxnLst/>
              <a:rect l="0" t="0" r="0" b="0"/>
              <a:pathLst>
                <a:path w="198482" h="208407">
                  <a:moveTo>
                    <a:pt x="198481" y="11556"/>
                  </a:moveTo>
                  <a:lnTo>
                    <a:pt x="198481" y="11556"/>
                  </a:lnTo>
                  <a:lnTo>
                    <a:pt x="198481" y="0"/>
                  </a:lnTo>
                  <a:lnTo>
                    <a:pt x="163255" y="17113"/>
                  </a:lnTo>
                  <a:lnTo>
                    <a:pt x="137603" y="27255"/>
                  </a:lnTo>
                  <a:lnTo>
                    <a:pt x="107096" y="38955"/>
                  </a:lnTo>
                  <a:lnTo>
                    <a:pt x="67553" y="55718"/>
                  </a:lnTo>
                  <a:lnTo>
                    <a:pt x="45041" y="67872"/>
                  </a:lnTo>
                  <a:lnTo>
                    <a:pt x="35035" y="77978"/>
                  </a:lnTo>
                  <a:lnTo>
                    <a:pt x="30588" y="87173"/>
                  </a:lnTo>
                  <a:lnTo>
                    <a:pt x="29402" y="91601"/>
                  </a:lnTo>
                  <a:lnTo>
                    <a:pt x="32845" y="95964"/>
                  </a:lnTo>
                  <a:lnTo>
                    <a:pt x="47960" y="104574"/>
                  </a:lnTo>
                  <a:lnTo>
                    <a:pt x="89334" y="116531"/>
                  </a:lnTo>
                  <a:lnTo>
                    <a:pt x="103170" y="121241"/>
                  </a:lnTo>
                  <a:lnTo>
                    <a:pt x="107424" y="124191"/>
                  </a:lnTo>
                  <a:lnTo>
                    <a:pt x="112150" y="131230"/>
                  </a:lnTo>
                  <a:lnTo>
                    <a:pt x="109176" y="135083"/>
                  </a:lnTo>
                  <a:lnTo>
                    <a:pt x="62568" y="155589"/>
                  </a:lnTo>
                  <a:lnTo>
                    <a:pt x="18871" y="176669"/>
                  </a:lnTo>
                  <a:lnTo>
                    <a:pt x="1665" y="190221"/>
                  </a:lnTo>
                  <a:lnTo>
                    <a:pt x="243" y="192754"/>
                  </a:lnTo>
                  <a:lnTo>
                    <a:pt x="0" y="195150"/>
                  </a:lnTo>
                  <a:lnTo>
                    <a:pt x="543" y="197452"/>
                  </a:lnTo>
                  <a:lnTo>
                    <a:pt x="6793" y="201891"/>
                  </a:lnTo>
                  <a:lnTo>
                    <a:pt x="11422" y="204062"/>
                  </a:lnTo>
                  <a:lnTo>
                    <a:pt x="41025" y="206475"/>
                  </a:lnTo>
                  <a:lnTo>
                    <a:pt x="81228" y="207548"/>
                  </a:lnTo>
                  <a:lnTo>
                    <a:pt x="117911" y="208024"/>
                  </a:lnTo>
                  <a:lnTo>
                    <a:pt x="151148" y="208237"/>
                  </a:lnTo>
                  <a:lnTo>
                    <a:pt x="198481" y="208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634">
              <a:extLst>
                <a:ext uri="{FF2B5EF4-FFF2-40B4-BE49-F238E27FC236}">
                  <a16:creationId xmlns:a16="http://schemas.microsoft.com/office/drawing/2014/main" xmlns="" id="{E4DFCE16-F309-47E0-8D73-97FEA448C7DD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248342" y="5907654"/>
              <a:ext cx="115912" cy="99447"/>
            </a:xfrm>
            <a:custGeom>
              <a:avLst/>
              <a:gdLst/>
              <a:ahLst/>
              <a:cxnLst/>
              <a:rect l="0" t="0" r="0" b="0"/>
              <a:pathLst>
                <a:path w="115912" h="99447">
                  <a:moveTo>
                    <a:pt x="9958" y="16896"/>
                  </a:moveTo>
                  <a:lnTo>
                    <a:pt x="9958" y="16896"/>
                  </a:lnTo>
                  <a:lnTo>
                    <a:pt x="9252" y="23376"/>
                  </a:lnTo>
                  <a:lnTo>
                    <a:pt x="4491" y="49499"/>
                  </a:lnTo>
                  <a:lnTo>
                    <a:pt x="1842" y="78627"/>
                  </a:lnTo>
                  <a:lnTo>
                    <a:pt x="0" y="85253"/>
                  </a:lnTo>
                  <a:lnTo>
                    <a:pt x="498" y="85045"/>
                  </a:lnTo>
                  <a:lnTo>
                    <a:pt x="24473" y="41944"/>
                  </a:lnTo>
                  <a:lnTo>
                    <a:pt x="42246" y="18673"/>
                  </a:lnTo>
                  <a:lnTo>
                    <a:pt x="60917" y="5115"/>
                  </a:lnTo>
                  <a:lnTo>
                    <a:pt x="79855" y="0"/>
                  </a:lnTo>
                  <a:lnTo>
                    <a:pt x="92528" y="2566"/>
                  </a:lnTo>
                  <a:lnTo>
                    <a:pt x="98871" y="5226"/>
                  </a:lnTo>
                  <a:lnTo>
                    <a:pt x="103806" y="9821"/>
                  </a:lnTo>
                  <a:lnTo>
                    <a:pt x="111170" y="22454"/>
                  </a:lnTo>
                  <a:lnTo>
                    <a:pt x="115911" y="48803"/>
                  </a:lnTo>
                  <a:lnTo>
                    <a:pt x="111558" y="99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3635">
              <a:extLst>
                <a:ext uri="{FF2B5EF4-FFF2-40B4-BE49-F238E27FC236}">
                  <a16:creationId xmlns:a16="http://schemas.microsoft.com/office/drawing/2014/main" xmlns="" id="{017A9DA0-105C-401A-8A00-CAF1D441C330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182100" y="5807232"/>
              <a:ext cx="260351" cy="15719"/>
            </a:xfrm>
            <a:custGeom>
              <a:avLst/>
              <a:gdLst/>
              <a:ahLst/>
              <a:cxnLst/>
              <a:rect l="0" t="0" r="0" b="0"/>
              <a:pathLst>
                <a:path w="260351" h="15719">
                  <a:moveTo>
                    <a:pt x="0" y="15718"/>
                  </a:moveTo>
                  <a:lnTo>
                    <a:pt x="0" y="15718"/>
                  </a:lnTo>
                  <a:lnTo>
                    <a:pt x="3370" y="12347"/>
                  </a:lnTo>
                  <a:lnTo>
                    <a:pt x="46087" y="6258"/>
                  </a:lnTo>
                  <a:lnTo>
                    <a:pt x="79984" y="2577"/>
                  </a:lnTo>
                  <a:lnTo>
                    <a:pt x="120921" y="0"/>
                  </a:lnTo>
                  <a:lnTo>
                    <a:pt x="164985" y="1206"/>
                  </a:lnTo>
                  <a:lnTo>
                    <a:pt x="204794" y="5975"/>
                  </a:lnTo>
                  <a:lnTo>
                    <a:pt x="260350" y="15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3636">
              <a:extLst>
                <a:ext uri="{FF2B5EF4-FFF2-40B4-BE49-F238E27FC236}">
                  <a16:creationId xmlns:a16="http://schemas.microsoft.com/office/drawing/2014/main" xmlns="" id="{CD24A3A7-C665-47C6-AF04-69F615E5F549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896350" y="577215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6350"/>
                  </a:moveTo>
                  <a:lnTo>
                    <a:pt x="0" y="6350"/>
                  </a:lnTo>
                  <a:lnTo>
                    <a:pt x="6480" y="5644"/>
                  </a:lnTo>
                  <a:lnTo>
                    <a:pt x="36088" y="1324"/>
                  </a:lnTo>
                  <a:lnTo>
                    <a:pt x="79366" y="392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637">
              <a:extLst>
                <a:ext uri="{FF2B5EF4-FFF2-40B4-BE49-F238E27FC236}">
                  <a16:creationId xmlns:a16="http://schemas.microsoft.com/office/drawing/2014/main" xmlns="" id="{AAA7CFC8-C735-42B7-B8E3-9D3BCFCE194D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648700" y="5641089"/>
              <a:ext cx="196851" cy="239012"/>
            </a:xfrm>
            <a:custGeom>
              <a:avLst/>
              <a:gdLst/>
              <a:ahLst/>
              <a:cxnLst/>
              <a:rect l="0" t="0" r="0" b="0"/>
              <a:pathLst>
                <a:path w="196851" h="239012">
                  <a:moveTo>
                    <a:pt x="0" y="23111"/>
                  </a:moveTo>
                  <a:lnTo>
                    <a:pt x="0" y="23111"/>
                  </a:lnTo>
                  <a:lnTo>
                    <a:pt x="3370" y="16369"/>
                  </a:lnTo>
                  <a:lnTo>
                    <a:pt x="22322" y="5434"/>
                  </a:lnTo>
                  <a:lnTo>
                    <a:pt x="46909" y="0"/>
                  </a:lnTo>
                  <a:lnTo>
                    <a:pt x="82180" y="1760"/>
                  </a:lnTo>
                  <a:lnTo>
                    <a:pt x="102141" y="10564"/>
                  </a:lnTo>
                  <a:lnTo>
                    <a:pt x="117363" y="24590"/>
                  </a:lnTo>
                  <a:lnTo>
                    <a:pt x="128832" y="42583"/>
                  </a:lnTo>
                  <a:lnTo>
                    <a:pt x="129632" y="53025"/>
                  </a:lnTo>
                  <a:lnTo>
                    <a:pt x="122995" y="75917"/>
                  </a:lnTo>
                  <a:lnTo>
                    <a:pt x="91375" y="120038"/>
                  </a:lnTo>
                  <a:lnTo>
                    <a:pt x="59102" y="160843"/>
                  </a:lnTo>
                  <a:lnTo>
                    <a:pt x="22927" y="206382"/>
                  </a:lnTo>
                  <a:lnTo>
                    <a:pt x="20199" y="218211"/>
                  </a:lnTo>
                  <a:lnTo>
                    <a:pt x="21227" y="221616"/>
                  </a:lnTo>
                  <a:lnTo>
                    <a:pt x="26133" y="227282"/>
                  </a:lnTo>
                  <a:lnTo>
                    <a:pt x="43569" y="234437"/>
                  </a:lnTo>
                  <a:lnTo>
                    <a:pt x="80094" y="234285"/>
                  </a:lnTo>
                  <a:lnTo>
                    <a:pt x="126664" y="236513"/>
                  </a:lnTo>
                  <a:lnTo>
                    <a:pt x="169469" y="238271"/>
                  </a:lnTo>
                  <a:lnTo>
                    <a:pt x="196850" y="239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3" name="SMARTInkShape-3638">
            <a:extLst>
              <a:ext uri="{FF2B5EF4-FFF2-40B4-BE49-F238E27FC236}">
                <a16:creationId xmlns:a16="http://schemas.microsoft.com/office/drawing/2014/main" xmlns="" id="{FA51F79F-44C5-489B-84D6-F184E04619C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280041" y="5576706"/>
            <a:ext cx="16360" cy="220845"/>
          </a:xfrm>
          <a:custGeom>
            <a:avLst/>
            <a:gdLst/>
            <a:ahLst/>
            <a:cxnLst/>
            <a:rect l="0" t="0" r="0" b="0"/>
            <a:pathLst>
              <a:path w="16360" h="220845">
                <a:moveTo>
                  <a:pt x="3659" y="17644"/>
                </a:moveTo>
                <a:lnTo>
                  <a:pt x="3659" y="17644"/>
                </a:lnTo>
                <a:lnTo>
                  <a:pt x="3659" y="10902"/>
                </a:lnTo>
                <a:lnTo>
                  <a:pt x="1778" y="5711"/>
                </a:lnTo>
                <a:lnTo>
                  <a:pt x="288" y="3339"/>
                </a:lnTo>
                <a:lnTo>
                  <a:pt x="0" y="1757"/>
                </a:lnTo>
                <a:lnTo>
                  <a:pt x="515" y="703"/>
                </a:lnTo>
                <a:lnTo>
                  <a:pt x="1562" y="0"/>
                </a:lnTo>
                <a:lnTo>
                  <a:pt x="2727" y="6744"/>
                </a:lnTo>
                <a:lnTo>
                  <a:pt x="10217" y="44183"/>
                </a:lnTo>
                <a:lnTo>
                  <a:pt x="14539" y="91595"/>
                </a:lnTo>
                <a:lnTo>
                  <a:pt x="15551" y="125535"/>
                </a:lnTo>
                <a:lnTo>
                  <a:pt x="15999" y="158729"/>
                </a:lnTo>
                <a:lnTo>
                  <a:pt x="16252" y="200245"/>
                </a:lnTo>
                <a:lnTo>
                  <a:pt x="16359" y="22084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9" name="SMARTInkShape-Group710">
            <a:extLst>
              <a:ext uri="{FF2B5EF4-FFF2-40B4-BE49-F238E27FC236}">
                <a16:creationId xmlns:a16="http://schemas.microsoft.com/office/drawing/2014/main" xmlns="" id="{362DC932-45EE-4035-8855-D7D55119BF92}"/>
              </a:ext>
            </a:extLst>
          </p:cNvPr>
          <p:cNvGrpSpPr/>
          <p:nvPr/>
        </p:nvGrpSpPr>
        <p:grpSpPr>
          <a:xfrm>
            <a:off x="2769213" y="1334859"/>
            <a:ext cx="875688" cy="411392"/>
            <a:chOff x="2769213" y="1334859"/>
            <a:chExt cx="875688" cy="411392"/>
          </a:xfrm>
        </p:grpSpPr>
        <p:sp>
          <p:nvSpPr>
            <p:cNvPr id="214" name="SMARTInkShape-3639">
              <a:extLst>
                <a:ext uri="{FF2B5EF4-FFF2-40B4-BE49-F238E27FC236}">
                  <a16:creationId xmlns:a16="http://schemas.microsoft.com/office/drawing/2014/main" xmlns="" id="{D438C988-BD96-4EE3-BB75-E526E3FC2A04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568700" y="1644650"/>
              <a:ext cx="76201" cy="101601"/>
            </a:xfrm>
            <a:custGeom>
              <a:avLst/>
              <a:gdLst/>
              <a:ahLst/>
              <a:cxnLst/>
              <a:rect l="0" t="0" r="0" b="0"/>
              <a:pathLst>
                <a:path w="76201" h="101601">
                  <a:moveTo>
                    <a:pt x="76200" y="0"/>
                  </a:moveTo>
                  <a:lnTo>
                    <a:pt x="76200" y="0"/>
                  </a:lnTo>
                  <a:lnTo>
                    <a:pt x="40749" y="42358"/>
                  </a:lnTo>
                  <a:lnTo>
                    <a:pt x="8815" y="88049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3640">
              <a:extLst>
                <a:ext uri="{FF2B5EF4-FFF2-40B4-BE49-F238E27FC236}">
                  <a16:creationId xmlns:a16="http://schemas.microsoft.com/office/drawing/2014/main" xmlns="" id="{CBAE63FB-A3F7-4226-AB75-09778BD53350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401820" y="1420696"/>
              <a:ext cx="128781" cy="199504"/>
            </a:xfrm>
            <a:custGeom>
              <a:avLst/>
              <a:gdLst/>
              <a:ahLst/>
              <a:cxnLst/>
              <a:rect l="0" t="0" r="0" b="0"/>
              <a:pathLst>
                <a:path w="128781" h="199504">
                  <a:moveTo>
                    <a:pt x="20830" y="27104"/>
                  </a:moveTo>
                  <a:lnTo>
                    <a:pt x="20830" y="27104"/>
                  </a:lnTo>
                  <a:lnTo>
                    <a:pt x="24201" y="16991"/>
                  </a:lnTo>
                  <a:lnTo>
                    <a:pt x="29619" y="10144"/>
                  </a:lnTo>
                  <a:lnTo>
                    <a:pt x="33039" y="7331"/>
                  </a:lnTo>
                  <a:lnTo>
                    <a:pt x="54708" y="0"/>
                  </a:lnTo>
                  <a:lnTo>
                    <a:pt x="80100" y="102"/>
                  </a:lnTo>
                  <a:lnTo>
                    <a:pt x="95150" y="8518"/>
                  </a:lnTo>
                  <a:lnTo>
                    <a:pt x="102127" y="14713"/>
                  </a:lnTo>
                  <a:lnTo>
                    <a:pt x="106072" y="23077"/>
                  </a:lnTo>
                  <a:lnTo>
                    <a:pt x="108574" y="43659"/>
                  </a:lnTo>
                  <a:lnTo>
                    <a:pt x="101691" y="66917"/>
                  </a:lnTo>
                  <a:lnTo>
                    <a:pt x="78185" y="105693"/>
                  </a:lnTo>
                  <a:lnTo>
                    <a:pt x="44409" y="146580"/>
                  </a:lnTo>
                  <a:lnTo>
                    <a:pt x="1226" y="190116"/>
                  </a:lnTo>
                  <a:lnTo>
                    <a:pt x="0" y="194340"/>
                  </a:lnTo>
                  <a:lnTo>
                    <a:pt x="593" y="197861"/>
                  </a:lnTo>
                  <a:lnTo>
                    <a:pt x="4517" y="199503"/>
                  </a:lnTo>
                  <a:lnTo>
                    <a:pt x="39924" y="197069"/>
                  </a:lnTo>
                  <a:lnTo>
                    <a:pt x="81756" y="193645"/>
                  </a:lnTo>
                  <a:lnTo>
                    <a:pt x="128780" y="1922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3641">
              <a:extLst>
                <a:ext uri="{FF2B5EF4-FFF2-40B4-BE49-F238E27FC236}">
                  <a16:creationId xmlns:a16="http://schemas.microsoft.com/office/drawing/2014/main" xmlns="" id="{E5D52728-1C73-4C7C-926E-D80D70E8E434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3238500" y="1644650"/>
              <a:ext cx="47822" cy="82551"/>
            </a:xfrm>
            <a:custGeom>
              <a:avLst/>
              <a:gdLst/>
              <a:ahLst/>
              <a:cxnLst/>
              <a:rect l="0" t="0" r="0" b="0"/>
              <a:pathLst>
                <a:path w="47822" h="82551">
                  <a:moveTo>
                    <a:pt x="44450" y="0"/>
                  </a:moveTo>
                  <a:lnTo>
                    <a:pt x="44450" y="0"/>
                  </a:lnTo>
                  <a:lnTo>
                    <a:pt x="47821" y="6742"/>
                  </a:lnTo>
                  <a:lnTo>
                    <a:pt x="47594" y="15696"/>
                  </a:lnTo>
                  <a:lnTo>
                    <a:pt x="43731" y="27437"/>
                  </a:lnTo>
                  <a:lnTo>
                    <a:pt x="13490" y="6796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3642">
              <a:extLst>
                <a:ext uri="{FF2B5EF4-FFF2-40B4-BE49-F238E27FC236}">
                  <a16:creationId xmlns:a16="http://schemas.microsoft.com/office/drawing/2014/main" xmlns="" id="{724D2C6F-C867-4D90-A475-F187A1D3B2A7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171878" y="1410583"/>
              <a:ext cx="15823" cy="259468"/>
            </a:xfrm>
            <a:custGeom>
              <a:avLst/>
              <a:gdLst/>
              <a:ahLst/>
              <a:cxnLst/>
              <a:rect l="0" t="0" r="0" b="0"/>
              <a:pathLst>
                <a:path w="15823" h="259468">
                  <a:moveTo>
                    <a:pt x="3122" y="5467"/>
                  </a:moveTo>
                  <a:lnTo>
                    <a:pt x="3122" y="5467"/>
                  </a:lnTo>
                  <a:lnTo>
                    <a:pt x="3122" y="0"/>
                  </a:lnTo>
                  <a:lnTo>
                    <a:pt x="6493" y="2749"/>
                  </a:lnTo>
                  <a:lnTo>
                    <a:pt x="8178" y="37464"/>
                  </a:lnTo>
                  <a:lnTo>
                    <a:pt x="5839" y="68371"/>
                  </a:lnTo>
                  <a:lnTo>
                    <a:pt x="2448" y="107037"/>
                  </a:lnTo>
                  <a:lnTo>
                    <a:pt x="0" y="148682"/>
                  </a:lnTo>
                  <a:lnTo>
                    <a:pt x="1264" y="188357"/>
                  </a:lnTo>
                  <a:lnTo>
                    <a:pt x="9313" y="232910"/>
                  </a:lnTo>
                  <a:lnTo>
                    <a:pt x="15822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3643">
              <a:extLst>
                <a:ext uri="{FF2B5EF4-FFF2-40B4-BE49-F238E27FC236}">
                  <a16:creationId xmlns:a16="http://schemas.microsoft.com/office/drawing/2014/main" xmlns="" id="{8DDF68CD-537C-4BBE-9573-735BF555E4B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769213" y="1334859"/>
              <a:ext cx="151788" cy="401687"/>
            </a:xfrm>
            <a:custGeom>
              <a:avLst/>
              <a:gdLst/>
              <a:ahLst/>
              <a:cxnLst/>
              <a:rect l="0" t="0" r="0" b="0"/>
              <a:pathLst>
                <a:path w="151788" h="401687">
                  <a:moveTo>
                    <a:pt x="139087" y="49441"/>
                  </a:moveTo>
                  <a:lnTo>
                    <a:pt x="139087" y="49441"/>
                  </a:lnTo>
                  <a:lnTo>
                    <a:pt x="138381" y="27779"/>
                  </a:lnTo>
                  <a:lnTo>
                    <a:pt x="133620" y="10413"/>
                  </a:lnTo>
                  <a:lnTo>
                    <a:pt x="131209" y="7900"/>
                  </a:lnTo>
                  <a:lnTo>
                    <a:pt x="122885" y="3227"/>
                  </a:lnTo>
                  <a:lnTo>
                    <a:pt x="102929" y="0"/>
                  </a:lnTo>
                  <a:lnTo>
                    <a:pt x="75770" y="9156"/>
                  </a:lnTo>
                  <a:lnTo>
                    <a:pt x="36399" y="40647"/>
                  </a:lnTo>
                  <a:lnTo>
                    <a:pt x="15763" y="65572"/>
                  </a:lnTo>
                  <a:lnTo>
                    <a:pt x="10193" y="79894"/>
                  </a:lnTo>
                  <a:lnTo>
                    <a:pt x="10119" y="85971"/>
                  </a:lnTo>
                  <a:lnTo>
                    <a:pt x="13799" y="96486"/>
                  </a:lnTo>
                  <a:lnTo>
                    <a:pt x="25783" y="105863"/>
                  </a:lnTo>
                  <a:lnTo>
                    <a:pt x="65592" y="123380"/>
                  </a:lnTo>
                  <a:lnTo>
                    <a:pt x="98417" y="139553"/>
                  </a:lnTo>
                  <a:lnTo>
                    <a:pt x="110428" y="151579"/>
                  </a:lnTo>
                  <a:lnTo>
                    <a:pt x="113631" y="157750"/>
                  </a:lnTo>
                  <a:lnTo>
                    <a:pt x="113650" y="165391"/>
                  </a:lnTo>
                  <a:lnTo>
                    <a:pt x="108026" y="183289"/>
                  </a:lnTo>
                  <a:lnTo>
                    <a:pt x="86218" y="209828"/>
                  </a:lnTo>
                  <a:lnTo>
                    <a:pt x="57413" y="232195"/>
                  </a:lnTo>
                  <a:lnTo>
                    <a:pt x="36936" y="240026"/>
                  </a:lnTo>
                  <a:lnTo>
                    <a:pt x="5158" y="245053"/>
                  </a:lnTo>
                  <a:lnTo>
                    <a:pt x="1823" y="244760"/>
                  </a:lnTo>
                  <a:lnTo>
                    <a:pt x="306" y="243859"/>
                  </a:lnTo>
                  <a:lnTo>
                    <a:pt x="0" y="242553"/>
                  </a:lnTo>
                  <a:lnTo>
                    <a:pt x="501" y="241682"/>
                  </a:lnTo>
                  <a:lnTo>
                    <a:pt x="1541" y="241102"/>
                  </a:lnTo>
                  <a:lnTo>
                    <a:pt x="2939" y="240715"/>
                  </a:lnTo>
                  <a:lnTo>
                    <a:pt x="15021" y="246912"/>
                  </a:lnTo>
                  <a:lnTo>
                    <a:pt x="28635" y="261057"/>
                  </a:lnTo>
                  <a:lnTo>
                    <a:pt x="33553" y="276372"/>
                  </a:lnTo>
                  <a:lnTo>
                    <a:pt x="34440" y="304828"/>
                  </a:lnTo>
                  <a:lnTo>
                    <a:pt x="28419" y="346048"/>
                  </a:lnTo>
                  <a:lnTo>
                    <a:pt x="20239" y="388057"/>
                  </a:lnTo>
                  <a:lnTo>
                    <a:pt x="19638" y="393718"/>
                  </a:lnTo>
                  <a:lnTo>
                    <a:pt x="20649" y="397492"/>
                  </a:lnTo>
                  <a:lnTo>
                    <a:pt x="22734" y="400009"/>
                  </a:lnTo>
                  <a:lnTo>
                    <a:pt x="25535" y="401686"/>
                  </a:lnTo>
                  <a:lnTo>
                    <a:pt x="38055" y="399787"/>
                  </a:lnTo>
                  <a:lnTo>
                    <a:pt x="81579" y="383699"/>
                  </a:lnTo>
                  <a:lnTo>
                    <a:pt x="123301" y="366262"/>
                  </a:lnTo>
                  <a:lnTo>
                    <a:pt x="151787" y="354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SMARTInkShape-Group711">
            <a:extLst>
              <a:ext uri="{FF2B5EF4-FFF2-40B4-BE49-F238E27FC236}">
                <a16:creationId xmlns:a16="http://schemas.microsoft.com/office/drawing/2014/main" xmlns="" id="{E8E0EB72-6C46-488D-A1B3-92C046D50573}"/>
              </a:ext>
            </a:extLst>
          </p:cNvPr>
          <p:cNvGrpSpPr/>
          <p:nvPr/>
        </p:nvGrpSpPr>
        <p:grpSpPr>
          <a:xfrm>
            <a:off x="3917950" y="1342400"/>
            <a:ext cx="1030770" cy="422901"/>
            <a:chOff x="3917950" y="1342400"/>
            <a:chExt cx="1030770" cy="422901"/>
          </a:xfrm>
        </p:grpSpPr>
        <p:sp>
          <p:nvSpPr>
            <p:cNvPr id="220" name="SMARTInkShape-3644">
              <a:extLst>
                <a:ext uri="{FF2B5EF4-FFF2-40B4-BE49-F238E27FC236}">
                  <a16:creationId xmlns:a16="http://schemas.microsoft.com/office/drawing/2014/main" xmlns="" id="{7810F166-6F7D-4770-A915-0CAD7294734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845050" y="1342400"/>
              <a:ext cx="103670" cy="422901"/>
            </a:xfrm>
            <a:custGeom>
              <a:avLst/>
              <a:gdLst/>
              <a:ahLst/>
              <a:cxnLst/>
              <a:rect l="0" t="0" r="0" b="0"/>
              <a:pathLst>
                <a:path w="103670" h="422901">
                  <a:moveTo>
                    <a:pt x="31750" y="29200"/>
                  </a:moveTo>
                  <a:lnTo>
                    <a:pt x="31750" y="29200"/>
                  </a:lnTo>
                  <a:lnTo>
                    <a:pt x="49427" y="6056"/>
                  </a:lnTo>
                  <a:lnTo>
                    <a:pt x="61244" y="1275"/>
                  </a:lnTo>
                  <a:lnTo>
                    <a:pt x="68345" y="0"/>
                  </a:lnTo>
                  <a:lnTo>
                    <a:pt x="81881" y="2346"/>
                  </a:lnTo>
                  <a:lnTo>
                    <a:pt x="88454" y="4948"/>
                  </a:lnTo>
                  <a:lnTo>
                    <a:pt x="93542" y="9504"/>
                  </a:lnTo>
                  <a:lnTo>
                    <a:pt x="101076" y="22092"/>
                  </a:lnTo>
                  <a:lnTo>
                    <a:pt x="102542" y="51788"/>
                  </a:lnTo>
                  <a:lnTo>
                    <a:pt x="82214" y="99043"/>
                  </a:lnTo>
                  <a:lnTo>
                    <a:pt x="58965" y="141199"/>
                  </a:lnTo>
                  <a:lnTo>
                    <a:pt x="43946" y="170170"/>
                  </a:lnTo>
                  <a:lnTo>
                    <a:pt x="42580" y="180283"/>
                  </a:lnTo>
                  <a:lnTo>
                    <a:pt x="45777" y="193910"/>
                  </a:lnTo>
                  <a:lnTo>
                    <a:pt x="50684" y="203299"/>
                  </a:lnTo>
                  <a:lnTo>
                    <a:pt x="92409" y="250281"/>
                  </a:lnTo>
                  <a:lnTo>
                    <a:pt x="97589" y="257021"/>
                  </a:lnTo>
                  <a:lnTo>
                    <a:pt x="103346" y="277680"/>
                  </a:lnTo>
                  <a:lnTo>
                    <a:pt x="103669" y="324443"/>
                  </a:lnTo>
                  <a:lnTo>
                    <a:pt x="88729" y="356960"/>
                  </a:lnTo>
                  <a:lnTo>
                    <a:pt x="63057" y="385566"/>
                  </a:lnTo>
                  <a:lnTo>
                    <a:pt x="17577" y="413330"/>
                  </a:lnTo>
                  <a:lnTo>
                    <a:pt x="0" y="42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3645">
              <a:extLst>
                <a:ext uri="{FF2B5EF4-FFF2-40B4-BE49-F238E27FC236}">
                  <a16:creationId xmlns:a16="http://schemas.microsoft.com/office/drawing/2014/main" xmlns="" id="{4B34223B-D0CB-4DE5-B6AE-8D6FE90C3FB9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628775" y="1383217"/>
              <a:ext cx="190876" cy="238517"/>
            </a:xfrm>
            <a:custGeom>
              <a:avLst/>
              <a:gdLst/>
              <a:ahLst/>
              <a:cxnLst/>
              <a:rect l="0" t="0" r="0" b="0"/>
              <a:pathLst>
                <a:path w="190876" h="238517">
                  <a:moveTo>
                    <a:pt x="32125" y="26483"/>
                  </a:moveTo>
                  <a:lnTo>
                    <a:pt x="32125" y="26483"/>
                  </a:lnTo>
                  <a:lnTo>
                    <a:pt x="35496" y="19741"/>
                  </a:lnTo>
                  <a:lnTo>
                    <a:pt x="51076" y="8806"/>
                  </a:lnTo>
                  <a:lnTo>
                    <a:pt x="76937" y="0"/>
                  </a:lnTo>
                  <a:lnTo>
                    <a:pt x="96726" y="2719"/>
                  </a:lnTo>
                  <a:lnTo>
                    <a:pt x="106943" y="6407"/>
                  </a:lnTo>
                  <a:lnTo>
                    <a:pt x="114459" y="13099"/>
                  </a:lnTo>
                  <a:lnTo>
                    <a:pt x="124692" y="31823"/>
                  </a:lnTo>
                  <a:lnTo>
                    <a:pt x="122185" y="58019"/>
                  </a:lnTo>
                  <a:lnTo>
                    <a:pt x="109546" y="88477"/>
                  </a:lnTo>
                  <a:lnTo>
                    <a:pt x="87465" y="120829"/>
                  </a:lnTo>
                  <a:lnTo>
                    <a:pt x="47267" y="167404"/>
                  </a:lnTo>
                  <a:lnTo>
                    <a:pt x="14190" y="205743"/>
                  </a:lnTo>
                  <a:lnTo>
                    <a:pt x="0" y="229331"/>
                  </a:lnTo>
                  <a:lnTo>
                    <a:pt x="831" y="233682"/>
                  </a:lnTo>
                  <a:lnTo>
                    <a:pt x="4207" y="236582"/>
                  </a:lnTo>
                  <a:lnTo>
                    <a:pt x="9279" y="238516"/>
                  </a:lnTo>
                  <a:lnTo>
                    <a:pt x="55730" y="231480"/>
                  </a:lnTo>
                  <a:lnTo>
                    <a:pt x="93886" y="224367"/>
                  </a:lnTo>
                  <a:lnTo>
                    <a:pt x="132952" y="214620"/>
                  </a:lnTo>
                  <a:lnTo>
                    <a:pt x="190875" y="197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646">
              <a:extLst>
                <a:ext uri="{FF2B5EF4-FFF2-40B4-BE49-F238E27FC236}">
                  <a16:creationId xmlns:a16="http://schemas.microsoft.com/office/drawing/2014/main" xmlns="" id="{AC1BA46B-2CDE-4B20-BC08-566C9454EE0E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413250" y="1612900"/>
              <a:ext cx="50801" cy="88901"/>
            </a:xfrm>
            <a:custGeom>
              <a:avLst/>
              <a:gdLst/>
              <a:ahLst/>
              <a:cxnLst/>
              <a:rect l="0" t="0" r="0" b="0"/>
              <a:pathLst>
                <a:path w="50801" h="88901">
                  <a:moveTo>
                    <a:pt x="50800" y="0"/>
                  </a:moveTo>
                  <a:lnTo>
                    <a:pt x="50800" y="0"/>
                  </a:lnTo>
                  <a:lnTo>
                    <a:pt x="47429" y="3371"/>
                  </a:lnTo>
                  <a:lnTo>
                    <a:pt x="23664" y="5028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647">
              <a:extLst>
                <a:ext uri="{FF2B5EF4-FFF2-40B4-BE49-F238E27FC236}">
                  <a16:creationId xmlns:a16="http://schemas.microsoft.com/office/drawing/2014/main" xmlns="" id="{5473B34B-E023-49BF-8F1F-B8D71B97F48F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267200" y="1390650"/>
              <a:ext cx="38101" cy="254001"/>
            </a:xfrm>
            <a:custGeom>
              <a:avLst/>
              <a:gdLst/>
              <a:ahLst/>
              <a:cxnLst/>
              <a:rect l="0" t="0" r="0" b="0"/>
              <a:pathLst>
                <a:path w="38101" h="254001">
                  <a:moveTo>
                    <a:pt x="38100" y="0"/>
                  </a:moveTo>
                  <a:lnTo>
                    <a:pt x="38100" y="0"/>
                  </a:lnTo>
                  <a:lnTo>
                    <a:pt x="34729" y="3371"/>
                  </a:lnTo>
                  <a:lnTo>
                    <a:pt x="30261" y="41114"/>
                  </a:lnTo>
                  <a:lnTo>
                    <a:pt x="25443" y="71895"/>
                  </a:lnTo>
                  <a:lnTo>
                    <a:pt x="16247" y="111446"/>
                  </a:lnTo>
                  <a:lnTo>
                    <a:pt x="8867" y="149250"/>
                  </a:lnTo>
                  <a:lnTo>
                    <a:pt x="3941" y="184867"/>
                  </a:lnTo>
                  <a:lnTo>
                    <a:pt x="1167" y="231007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3648">
              <a:extLst>
                <a:ext uri="{FF2B5EF4-FFF2-40B4-BE49-F238E27FC236}">
                  <a16:creationId xmlns:a16="http://schemas.microsoft.com/office/drawing/2014/main" xmlns="" id="{8E8CBC5E-AC0B-45EF-BB33-35AE7267B41C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968750" y="1638300"/>
              <a:ext cx="88901" cy="82551"/>
            </a:xfrm>
            <a:custGeom>
              <a:avLst/>
              <a:gdLst/>
              <a:ahLst/>
              <a:cxnLst/>
              <a:rect l="0" t="0" r="0" b="0"/>
              <a:pathLst>
                <a:path w="88901" h="82551">
                  <a:moveTo>
                    <a:pt x="88900" y="0"/>
                  </a:moveTo>
                  <a:lnTo>
                    <a:pt x="88900" y="0"/>
                  </a:lnTo>
                  <a:lnTo>
                    <a:pt x="75938" y="16620"/>
                  </a:lnTo>
                  <a:lnTo>
                    <a:pt x="30435" y="59086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649">
              <a:extLst>
                <a:ext uri="{FF2B5EF4-FFF2-40B4-BE49-F238E27FC236}">
                  <a16:creationId xmlns:a16="http://schemas.microsoft.com/office/drawing/2014/main" xmlns="" id="{55EABA7A-344A-4D8C-BE79-574B647684D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917950" y="1384300"/>
              <a:ext cx="25401" cy="234951"/>
            </a:xfrm>
            <a:custGeom>
              <a:avLst/>
              <a:gdLst/>
              <a:ahLst/>
              <a:cxnLst/>
              <a:rect l="0" t="0" r="0" b="0"/>
              <a:pathLst>
                <a:path w="25401" h="2349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7526"/>
                  </a:lnTo>
                  <a:lnTo>
                    <a:pt x="14927" y="45466"/>
                  </a:lnTo>
                  <a:lnTo>
                    <a:pt x="21199" y="92964"/>
                  </a:lnTo>
                  <a:lnTo>
                    <a:pt x="23533" y="128806"/>
                  </a:lnTo>
                  <a:lnTo>
                    <a:pt x="24570" y="165197"/>
                  </a:lnTo>
                  <a:lnTo>
                    <a:pt x="25154" y="211774"/>
                  </a:lnTo>
                  <a:lnTo>
                    <a:pt x="2540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" name="SMARTInkShape-Group712">
            <a:extLst>
              <a:ext uri="{FF2B5EF4-FFF2-40B4-BE49-F238E27FC236}">
                <a16:creationId xmlns:a16="http://schemas.microsoft.com/office/drawing/2014/main" xmlns="" id="{2BE309AA-3894-450D-A521-2A32799A178F}"/>
              </a:ext>
            </a:extLst>
          </p:cNvPr>
          <p:cNvGrpSpPr/>
          <p:nvPr/>
        </p:nvGrpSpPr>
        <p:grpSpPr>
          <a:xfrm>
            <a:off x="5168900" y="1493549"/>
            <a:ext cx="434604" cy="252702"/>
            <a:chOff x="5168900" y="1493549"/>
            <a:chExt cx="434604" cy="252702"/>
          </a:xfrm>
        </p:grpSpPr>
        <p:sp>
          <p:nvSpPr>
            <p:cNvPr id="227" name="SMARTInkShape-3650">
              <a:extLst>
                <a:ext uri="{FF2B5EF4-FFF2-40B4-BE49-F238E27FC236}">
                  <a16:creationId xmlns:a16="http://schemas.microsoft.com/office/drawing/2014/main" xmlns="" id="{50F33FED-ADE4-4FA8-8199-365CDC533B47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466162" y="1493549"/>
              <a:ext cx="137342" cy="252702"/>
            </a:xfrm>
            <a:custGeom>
              <a:avLst/>
              <a:gdLst/>
              <a:ahLst/>
              <a:cxnLst/>
              <a:rect l="0" t="0" r="0" b="0"/>
              <a:pathLst>
                <a:path w="137342" h="252702">
                  <a:moveTo>
                    <a:pt x="20238" y="24101"/>
                  </a:moveTo>
                  <a:lnTo>
                    <a:pt x="20238" y="24101"/>
                  </a:lnTo>
                  <a:lnTo>
                    <a:pt x="465" y="9795"/>
                  </a:lnTo>
                  <a:lnTo>
                    <a:pt x="0" y="7508"/>
                  </a:lnTo>
                  <a:lnTo>
                    <a:pt x="1102" y="5278"/>
                  </a:lnTo>
                  <a:lnTo>
                    <a:pt x="3247" y="3086"/>
                  </a:lnTo>
                  <a:lnTo>
                    <a:pt x="33234" y="0"/>
                  </a:lnTo>
                  <a:lnTo>
                    <a:pt x="74497" y="9199"/>
                  </a:lnTo>
                  <a:lnTo>
                    <a:pt x="107890" y="28701"/>
                  </a:lnTo>
                  <a:lnTo>
                    <a:pt x="128915" y="55724"/>
                  </a:lnTo>
                  <a:lnTo>
                    <a:pt x="137341" y="89445"/>
                  </a:lnTo>
                  <a:lnTo>
                    <a:pt x="136466" y="126247"/>
                  </a:lnTo>
                  <a:lnTo>
                    <a:pt x="124996" y="163963"/>
                  </a:lnTo>
                  <a:lnTo>
                    <a:pt x="97794" y="208152"/>
                  </a:lnTo>
                  <a:lnTo>
                    <a:pt x="64688" y="2527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3651">
              <a:extLst>
                <a:ext uri="{FF2B5EF4-FFF2-40B4-BE49-F238E27FC236}">
                  <a16:creationId xmlns:a16="http://schemas.microsoft.com/office/drawing/2014/main" xmlns="" id="{3CA748A9-C06F-42E5-9EBA-2C3FDF8BFF4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193246" y="1657350"/>
              <a:ext cx="337605" cy="56759"/>
            </a:xfrm>
            <a:custGeom>
              <a:avLst/>
              <a:gdLst/>
              <a:ahLst/>
              <a:cxnLst/>
              <a:rect l="0" t="0" r="0" b="0"/>
              <a:pathLst>
                <a:path w="337605" h="56759">
                  <a:moveTo>
                    <a:pt x="32804" y="50800"/>
                  </a:moveTo>
                  <a:lnTo>
                    <a:pt x="32804" y="50800"/>
                  </a:lnTo>
                  <a:lnTo>
                    <a:pt x="0" y="56267"/>
                  </a:lnTo>
                  <a:lnTo>
                    <a:pt x="4583" y="56758"/>
                  </a:lnTo>
                  <a:lnTo>
                    <a:pt x="21673" y="54859"/>
                  </a:lnTo>
                  <a:lnTo>
                    <a:pt x="57490" y="46960"/>
                  </a:lnTo>
                  <a:lnTo>
                    <a:pt x="81717" y="41890"/>
                  </a:lnTo>
                  <a:lnTo>
                    <a:pt x="109157" y="36393"/>
                  </a:lnTo>
                  <a:lnTo>
                    <a:pt x="138739" y="30612"/>
                  </a:lnTo>
                  <a:lnTo>
                    <a:pt x="167633" y="25347"/>
                  </a:lnTo>
                  <a:lnTo>
                    <a:pt x="196068" y="20426"/>
                  </a:lnTo>
                  <a:lnTo>
                    <a:pt x="224197" y="15734"/>
                  </a:lnTo>
                  <a:lnTo>
                    <a:pt x="249299" y="11900"/>
                  </a:lnTo>
                  <a:lnTo>
                    <a:pt x="294124" y="5760"/>
                  </a:lnTo>
                  <a:lnTo>
                    <a:pt x="33760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3652">
              <a:extLst>
                <a:ext uri="{FF2B5EF4-FFF2-40B4-BE49-F238E27FC236}">
                  <a16:creationId xmlns:a16="http://schemas.microsoft.com/office/drawing/2014/main" xmlns="" id="{C8ADBD79-124D-429A-BFCF-F21DBBD93329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168900" y="1561748"/>
              <a:ext cx="317501" cy="38453"/>
            </a:xfrm>
            <a:custGeom>
              <a:avLst/>
              <a:gdLst/>
              <a:ahLst/>
              <a:cxnLst/>
              <a:rect l="0" t="0" r="0" b="0"/>
              <a:pathLst>
                <a:path w="317501" h="38453">
                  <a:moveTo>
                    <a:pt x="0" y="32102"/>
                  </a:moveTo>
                  <a:lnTo>
                    <a:pt x="0" y="32102"/>
                  </a:lnTo>
                  <a:lnTo>
                    <a:pt x="42682" y="21432"/>
                  </a:lnTo>
                  <a:lnTo>
                    <a:pt x="85292" y="11837"/>
                  </a:lnTo>
                  <a:lnTo>
                    <a:pt x="110483" y="7303"/>
                  </a:lnTo>
                  <a:lnTo>
                    <a:pt x="137155" y="2870"/>
                  </a:lnTo>
                  <a:lnTo>
                    <a:pt x="161992" y="619"/>
                  </a:lnTo>
                  <a:lnTo>
                    <a:pt x="208404" y="0"/>
                  </a:lnTo>
                  <a:lnTo>
                    <a:pt x="246905" y="5840"/>
                  </a:lnTo>
                  <a:lnTo>
                    <a:pt x="288822" y="21028"/>
                  </a:lnTo>
                  <a:lnTo>
                    <a:pt x="317500" y="384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SMARTInkShape-Group713">
            <a:extLst>
              <a:ext uri="{FF2B5EF4-FFF2-40B4-BE49-F238E27FC236}">
                <a16:creationId xmlns:a16="http://schemas.microsoft.com/office/drawing/2014/main" xmlns="" id="{0708BB96-C335-46BB-9B0E-F9EDB9774E8F}"/>
              </a:ext>
            </a:extLst>
          </p:cNvPr>
          <p:cNvGrpSpPr/>
          <p:nvPr/>
        </p:nvGrpSpPr>
        <p:grpSpPr>
          <a:xfrm>
            <a:off x="5867135" y="1421577"/>
            <a:ext cx="1016266" cy="386494"/>
            <a:chOff x="5867135" y="1421577"/>
            <a:chExt cx="1016266" cy="386494"/>
          </a:xfrm>
        </p:grpSpPr>
        <p:sp>
          <p:nvSpPr>
            <p:cNvPr id="231" name="SMARTInkShape-3653">
              <a:extLst>
                <a:ext uri="{FF2B5EF4-FFF2-40B4-BE49-F238E27FC236}">
                  <a16:creationId xmlns:a16="http://schemas.microsoft.com/office/drawing/2014/main" xmlns="" id="{84AF838E-AEE0-4834-BEFE-8CA92D6CC368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752741" y="1727200"/>
              <a:ext cx="130660" cy="6351"/>
            </a:xfrm>
            <a:custGeom>
              <a:avLst/>
              <a:gdLst/>
              <a:ahLst/>
              <a:cxnLst/>
              <a:rect l="0" t="0" r="0" b="0"/>
              <a:pathLst>
                <a:path w="130660" h="635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39801" y="0"/>
                  </a:lnTo>
                  <a:lnTo>
                    <a:pt x="83705" y="0"/>
                  </a:lnTo>
                  <a:lnTo>
                    <a:pt x="130659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3654">
              <a:extLst>
                <a:ext uri="{FF2B5EF4-FFF2-40B4-BE49-F238E27FC236}">
                  <a16:creationId xmlns:a16="http://schemas.microsoft.com/office/drawing/2014/main" xmlns="" id="{B4F0E78B-BBE2-4C4D-AC4C-49416AE9E4AF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502400" y="1592040"/>
              <a:ext cx="146051" cy="216031"/>
            </a:xfrm>
            <a:custGeom>
              <a:avLst/>
              <a:gdLst/>
              <a:ahLst/>
              <a:cxnLst/>
              <a:rect l="0" t="0" r="0" b="0"/>
              <a:pathLst>
                <a:path w="146051" h="216031">
                  <a:moveTo>
                    <a:pt x="0" y="33560"/>
                  </a:moveTo>
                  <a:lnTo>
                    <a:pt x="0" y="33560"/>
                  </a:lnTo>
                  <a:lnTo>
                    <a:pt x="3370" y="26818"/>
                  </a:lnTo>
                  <a:lnTo>
                    <a:pt x="15580" y="15883"/>
                  </a:lnTo>
                  <a:lnTo>
                    <a:pt x="56762" y="2270"/>
                  </a:lnTo>
                  <a:lnTo>
                    <a:pt x="65359" y="0"/>
                  </a:lnTo>
                  <a:lnTo>
                    <a:pt x="80554" y="1241"/>
                  </a:lnTo>
                  <a:lnTo>
                    <a:pt x="93657" y="7201"/>
                  </a:lnTo>
                  <a:lnTo>
                    <a:pt x="104184" y="16906"/>
                  </a:lnTo>
                  <a:lnTo>
                    <a:pt x="107923" y="33919"/>
                  </a:lnTo>
                  <a:lnTo>
                    <a:pt x="105821" y="54886"/>
                  </a:lnTo>
                  <a:lnTo>
                    <a:pt x="85344" y="98973"/>
                  </a:lnTo>
                  <a:lnTo>
                    <a:pt x="58683" y="133845"/>
                  </a:lnTo>
                  <a:lnTo>
                    <a:pt x="15985" y="177059"/>
                  </a:lnTo>
                  <a:lnTo>
                    <a:pt x="5049" y="193043"/>
                  </a:lnTo>
                  <a:lnTo>
                    <a:pt x="2245" y="202279"/>
                  </a:lnTo>
                  <a:lnTo>
                    <a:pt x="2880" y="209205"/>
                  </a:lnTo>
                  <a:lnTo>
                    <a:pt x="4035" y="212040"/>
                  </a:lnTo>
                  <a:lnTo>
                    <a:pt x="6924" y="213930"/>
                  </a:lnTo>
                  <a:lnTo>
                    <a:pt x="15777" y="216030"/>
                  </a:lnTo>
                  <a:lnTo>
                    <a:pt x="54621" y="212309"/>
                  </a:lnTo>
                  <a:lnTo>
                    <a:pt x="94186" y="207486"/>
                  </a:lnTo>
                  <a:lnTo>
                    <a:pt x="146050" y="2050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3655">
              <a:extLst>
                <a:ext uri="{FF2B5EF4-FFF2-40B4-BE49-F238E27FC236}">
                  <a16:creationId xmlns:a16="http://schemas.microsoft.com/office/drawing/2014/main" xmlns="" id="{2C0A395E-CDC9-4282-918D-BABACB32780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210300" y="1689439"/>
              <a:ext cx="95251" cy="12362"/>
            </a:xfrm>
            <a:custGeom>
              <a:avLst/>
              <a:gdLst/>
              <a:ahLst/>
              <a:cxnLst/>
              <a:rect l="0" t="0" r="0" b="0"/>
              <a:pathLst>
                <a:path w="95251" h="12362">
                  <a:moveTo>
                    <a:pt x="0" y="12361"/>
                  </a:moveTo>
                  <a:lnTo>
                    <a:pt x="0" y="12361"/>
                  </a:lnTo>
                  <a:lnTo>
                    <a:pt x="3371" y="8990"/>
                  </a:lnTo>
                  <a:lnTo>
                    <a:pt x="15579" y="3523"/>
                  </a:lnTo>
                  <a:lnTo>
                    <a:pt x="57794" y="0"/>
                  </a:lnTo>
                  <a:lnTo>
                    <a:pt x="95250" y="60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3656">
              <a:extLst>
                <a:ext uri="{FF2B5EF4-FFF2-40B4-BE49-F238E27FC236}">
                  <a16:creationId xmlns:a16="http://schemas.microsoft.com/office/drawing/2014/main" xmlns="" id="{7177CD33-B793-4499-9260-0B572FD84C1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235700" y="175260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6350"/>
                  </a:moveTo>
                  <a:lnTo>
                    <a:pt x="0" y="6350"/>
                  </a:lnTo>
                  <a:lnTo>
                    <a:pt x="39345" y="2979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3657">
              <a:extLst>
                <a:ext uri="{FF2B5EF4-FFF2-40B4-BE49-F238E27FC236}">
                  <a16:creationId xmlns:a16="http://schemas.microsoft.com/office/drawing/2014/main" xmlns="" id="{979141BD-8862-4870-84BA-F9B73C935E4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942147" y="1421577"/>
              <a:ext cx="147504" cy="115124"/>
            </a:xfrm>
            <a:custGeom>
              <a:avLst/>
              <a:gdLst/>
              <a:ahLst/>
              <a:cxnLst/>
              <a:rect l="0" t="0" r="0" b="0"/>
              <a:pathLst>
                <a:path w="147504" h="115124">
                  <a:moveTo>
                    <a:pt x="52253" y="26223"/>
                  </a:moveTo>
                  <a:lnTo>
                    <a:pt x="52253" y="26223"/>
                  </a:lnTo>
                  <a:lnTo>
                    <a:pt x="37750" y="31998"/>
                  </a:lnTo>
                  <a:lnTo>
                    <a:pt x="29109" y="38432"/>
                  </a:lnTo>
                  <a:lnTo>
                    <a:pt x="333" y="83133"/>
                  </a:lnTo>
                  <a:lnTo>
                    <a:pt x="0" y="83919"/>
                  </a:lnTo>
                  <a:lnTo>
                    <a:pt x="3395" y="81029"/>
                  </a:lnTo>
                  <a:lnTo>
                    <a:pt x="5844" y="71277"/>
                  </a:lnTo>
                  <a:lnTo>
                    <a:pt x="6496" y="64726"/>
                  </a:lnTo>
                  <a:lnTo>
                    <a:pt x="20900" y="38651"/>
                  </a:lnTo>
                  <a:lnTo>
                    <a:pt x="45275" y="9785"/>
                  </a:lnTo>
                  <a:lnTo>
                    <a:pt x="55266" y="1748"/>
                  </a:lnTo>
                  <a:lnTo>
                    <a:pt x="60612" y="29"/>
                  </a:lnTo>
                  <a:lnTo>
                    <a:pt x="72195" y="0"/>
                  </a:lnTo>
                  <a:lnTo>
                    <a:pt x="82518" y="6102"/>
                  </a:lnTo>
                  <a:lnTo>
                    <a:pt x="91810" y="17280"/>
                  </a:lnTo>
                  <a:lnTo>
                    <a:pt x="116920" y="63258"/>
                  </a:lnTo>
                  <a:lnTo>
                    <a:pt x="147503" y="1151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3658">
              <a:extLst>
                <a:ext uri="{FF2B5EF4-FFF2-40B4-BE49-F238E27FC236}">
                  <a16:creationId xmlns:a16="http://schemas.microsoft.com/office/drawing/2014/main" xmlns="" id="{D9F905D6-CFA8-4391-9090-D6DC27E2532E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867135" y="1576283"/>
              <a:ext cx="228866" cy="201281"/>
            </a:xfrm>
            <a:custGeom>
              <a:avLst/>
              <a:gdLst/>
              <a:ahLst/>
              <a:cxnLst/>
              <a:rect l="0" t="0" r="0" b="0"/>
              <a:pathLst>
                <a:path w="228866" h="201281">
                  <a:moveTo>
                    <a:pt x="108215" y="23917"/>
                  </a:moveTo>
                  <a:lnTo>
                    <a:pt x="108215" y="23917"/>
                  </a:lnTo>
                  <a:lnTo>
                    <a:pt x="113284" y="18142"/>
                  </a:lnTo>
                  <a:lnTo>
                    <a:pt x="118341" y="8722"/>
                  </a:lnTo>
                  <a:lnTo>
                    <a:pt x="119771" y="3523"/>
                  </a:lnTo>
                  <a:lnTo>
                    <a:pt x="119447" y="1854"/>
                  </a:lnTo>
                  <a:lnTo>
                    <a:pt x="118526" y="742"/>
                  </a:lnTo>
                  <a:lnTo>
                    <a:pt x="117205" y="0"/>
                  </a:lnTo>
                  <a:lnTo>
                    <a:pt x="105234" y="2327"/>
                  </a:lnTo>
                  <a:lnTo>
                    <a:pt x="81540" y="17598"/>
                  </a:lnTo>
                  <a:lnTo>
                    <a:pt x="41929" y="58888"/>
                  </a:lnTo>
                  <a:lnTo>
                    <a:pt x="13472" y="99582"/>
                  </a:lnTo>
                  <a:lnTo>
                    <a:pt x="729" y="141508"/>
                  </a:lnTo>
                  <a:lnTo>
                    <a:pt x="0" y="165550"/>
                  </a:lnTo>
                  <a:lnTo>
                    <a:pt x="2911" y="174783"/>
                  </a:lnTo>
                  <a:lnTo>
                    <a:pt x="13670" y="188806"/>
                  </a:lnTo>
                  <a:lnTo>
                    <a:pt x="29741" y="197860"/>
                  </a:lnTo>
                  <a:lnTo>
                    <a:pt x="38965" y="201262"/>
                  </a:lnTo>
                  <a:lnTo>
                    <a:pt x="60505" y="201280"/>
                  </a:lnTo>
                  <a:lnTo>
                    <a:pt x="84187" y="195173"/>
                  </a:lnTo>
                  <a:lnTo>
                    <a:pt x="108825" y="183051"/>
                  </a:lnTo>
                  <a:lnTo>
                    <a:pt x="139754" y="150247"/>
                  </a:lnTo>
                  <a:lnTo>
                    <a:pt x="156679" y="109247"/>
                  </a:lnTo>
                  <a:lnTo>
                    <a:pt x="156049" y="65820"/>
                  </a:lnTo>
                  <a:lnTo>
                    <a:pt x="140184" y="28415"/>
                  </a:lnTo>
                  <a:lnTo>
                    <a:pt x="119837" y="13451"/>
                  </a:lnTo>
                  <a:lnTo>
                    <a:pt x="94329" y="5860"/>
                  </a:lnTo>
                  <a:lnTo>
                    <a:pt x="66531" y="4838"/>
                  </a:lnTo>
                  <a:lnTo>
                    <a:pt x="45238" y="10499"/>
                  </a:lnTo>
                  <a:lnTo>
                    <a:pt x="36597" y="14971"/>
                  </a:lnTo>
                  <a:lnTo>
                    <a:pt x="30836" y="20775"/>
                  </a:lnTo>
                  <a:lnTo>
                    <a:pt x="24436" y="34750"/>
                  </a:lnTo>
                  <a:lnTo>
                    <a:pt x="25551" y="42428"/>
                  </a:lnTo>
                  <a:lnTo>
                    <a:pt x="34316" y="58485"/>
                  </a:lnTo>
                  <a:lnTo>
                    <a:pt x="51382" y="71266"/>
                  </a:lnTo>
                  <a:lnTo>
                    <a:pt x="61860" y="76649"/>
                  </a:lnTo>
                  <a:lnTo>
                    <a:pt x="92317" y="82631"/>
                  </a:lnTo>
                  <a:lnTo>
                    <a:pt x="127961" y="84584"/>
                  </a:lnTo>
                  <a:lnTo>
                    <a:pt x="162617" y="83101"/>
                  </a:lnTo>
                  <a:lnTo>
                    <a:pt x="203749" y="74928"/>
                  </a:lnTo>
                  <a:lnTo>
                    <a:pt x="228865" y="683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SMARTInkShape-Group714">
            <a:extLst>
              <a:ext uri="{FF2B5EF4-FFF2-40B4-BE49-F238E27FC236}">
                <a16:creationId xmlns:a16="http://schemas.microsoft.com/office/drawing/2014/main" xmlns="" id="{17069675-ECAB-4071-B770-09367810AE5D}"/>
              </a:ext>
            </a:extLst>
          </p:cNvPr>
          <p:cNvGrpSpPr/>
          <p:nvPr/>
        </p:nvGrpSpPr>
        <p:grpSpPr>
          <a:xfrm>
            <a:off x="6997700" y="1613007"/>
            <a:ext cx="1155701" cy="872204"/>
            <a:chOff x="6997700" y="1613007"/>
            <a:chExt cx="1155701" cy="872204"/>
          </a:xfrm>
        </p:grpSpPr>
        <p:sp>
          <p:nvSpPr>
            <p:cNvPr id="238" name="SMARTInkShape-3659">
              <a:extLst>
                <a:ext uri="{FF2B5EF4-FFF2-40B4-BE49-F238E27FC236}">
                  <a16:creationId xmlns:a16="http://schemas.microsoft.com/office/drawing/2014/main" xmlns="" id="{E4F09961-441E-4410-8B06-D50F67AA535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809137" y="2444750"/>
              <a:ext cx="344264" cy="40461"/>
            </a:xfrm>
            <a:custGeom>
              <a:avLst/>
              <a:gdLst/>
              <a:ahLst/>
              <a:cxnLst/>
              <a:rect l="0" t="0" r="0" b="0"/>
              <a:pathLst>
                <a:path w="344264" h="40461">
                  <a:moveTo>
                    <a:pt x="134713" y="25400"/>
                  </a:moveTo>
                  <a:lnTo>
                    <a:pt x="134713" y="25400"/>
                  </a:lnTo>
                  <a:lnTo>
                    <a:pt x="94260" y="32142"/>
                  </a:lnTo>
                  <a:lnTo>
                    <a:pt x="57467" y="37333"/>
                  </a:lnTo>
                  <a:lnTo>
                    <a:pt x="14223" y="40460"/>
                  </a:lnTo>
                  <a:lnTo>
                    <a:pt x="0" y="38799"/>
                  </a:lnTo>
                  <a:lnTo>
                    <a:pt x="16011" y="34544"/>
                  </a:lnTo>
                  <a:lnTo>
                    <a:pt x="45973" y="28759"/>
                  </a:lnTo>
                  <a:lnTo>
                    <a:pt x="92216" y="23835"/>
                  </a:lnTo>
                  <a:lnTo>
                    <a:pt x="120492" y="20829"/>
                  </a:lnTo>
                  <a:lnTo>
                    <a:pt x="151338" y="17414"/>
                  </a:lnTo>
                  <a:lnTo>
                    <a:pt x="183896" y="13726"/>
                  </a:lnTo>
                  <a:lnTo>
                    <a:pt x="216185" y="10562"/>
                  </a:lnTo>
                  <a:lnTo>
                    <a:pt x="248294" y="7747"/>
                  </a:lnTo>
                  <a:lnTo>
                    <a:pt x="280284" y="5164"/>
                  </a:lnTo>
                  <a:lnTo>
                    <a:pt x="34426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3660">
              <a:extLst>
                <a:ext uri="{FF2B5EF4-FFF2-40B4-BE49-F238E27FC236}">
                  <a16:creationId xmlns:a16="http://schemas.microsoft.com/office/drawing/2014/main" xmlns="" id="{71BC87E1-27D9-4D25-AB07-3BEB594BEE8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743297" y="2413286"/>
              <a:ext cx="340254" cy="12415"/>
            </a:xfrm>
            <a:custGeom>
              <a:avLst/>
              <a:gdLst/>
              <a:ahLst/>
              <a:cxnLst/>
              <a:rect l="0" t="0" r="0" b="0"/>
              <a:pathLst>
                <a:path w="340254" h="12415">
                  <a:moveTo>
                    <a:pt x="16403" y="6064"/>
                  </a:moveTo>
                  <a:lnTo>
                    <a:pt x="16403" y="6064"/>
                  </a:lnTo>
                  <a:lnTo>
                    <a:pt x="6290" y="6064"/>
                  </a:lnTo>
                  <a:lnTo>
                    <a:pt x="3311" y="5358"/>
                  </a:lnTo>
                  <a:lnTo>
                    <a:pt x="1325" y="4182"/>
                  </a:lnTo>
                  <a:lnTo>
                    <a:pt x="0" y="2693"/>
                  </a:lnTo>
                  <a:lnTo>
                    <a:pt x="530" y="1700"/>
                  </a:lnTo>
                  <a:lnTo>
                    <a:pt x="4880" y="597"/>
                  </a:lnTo>
                  <a:lnTo>
                    <a:pt x="48045" y="3547"/>
                  </a:lnTo>
                  <a:lnTo>
                    <a:pt x="88321" y="1888"/>
                  </a:lnTo>
                  <a:lnTo>
                    <a:pt x="111620" y="1163"/>
                  </a:lnTo>
                  <a:lnTo>
                    <a:pt x="136326" y="680"/>
                  </a:lnTo>
                  <a:lnTo>
                    <a:pt x="161968" y="358"/>
                  </a:lnTo>
                  <a:lnTo>
                    <a:pt x="186824" y="143"/>
                  </a:lnTo>
                  <a:lnTo>
                    <a:pt x="211155" y="0"/>
                  </a:lnTo>
                  <a:lnTo>
                    <a:pt x="256066" y="547"/>
                  </a:lnTo>
                  <a:lnTo>
                    <a:pt x="292488" y="3142"/>
                  </a:lnTo>
                  <a:lnTo>
                    <a:pt x="340253" y="124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3661">
              <a:extLst>
                <a:ext uri="{FF2B5EF4-FFF2-40B4-BE49-F238E27FC236}">
                  <a16:creationId xmlns:a16="http://schemas.microsoft.com/office/drawing/2014/main" xmlns="" id="{E8DBF4AA-6700-4228-928B-B1ABA05FCE99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810305" y="2122375"/>
              <a:ext cx="203396" cy="177540"/>
            </a:xfrm>
            <a:custGeom>
              <a:avLst/>
              <a:gdLst/>
              <a:ahLst/>
              <a:cxnLst/>
              <a:rect l="0" t="0" r="0" b="0"/>
              <a:pathLst>
                <a:path w="203396" h="177540">
                  <a:moveTo>
                    <a:pt x="203395" y="17575"/>
                  </a:moveTo>
                  <a:lnTo>
                    <a:pt x="203395" y="17575"/>
                  </a:lnTo>
                  <a:lnTo>
                    <a:pt x="194556" y="8737"/>
                  </a:lnTo>
                  <a:lnTo>
                    <a:pt x="186767" y="6591"/>
                  </a:lnTo>
                  <a:lnTo>
                    <a:pt x="145342" y="0"/>
                  </a:lnTo>
                  <a:lnTo>
                    <a:pt x="100134" y="3083"/>
                  </a:lnTo>
                  <a:lnTo>
                    <a:pt x="64237" y="5423"/>
                  </a:lnTo>
                  <a:lnTo>
                    <a:pt x="61939" y="6651"/>
                  </a:lnTo>
                  <a:lnTo>
                    <a:pt x="60408" y="8176"/>
                  </a:lnTo>
                  <a:lnTo>
                    <a:pt x="58706" y="13633"/>
                  </a:lnTo>
                  <a:lnTo>
                    <a:pt x="58253" y="17064"/>
                  </a:lnTo>
                  <a:lnTo>
                    <a:pt x="61511" y="24639"/>
                  </a:lnTo>
                  <a:lnTo>
                    <a:pt x="64356" y="28634"/>
                  </a:lnTo>
                  <a:lnTo>
                    <a:pt x="68359" y="47741"/>
                  </a:lnTo>
                  <a:lnTo>
                    <a:pt x="69007" y="69343"/>
                  </a:lnTo>
                  <a:lnTo>
                    <a:pt x="64533" y="84765"/>
                  </a:lnTo>
                  <a:lnTo>
                    <a:pt x="64253" y="84946"/>
                  </a:lnTo>
                  <a:lnTo>
                    <a:pt x="63942" y="83266"/>
                  </a:lnTo>
                  <a:lnTo>
                    <a:pt x="70511" y="74982"/>
                  </a:lnTo>
                  <a:lnTo>
                    <a:pt x="81392" y="66962"/>
                  </a:lnTo>
                  <a:lnTo>
                    <a:pt x="96926" y="63488"/>
                  </a:lnTo>
                  <a:lnTo>
                    <a:pt x="118305" y="62458"/>
                  </a:lnTo>
                  <a:lnTo>
                    <a:pt x="130534" y="65980"/>
                  </a:lnTo>
                  <a:lnTo>
                    <a:pt x="140674" y="72955"/>
                  </a:lnTo>
                  <a:lnTo>
                    <a:pt x="149884" y="83111"/>
                  </a:lnTo>
                  <a:lnTo>
                    <a:pt x="159631" y="104099"/>
                  </a:lnTo>
                  <a:lnTo>
                    <a:pt x="160896" y="120000"/>
                  </a:lnTo>
                  <a:lnTo>
                    <a:pt x="160246" y="128192"/>
                  </a:lnTo>
                  <a:lnTo>
                    <a:pt x="153879" y="142938"/>
                  </a:lnTo>
                  <a:lnTo>
                    <a:pt x="143288" y="155842"/>
                  </a:lnTo>
                  <a:lnTo>
                    <a:pt x="129173" y="166281"/>
                  </a:lnTo>
                  <a:lnTo>
                    <a:pt x="95247" y="176720"/>
                  </a:lnTo>
                  <a:lnTo>
                    <a:pt x="57285" y="177539"/>
                  </a:lnTo>
                  <a:lnTo>
                    <a:pt x="14425" y="167131"/>
                  </a:lnTo>
                  <a:lnTo>
                    <a:pt x="3462" y="162126"/>
                  </a:lnTo>
                  <a:lnTo>
                    <a:pt x="962" y="159803"/>
                  </a:lnTo>
                  <a:lnTo>
                    <a:pt x="0" y="157550"/>
                  </a:lnTo>
                  <a:lnTo>
                    <a:pt x="65" y="155341"/>
                  </a:lnTo>
                  <a:lnTo>
                    <a:pt x="2930" y="153869"/>
                  </a:lnTo>
                  <a:lnTo>
                    <a:pt x="25595" y="1509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3662">
              <a:extLst>
                <a:ext uri="{FF2B5EF4-FFF2-40B4-BE49-F238E27FC236}">
                  <a16:creationId xmlns:a16="http://schemas.microsoft.com/office/drawing/2014/main" xmlns="" id="{3D2A5CA5-51BE-408C-A0B9-F01C4B57691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759700" y="2025650"/>
              <a:ext cx="311151" cy="12701"/>
            </a:xfrm>
            <a:custGeom>
              <a:avLst/>
              <a:gdLst/>
              <a:ahLst/>
              <a:cxnLst/>
              <a:rect l="0" t="0" r="0" b="0"/>
              <a:pathLst>
                <a:path w="311151" h="12701">
                  <a:moveTo>
                    <a:pt x="0" y="12700"/>
                  </a:moveTo>
                  <a:lnTo>
                    <a:pt x="0" y="12700"/>
                  </a:lnTo>
                  <a:lnTo>
                    <a:pt x="46741" y="9329"/>
                  </a:lnTo>
                  <a:lnTo>
                    <a:pt x="89447" y="5792"/>
                  </a:lnTo>
                  <a:lnTo>
                    <a:pt x="114665" y="3862"/>
                  </a:lnTo>
                  <a:lnTo>
                    <a:pt x="140649" y="2574"/>
                  </a:lnTo>
                  <a:lnTo>
                    <a:pt x="167144" y="1716"/>
                  </a:lnTo>
                  <a:lnTo>
                    <a:pt x="193980" y="1144"/>
                  </a:lnTo>
                  <a:lnTo>
                    <a:pt x="218925" y="763"/>
                  </a:lnTo>
                  <a:lnTo>
                    <a:pt x="265457" y="339"/>
                  </a:lnTo>
                  <a:lnTo>
                    <a:pt x="311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3663">
              <a:extLst>
                <a:ext uri="{FF2B5EF4-FFF2-40B4-BE49-F238E27FC236}">
                  <a16:creationId xmlns:a16="http://schemas.microsoft.com/office/drawing/2014/main" xmlns="" id="{607FE1A1-EC22-4BAA-A470-B9E5E14FA70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474832" y="1987550"/>
              <a:ext cx="119769" cy="6351"/>
            </a:xfrm>
            <a:custGeom>
              <a:avLst/>
              <a:gdLst/>
              <a:ahLst/>
              <a:cxnLst/>
              <a:rect l="0" t="0" r="0" b="0"/>
              <a:pathLst>
                <a:path w="119769" h="6351">
                  <a:moveTo>
                    <a:pt x="5468" y="6350"/>
                  </a:moveTo>
                  <a:lnTo>
                    <a:pt x="5468" y="6350"/>
                  </a:lnTo>
                  <a:lnTo>
                    <a:pt x="0" y="6350"/>
                  </a:lnTo>
                  <a:lnTo>
                    <a:pt x="47486" y="4469"/>
                  </a:lnTo>
                  <a:lnTo>
                    <a:pt x="82829" y="1324"/>
                  </a:lnTo>
                  <a:lnTo>
                    <a:pt x="11976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3664">
              <a:extLst>
                <a:ext uri="{FF2B5EF4-FFF2-40B4-BE49-F238E27FC236}">
                  <a16:creationId xmlns:a16="http://schemas.microsoft.com/office/drawing/2014/main" xmlns="" id="{152D6772-FD99-46D9-A812-040A68C03CC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429500" y="1931209"/>
              <a:ext cx="107951" cy="11892"/>
            </a:xfrm>
            <a:custGeom>
              <a:avLst/>
              <a:gdLst/>
              <a:ahLst/>
              <a:cxnLst/>
              <a:rect l="0" t="0" r="0" b="0"/>
              <a:pathLst>
                <a:path w="107951" h="11892">
                  <a:moveTo>
                    <a:pt x="0" y="11891"/>
                  </a:moveTo>
                  <a:lnTo>
                    <a:pt x="0" y="11891"/>
                  </a:lnTo>
                  <a:lnTo>
                    <a:pt x="14503" y="3163"/>
                  </a:lnTo>
                  <a:lnTo>
                    <a:pt x="28835" y="368"/>
                  </a:lnTo>
                  <a:lnTo>
                    <a:pt x="74570" y="0"/>
                  </a:lnTo>
                  <a:lnTo>
                    <a:pt x="107950" y="55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3665">
              <a:extLst>
                <a:ext uri="{FF2B5EF4-FFF2-40B4-BE49-F238E27FC236}">
                  <a16:creationId xmlns:a16="http://schemas.microsoft.com/office/drawing/2014/main" xmlns="" id="{F8B3D8C1-82D4-4979-86BB-60E137958F8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073900" y="2012957"/>
              <a:ext cx="139701" cy="172999"/>
            </a:xfrm>
            <a:custGeom>
              <a:avLst/>
              <a:gdLst/>
              <a:ahLst/>
              <a:cxnLst/>
              <a:rect l="0" t="0" r="0" b="0"/>
              <a:pathLst>
                <a:path w="139701" h="172999">
                  <a:moveTo>
                    <a:pt x="139700" y="6343"/>
                  </a:moveTo>
                  <a:lnTo>
                    <a:pt x="139700" y="6343"/>
                  </a:lnTo>
                  <a:lnTo>
                    <a:pt x="136329" y="6343"/>
                  </a:lnTo>
                  <a:lnTo>
                    <a:pt x="111156" y="581"/>
                  </a:lnTo>
                  <a:lnTo>
                    <a:pt x="64639" y="27"/>
                  </a:lnTo>
                  <a:lnTo>
                    <a:pt x="38325" y="0"/>
                  </a:lnTo>
                  <a:lnTo>
                    <a:pt x="33311" y="1409"/>
                  </a:lnTo>
                  <a:lnTo>
                    <a:pt x="20195" y="11927"/>
                  </a:lnTo>
                  <a:lnTo>
                    <a:pt x="17697" y="14299"/>
                  </a:lnTo>
                  <a:lnTo>
                    <a:pt x="10809" y="27750"/>
                  </a:lnTo>
                  <a:lnTo>
                    <a:pt x="10733" y="32609"/>
                  </a:lnTo>
                  <a:lnTo>
                    <a:pt x="15253" y="46895"/>
                  </a:lnTo>
                  <a:lnTo>
                    <a:pt x="14476" y="62808"/>
                  </a:lnTo>
                  <a:lnTo>
                    <a:pt x="18830" y="81097"/>
                  </a:lnTo>
                  <a:lnTo>
                    <a:pt x="18903" y="80873"/>
                  </a:lnTo>
                  <a:lnTo>
                    <a:pt x="18984" y="78743"/>
                  </a:lnTo>
                  <a:lnTo>
                    <a:pt x="19711" y="77893"/>
                  </a:lnTo>
                  <a:lnTo>
                    <a:pt x="34624" y="73046"/>
                  </a:lnTo>
                  <a:lnTo>
                    <a:pt x="66732" y="70124"/>
                  </a:lnTo>
                  <a:lnTo>
                    <a:pt x="75754" y="73731"/>
                  </a:lnTo>
                  <a:lnTo>
                    <a:pt x="85174" y="81449"/>
                  </a:lnTo>
                  <a:lnTo>
                    <a:pt x="100260" y="100955"/>
                  </a:lnTo>
                  <a:lnTo>
                    <a:pt x="104532" y="114009"/>
                  </a:lnTo>
                  <a:lnTo>
                    <a:pt x="102668" y="128748"/>
                  </a:lnTo>
                  <a:lnTo>
                    <a:pt x="97136" y="143295"/>
                  </a:lnTo>
                  <a:lnTo>
                    <a:pt x="89974" y="154464"/>
                  </a:lnTo>
                  <a:lnTo>
                    <a:pt x="80205" y="162251"/>
                  </a:lnTo>
                  <a:lnTo>
                    <a:pt x="59042" y="170601"/>
                  </a:lnTo>
                  <a:lnTo>
                    <a:pt x="49944" y="172998"/>
                  </a:lnTo>
                  <a:lnTo>
                    <a:pt x="34192" y="171899"/>
                  </a:lnTo>
                  <a:lnTo>
                    <a:pt x="20136" y="166001"/>
                  </a:lnTo>
                  <a:lnTo>
                    <a:pt x="6832" y="156324"/>
                  </a:lnTo>
                  <a:lnTo>
                    <a:pt x="3143" y="150781"/>
                  </a:lnTo>
                  <a:lnTo>
                    <a:pt x="0" y="1269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3666">
              <a:extLst>
                <a:ext uri="{FF2B5EF4-FFF2-40B4-BE49-F238E27FC236}">
                  <a16:creationId xmlns:a16="http://schemas.microsoft.com/office/drawing/2014/main" xmlns="" id="{2721BE3F-B7E7-4934-898A-7637F42C174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997700" y="1943100"/>
              <a:ext cx="254001" cy="25401"/>
            </a:xfrm>
            <a:custGeom>
              <a:avLst/>
              <a:gdLst/>
              <a:ahLst/>
              <a:cxnLst/>
              <a:rect l="0" t="0" r="0" b="0"/>
              <a:pathLst>
                <a:path w="254001" h="25401">
                  <a:moveTo>
                    <a:pt x="0" y="25400"/>
                  </a:moveTo>
                  <a:lnTo>
                    <a:pt x="0" y="25400"/>
                  </a:lnTo>
                  <a:lnTo>
                    <a:pt x="38987" y="23989"/>
                  </a:lnTo>
                  <a:lnTo>
                    <a:pt x="83126" y="15966"/>
                  </a:lnTo>
                  <a:lnTo>
                    <a:pt x="120436" y="11094"/>
                  </a:lnTo>
                  <a:lnTo>
                    <a:pt x="160536" y="6577"/>
                  </a:lnTo>
                  <a:lnTo>
                    <a:pt x="198349" y="2923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3667">
              <a:extLst>
                <a:ext uri="{FF2B5EF4-FFF2-40B4-BE49-F238E27FC236}">
                  <a16:creationId xmlns:a16="http://schemas.microsoft.com/office/drawing/2014/main" xmlns="" id="{1C52915D-F292-4186-B98D-9502FC4E406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070241" y="1725257"/>
              <a:ext cx="175110" cy="27344"/>
            </a:xfrm>
            <a:custGeom>
              <a:avLst/>
              <a:gdLst/>
              <a:ahLst/>
              <a:cxnLst/>
              <a:rect l="0" t="0" r="0" b="0"/>
              <a:pathLst>
                <a:path w="175110" h="27344">
                  <a:moveTo>
                    <a:pt x="3659" y="27343"/>
                  </a:moveTo>
                  <a:lnTo>
                    <a:pt x="3659" y="27343"/>
                  </a:lnTo>
                  <a:lnTo>
                    <a:pt x="288" y="23972"/>
                  </a:lnTo>
                  <a:lnTo>
                    <a:pt x="0" y="22979"/>
                  </a:lnTo>
                  <a:lnTo>
                    <a:pt x="514" y="22317"/>
                  </a:lnTo>
                  <a:lnTo>
                    <a:pt x="40102" y="6765"/>
                  </a:lnTo>
                  <a:lnTo>
                    <a:pt x="81642" y="0"/>
                  </a:lnTo>
                  <a:lnTo>
                    <a:pt x="122956" y="270"/>
                  </a:lnTo>
                  <a:lnTo>
                    <a:pt x="175109" y="82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3668">
              <a:extLst>
                <a:ext uri="{FF2B5EF4-FFF2-40B4-BE49-F238E27FC236}">
                  <a16:creationId xmlns:a16="http://schemas.microsoft.com/office/drawing/2014/main" xmlns="" id="{51EFD8BB-73B3-4E0F-96A6-004C9A7F2B9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082941" y="1613007"/>
              <a:ext cx="132850" cy="228494"/>
            </a:xfrm>
            <a:custGeom>
              <a:avLst/>
              <a:gdLst/>
              <a:ahLst/>
              <a:cxnLst/>
              <a:rect l="0" t="0" r="0" b="0"/>
              <a:pathLst>
                <a:path w="132850" h="228494">
                  <a:moveTo>
                    <a:pt x="3659" y="25293"/>
                  </a:moveTo>
                  <a:lnTo>
                    <a:pt x="3659" y="25293"/>
                  </a:lnTo>
                  <a:lnTo>
                    <a:pt x="3659" y="21922"/>
                  </a:lnTo>
                  <a:lnTo>
                    <a:pt x="2953" y="20929"/>
                  </a:lnTo>
                  <a:lnTo>
                    <a:pt x="1778" y="20267"/>
                  </a:lnTo>
                  <a:lnTo>
                    <a:pt x="288" y="19826"/>
                  </a:lnTo>
                  <a:lnTo>
                    <a:pt x="0" y="19531"/>
                  </a:lnTo>
                  <a:lnTo>
                    <a:pt x="514" y="19335"/>
                  </a:lnTo>
                  <a:lnTo>
                    <a:pt x="1563" y="19204"/>
                  </a:lnTo>
                  <a:lnTo>
                    <a:pt x="46885" y="6088"/>
                  </a:lnTo>
                  <a:lnTo>
                    <a:pt x="86828" y="1117"/>
                  </a:lnTo>
                  <a:lnTo>
                    <a:pt x="123414" y="0"/>
                  </a:lnTo>
                  <a:lnTo>
                    <a:pt x="126534" y="1376"/>
                  </a:lnTo>
                  <a:lnTo>
                    <a:pt x="131882" y="6667"/>
                  </a:lnTo>
                  <a:lnTo>
                    <a:pt x="132849" y="17485"/>
                  </a:lnTo>
                  <a:lnTo>
                    <a:pt x="132119" y="24321"/>
                  </a:lnTo>
                  <a:lnTo>
                    <a:pt x="112080" y="66415"/>
                  </a:lnTo>
                  <a:lnTo>
                    <a:pt x="97559" y="105838"/>
                  </a:lnTo>
                  <a:lnTo>
                    <a:pt x="81892" y="151479"/>
                  </a:lnTo>
                  <a:lnTo>
                    <a:pt x="71794" y="191094"/>
                  </a:lnTo>
                  <a:lnTo>
                    <a:pt x="68533" y="214119"/>
                  </a:lnTo>
                  <a:lnTo>
                    <a:pt x="69651" y="222105"/>
                  </a:lnTo>
                  <a:lnTo>
                    <a:pt x="73509" y="2284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9" name="SMARTInkShape-3669">
            <a:extLst>
              <a:ext uri="{FF2B5EF4-FFF2-40B4-BE49-F238E27FC236}">
                <a16:creationId xmlns:a16="http://schemas.microsoft.com/office/drawing/2014/main" xmlns="" id="{5491B73D-DC00-4C2D-A12A-A8C0C592A98B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867650" y="1773123"/>
            <a:ext cx="122339" cy="169978"/>
          </a:xfrm>
          <a:custGeom>
            <a:avLst/>
            <a:gdLst/>
            <a:ahLst/>
            <a:cxnLst/>
            <a:rect l="0" t="0" r="0" b="0"/>
            <a:pathLst>
              <a:path w="122339" h="169978">
                <a:moveTo>
                  <a:pt x="0" y="17577"/>
                </a:moveTo>
                <a:lnTo>
                  <a:pt x="0" y="17577"/>
                </a:lnTo>
                <a:lnTo>
                  <a:pt x="0" y="12110"/>
                </a:lnTo>
                <a:lnTo>
                  <a:pt x="705" y="11815"/>
                </a:lnTo>
                <a:lnTo>
                  <a:pt x="47397" y="1117"/>
                </a:lnTo>
                <a:lnTo>
                  <a:pt x="68841" y="0"/>
                </a:lnTo>
                <a:lnTo>
                  <a:pt x="82102" y="2239"/>
                </a:lnTo>
                <a:lnTo>
                  <a:pt x="86485" y="5235"/>
                </a:lnTo>
                <a:lnTo>
                  <a:pt x="89406" y="9349"/>
                </a:lnTo>
                <a:lnTo>
                  <a:pt x="93518" y="23370"/>
                </a:lnTo>
                <a:lnTo>
                  <a:pt x="94095" y="27789"/>
                </a:lnTo>
                <a:lnTo>
                  <a:pt x="89092" y="38344"/>
                </a:lnTo>
                <a:lnTo>
                  <a:pt x="79107" y="49384"/>
                </a:lnTo>
                <a:lnTo>
                  <a:pt x="38999" y="74221"/>
                </a:lnTo>
                <a:lnTo>
                  <a:pt x="48479" y="77948"/>
                </a:lnTo>
                <a:lnTo>
                  <a:pt x="94205" y="91033"/>
                </a:lnTo>
                <a:lnTo>
                  <a:pt x="110543" y="98672"/>
                </a:lnTo>
                <a:lnTo>
                  <a:pt x="116029" y="103390"/>
                </a:lnTo>
                <a:lnTo>
                  <a:pt x="122124" y="114277"/>
                </a:lnTo>
                <a:lnTo>
                  <a:pt x="122338" y="119438"/>
                </a:lnTo>
                <a:lnTo>
                  <a:pt x="118813" y="128936"/>
                </a:lnTo>
                <a:lnTo>
                  <a:pt x="106898" y="137860"/>
                </a:lnTo>
                <a:lnTo>
                  <a:pt x="88432" y="145825"/>
                </a:lnTo>
                <a:lnTo>
                  <a:pt x="51680" y="153570"/>
                </a:lnTo>
                <a:lnTo>
                  <a:pt x="6274" y="156789"/>
                </a:lnTo>
                <a:lnTo>
                  <a:pt x="761" y="157132"/>
                </a:lnTo>
                <a:lnTo>
                  <a:pt x="6350" y="16997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0447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MARTInkShape-Group717">
            <a:extLst>
              <a:ext uri="{FF2B5EF4-FFF2-40B4-BE49-F238E27FC236}">
                <a16:creationId xmlns:a16="http://schemas.microsoft.com/office/drawing/2014/main" xmlns="" id="{8F30DC14-B66B-4CEA-8A31-78A6B71AD4A7}"/>
              </a:ext>
            </a:extLst>
          </p:cNvPr>
          <p:cNvGrpSpPr/>
          <p:nvPr/>
        </p:nvGrpSpPr>
        <p:grpSpPr>
          <a:xfrm>
            <a:off x="858075" y="495300"/>
            <a:ext cx="1116776" cy="592860"/>
            <a:chOff x="858075" y="495300"/>
            <a:chExt cx="1116776" cy="592860"/>
          </a:xfrm>
        </p:grpSpPr>
        <p:sp>
          <p:nvSpPr>
            <p:cNvPr id="2" name="SMARTInkShape-3670">
              <a:extLst>
                <a:ext uri="{FF2B5EF4-FFF2-40B4-BE49-F238E27FC236}">
                  <a16:creationId xmlns:a16="http://schemas.microsoft.com/office/drawing/2014/main" xmlns="" id="{B12E33E7-6205-490D-AAB2-505D1FA1E394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858075" y="590894"/>
              <a:ext cx="134495" cy="414500"/>
            </a:xfrm>
            <a:custGeom>
              <a:avLst/>
              <a:gdLst/>
              <a:ahLst/>
              <a:cxnLst/>
              <a:rect l="0" t="0" r="0" b="0"/>
              <a:pathLst>
                <a:path w="134495" h="414500">
                  <a:moveTo>
                    <a:pt x="24575" y="164756"/>
                  </a:moveTo>
                  <a:lnTo>
                    <a:pt x="24575" y="164756"/>
                  </a:lnTo>
                  <a:lnTo>
                    <a:pt x="20917" y="185740"/>
                  </a:lnTo>
                  <a:lnTo>
                    <a:pt x="25525" y="225006"/>
                  </a:lnTo>
                  <a:lnTo>
                    <a:pt x="31206" y="264687"/>
                  </a:lnTo>
                  <a:lnTo>
                    <a:pt x="35283" y="296659"/>
                  </a:lnTo>
                  <a:lnTo>
                    <a:pt x="39447" y="332035"/>
                  </a:lnTo>
                  <a:lnTo>
                    <a:pt x="42387" y="377539"/>
                  </a:lnTo>
                  <a:lnTo>
                    <a:pt x="43516" y="414487"/>
                  </a:lnTo>
                  <a:lnTo>
                    <a:pt x="43553" y="414499"/>
                  </a:lnTo>
                  <a:lnTo>
                    <a:pt x="37138" y="368674"/>
                  </a:lnTo>
                  <a:lnTo>
                    <a:pt x="28042" y="331116"/>
                  </a:lnTo>
                  <a:lnTo>
                    <a:pt x="23358" y="308118"/>
                  </a:lnTo>
                  <a:lnTo>
                    <a:pt x="18825" y="282908"/>
                  </a:lnTo>
                  <a:lnTo>
                    <a:pt x="14392" y="256224"/>
                  </a:lnTo>
                  <a:lnTo>
                    <a:pt x="10730" y="230674"/>
                  </a:lnTo>
                  <a:lnTo>
                    <a:pt x="7584" y="205879"/>
                  </a:lnTo>
                  <a:lnTo>
                    <a:pt x="2912" y="160455"/>
                  </a:lnTo>
                  <a:lnTo>
                    <a:pt x="836" y="123804"/>
                  </a:lnTo>
                  <a:lnTo>
                    <a:pt x="3676" y="91051"/>
                  </a:lnTo>
                  <a:lnTo>
                    <a:pt x="11327" y="48608"/>
                  </a:lnTo>
                  <a:lnTo>
                    <a:pt x="17276" y="27057"/>
                  </a:lnTo>
                  <a:lnTo>
                    <a:pt x="26975" y="12775"/>
                  </a:lnTo>
                  <a:lnTo>
                    <a:pt x="40223" y="3605"/>
                  </a:lnTo>
                  <a:lnTo>
                    <a:pt x="47707" y="172"/>
                  </a:lnTo>
                  <a:lnTo>
                    <a:pt x="55519" y="0"/>
                  </a:lnTo>
                  <a:lnTo>
                    <a:pt x="71724" y="5453"/>
                  </a:lnTo>
                  <a:lnTo>
                    <a:pt x="100085" y="27166"/>
                  </a:lnTo>
                  <a:lnTo>
                    <a:pt x="124089" y="59313"/>
                  </a:lnTo>
                  <a:lnTo>
                    <a:pt x="134494" y="95649"/>
                  </a:lnTo>
                  <a:lnTo>
                    <a:pt x="130835" y="129855"/>
                  </a:lnTo>
                  <a:lnTo>
                    <a:pt x="114072" y="158962"/>
                  </a:lnTo>
                  <a:lnTo>
                    <a:pt x="84489" y="182089"/>
                  </a:lnTo>
                  <a:lnTo>
                    <a:pt x="48912" y="195605"/>
                  </a:lnTo>
                  <a:lnTo>
                    <a:pt x="1471" y="196752"/>
                  </a:lnTo>
                  <a:lnTo>
                    <a:pt x="0" y="198081"/>
                  </a:lnTo>
                  <a:lnTo>
                    <a:pt x="431" y="200378"/>
                  </a:lnTo>
                  <a:lnTo>
                    <a:pt x="5525" y="209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671">
              <a:extLst>
                <a:ext uri="{FF2B5EF4-FFF2-40B4-BE49-F238E27FC236}">
                  <a16:creationId xmlns:a16="http://schemas.microsoft.com/office/drawing/2014/main" xmlns="" id="{F710BA2F-0F5E-48F9-B0C6-4EF4AC19FD08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953023" y="806450"/>
              <a:ext cx="139178" cy="163569"/>
            </a:xfrm>
            <a:custGeom>
              <a:avLst/>
              <a:gdLst/>
              <a:ahLst/>
              <a:cxnLst/>
              <a:rect l="0" t="0" r="0" b="0"/>
              <a:pathLst>
                <a:path w="139178" h="163569">
                  <a:moveTo>
                    <a:pt x="12177" y="69850"/>
                  </a:moveTo>
                  <a:lnTo>
                    <a:pt x="12177" y="69850"/>
                  </a:lnTo>
                  <a:lnTo>
                    <a:pt x="5435" y="63108"/>
                  </a:lnTo>
                  <a:lnTo>
                    <a:pt x="2125" y="56035"/>
                  </a:lnTo>
                  <a:lnTo>
                    <a:pt x="0" y="43367"/>
                  </a:lnTo>
                  <a:lnTo>
                    <a:pt x="5354" y="36678"/>
                  </a:lnTo>
                  <a:lnTo>
                    <a:pt x="9745" y="32919"/>
                  </a:lnTo>
                  <a:lnTo>
                    <a:pt x="22150" y="28742"/>
                  </a:lnTo>
                  <a:lnTo>
                    <a:pt x="29409" y="27628"/>
                  </a:lnTo>
                  <a:lnTo>
                    <a:pt x="45000" y="30153"/>
                  </a:lnTo>
                  <a:lnTo>
                    <a:pt x="61337" y="37390"/>
                  </a:lnTo>
                  <a:lnTo>
                    <a:pt x="78006" y="50014"/>
                  </a:lnTo>
                  <a:lnTo>
                    <a:pt x="89177" y="68795"/>
                  </a:lnTo>
                  <a:lnTo>
                    <a:pt x="97551" y="103169"/>
                  </a:lnTo>
                  <a:lnTo>
                    <a:pt x="98099" y="126286"/>
                  </a:lnTo>
                  <a:lnTo>
                    <a:pt x="91179" y="153051"/>
                  </a:lnTo>
                  <a:lnTo>
                    <a:pt x="86565" y="162802"/>
                  </a:lnTo>
                  <a:lnTo>
                    <a:pt x="83641" y="163568"/>
                  </a:lnTo>
                  <a:lnTo>
                    <a:pt x="80281" y="161962"/>
                  </a:lnTo>
                  <a:lnTo>
                    <a:pt x="76630" y="158775"/>
                  </a:lnTo>
                  <a:lnTo>
                    <a:pt x="64749" y="137434"/>
                  </a:lnTo>
                  <a:lnTo>
                    <a:pt x="59033" y="102026"/>
                  </a:lnTo>
                  <a:lnTo>
                    <a:pt x="64082" y="63626"/>
                  </a:lnTo>
                  <a:lnTo>
                    <a:pt x="81257" y="32179"/>
                  </a:lnTo>
                  <a:lnTo>
                    <a:pt x="94385" y="19476"/>
                  </a:lnTo>
                  <a:lnTo>
                    <a:pt x="115557" y="8358"/>
                  </a:lnTo>
                  <a:lnTo>
                    <a:pt x="1391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672">
              <a:extLst>
                <a:ext uri="{FF2B5EF4-FFF2-40B4-BE49-F238E27FC236}">
                  <a16:creationId xmlns:a16="http://schemas.microsoft.com/office/drawing/2014/main" xmlns="" id="{7FA1BE73-DB70-4D76-930F-FAFA21CC74E5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125845" y="795233"/>
              <a:ext cx="71706" cy="150332"/>
            </a:xfrm>
            <a:custGeom>
              <a:avLst/>
              <a:gdLst/>
              <a:ahLst/>
              <a:cxnLst/>
              <a:rect l="0" t="0" r="0" b="0"/>
              <a:pathLst>
                <a:path w="71706" h="150332">
                  <a:moveTo>
                    <a:pt x="42555" y="23917"/>
                  </a:moveTo>
                  <a:lnTo>
                    <a:pt x="42555" y="23917"/>
                  </a:lnTo>
                  <a:lnTo>
                    <a:pt x="42555" y="20546"/>
                  </a:lnTo>
                  <a:lnTo>
                    <a:pt x="37088" y="3523"/>
                  </a:lnTo>
                  <a:lnTo>
                    <a:pt x="35382" y="1854"/>
                  </a:lnTo>
                  <a:lnTo>
                    <a:pt x="29724" y="0"/>
                  </a:lnTo>
                  <a:lnTo>
                    <a:pt x="26240" y="917"/>
                  </a:lnTo>
                  <a:lnTo>
                    <a:pt x="18606" y="5698"/>
                  </a:lnTo>
                  <a:lnTo>
                    <a:pt x="6374" y="23066"/>
                  </a:lnTo>
                  <a:lnTo>
                    <a:pt x="555" y="52828"/>
                  </a:lnTo>
                  <a:lnTo>
                    <a:pt x="0" y="95035"/>
                  </a:lnTo>
                  <a:lnTo>
                    <a:pt x="12015" y="129400"/>
                  </a:lnTo>
                  <a:lnTo>
                    <a:pt x="20515" y="142059"/>
                  </a:lnTo>
                  <a:lnTo>
                    <a:pt x="31348" y="150038"/>
                  </a:lnTo>
                  <a:lnTo>
                    <a:pt x="37201" y="150331"/>
                  </a:lnTo>
                  <a:lnTo>
                    <a:pt x="49348" y="145012"/>
                  </a:lnTo>
                  <a:lnTo>
                    <a:pt x="59920" y="131830"/>
                  </a:lnTo>
                  <a:lnTo>
                    <a:pt x="67912" y="113506"/>
                  </a:lnTo>
                  <a:lnTo>
                    <a:pt x="71705" y="79390"/>
                  </a:lnTo>
                  <a:lnTo>
                    <a:pt x="67968" y="43881"/>
                  </a:lnTo>
                  <a:lnTo>
                    <a:pt x="58944" y="17681"/>
                  </a:lnTo>
                  <a:lnTo>
                    <a:pt x="53837" y="10562"/>
                  </a:lnTo>
                  <a:lnTo>
                    <a:pt x="52193" y="9369"/>
                  </a:lnTo>
                  <a:lnTo>
                    <a:pt x="51097" y="9280"/>
                  </a:lnTo>
                  <a:lnTo>
                    <a:pt x="50366" y="9925"/>
                  </a:lnTo>
                  <a:lnTo>
                    <a:pt x="48905" y="30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673">
              <a:extLst>
                <a:ext uri="{FF2B5EF4-FFF2-40B4-BE49-F238E27FC236}">
                  <a16:creationId xmlns:a16="http://schemas.microsoft.com/office/drawing/2014/main" xmlns="" id="{D0A1261C-4D38-4DEA-87DB-D51121C50E6A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231900" y="743590"/>
              <a:ext cx="80374" cy="344570"/>
            </a:xfrm>
            <a:custGeom>
              <a:avLst/>
              <a:gdLst/>
              <a:ahLst/>
              <a:cxnLst/>
              <a:rect l="0" t="0" r="0" b="0"/>
              <a:pathLst>
                <a:path w="80374" h="344570">
                  <a:moveTo>
                    <a:pt x="0" y="69210"/>
                  </a:moveTo>
                  <a:lnTo>
                    <a:pt x="0" y="69210"/>
                  </a:lnTo>
                  <a:lnTo>
                    <a:pt x="3371" y="72581"/>
                  </a:lnTo>
                  <a:lnTo>
                    <a:pt x="7839" y="108442"/>
                  </a:lnTo>
                  <a:lnTo>
                    <a:pt x="11260" y="147627"/>
                  </a:lnTo>
                  <a:lnTo>
                    <a:pt x="12273" y="194280"/>
                  </a:lnTo>
                  <a:lnTo>
                    <a:pt x="12510" y="229924"/>
                  </a:lnTo>
                  <a:lnTo>
                    <a:pt x="12616" y="266933"/>
                  </a:lnTo>
                  <a:lnTo>
                    <a:pt x="12675" y="309985"/>
                  </a:lnTo>
                  <a:lnTo>
                    <a:pt x="16353" y="339517"/>
                  </a:lnTo>
                  <a:lnTo>
                    <a:pt x="15841" y="342548"/>
                  </a:lnTo>
                  <a:lnTo>
                    <a:pt x="14794" y="344569"/>
                  </a:lnTo>
                  <a:lnTo>
                    <a:pt x="14096" y="343799"/>
                  </a:lnTo>
                  <a:lnTo>
                    <a:pt x="9513" y="304885"/>
                  </a:lnTo>
                  <a:lnTo>
                    <a:pt x="7756" y="267793"/>
                  </a:lnTo>
                  <a:lnTo>
                    <a:pt x="6269" y="222380"/>
                  </a:lnTo>
                  <a:lnTo>
                    <a:pt x="4885" y="197429"/>
                  </a:lnTo>
                  <a:lnTo>
                    <a:pt x="3257" y="171623"/>
                  </a:lnTo>
                  <a:lnTo>
                    <a:pt x="1447" y="124134"/>
                  </a:lnTo>
                  <a:lnTo>
                    <a:pt x="1349" y="82332"/>
                  </a:lnTo>
                  <a:lnTo>
                    <a:pt x="5260" y="37115"/>
                  </a:lnTo>
                  <a:lnTo>
                    <a:pt x="11593" y="10782"/>
                  </a:lnTo>
                  <a:lnTo>
                    <a:pt x="18323" y="1379"/>
                  </a:lnTo>
                  <a:lnTo>
                    <a:pt x="23504" y="0"/>
                  </a:lnTo>
                  <a:lnTo>
                    <a:pt x="36787" y="2232"/>
                  </a:lnTo>
                  <a:lnTo>
                    <a:pt x="60132" y="21534"/>
                  </a:lnTo>
                  <a:lnTo>
                    <a:pt x="78181" y="52967"/>
                  </a:lnTo>
                  <a:lnTo>
                    <a:pt x="80373" y="78689"/>
                  </a:lnTo>
                  <a:lnTo>
                    <a:pt x="75938" y="104467"/>
                  </a:lnTo>
                  <a:lnTo>
                    <a:pt x="61541" y="134141"/>
                  </a:lnTo>
                  <a:lnTo>
                    <a:pt x="43164" y="155947"/>
                  </a:lnTo>
                  <a:lnTo>
                    <a:pt x="28121" y="166791"/>
                  </a:lnTo>
                  <a:lnTo>
                    <a:pt x="21570" y="168836"/>
                  </a:lnTo>
                  <a:lnTo>
                    <a:pt x="15791" y="168789"/>
                  </a:lnTo>
                  <a:lnTo>
                    <a:pt x="10527" y="167346"/>
                  </a:lnTo>
                  <a:lnTo>
                    <a:pt x="7018" y="164267"/>
                  </a:lnTo>
                  <a:lnTo>
                    <a:pt x="0" y="145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674">
              <a:extLst>
                <a:ext uri="{FF2B5EF4-FFF2-40B4-BE49-F238E27FC236}">
                  <a16:creationId xmlns:a16="http://schemas.microsoft.com/office/drawing/2014/main" xmlns="" id="{075731AD-6523-4D5C-B59E-F71DA0977E33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325366" y="726701"/>
              <a:ext cx="97035" cy="143038"/>
            </a:xfrm>
            <a:custGeom>
              <a:avLst/>
              <a:gdLst/>
              <a:ahLst/>
              <a:cxnLst/>
              <a:rect l="0" t="0" r="0" b="0"/>
              <a:pathLst>
                <a:path w="97035" h="143038">
                  <a:moveTo>
                    <a:pt x="14484" y="79749"/>
                  </a:moveTo>
                  <a:lnTo>
                    <a:pt x="14484" y="79749"/>
                  </a:lnTo>
                  <a:lnTo>
                    <a:pt x="21226" y="79749"/>
                  </a:lnTo>
                  <a:lnTo>
                    <a:pt x="28299" y="75986"/>
                  </a:lnTo>
                  <a:lnTo>
                    <a:pt x="40214" y="64053"/>
                  </a:lnTo>
                  <a:lnTo>
                    <a:pt x="56883" y="41057"/>
                  </a:lnTo>
                  <a:lnTo>
                    <a:pt x="61550" y="26804"/>
                  </a:lnTo>
                  <a:lnTo>
                    <a:pt x="62919" y="12474"/>
                  </a:lnTo>
                  <a:lnTo>
                    <a:pt x="61175" y="1401"/>
                  </a:lnTo>
                  <a:lnTo>
                    <a:pt x="58312" y="0"/>
                  </a:lnTo>
                  <a:lnTo>
                    <a:pt x="54286" y="1183"/>
                  </a:lnTo>
                  <a:lnTo>
                    <a:pt x="43462" y="9553"/>
                  </a:lnTo>
                  <a:lnTo>
                    <a:pt x="22913" y="34804"/>
                  </a:lnTo>
                  <a:lnTo>
                    <a:pt x="4494" y="80906"/>
                  </a:lnTo>
                  <a:lnTo>
                    <a:pt x="0" y="112547"/>
                  </a:lnTo>
                  <a:lnTo>
                    <a:pt x="595" y="120664"/>
                  </a:lnTo>
                  <a:lnTo>
                    <a:pt x="6900" y="133447"/>
                  </a:lnTo>
                  <a:lnTo>
                    <a:pt x="11545" y="138831"/>
                  </a:lnTo>
                  <a:lnTo>
                    <a:pt x="18169" y="141715"/>
                  </a:lnTo>
                  <a:lnTo>
                    <a:pt x="34936" y="143037"/>
                  </a:lnTo>
                  <a:lnTo>
                    <a:pt x="50385" y="137510"/>
                  </a:lnTo>
                  <a:lnTo>
                    <a:pt x="97034" y="111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675">
              <a:extLst>
                <a:ext uri="{FF2B5EF4-FFF2-40B4-BE49-F238E27FC236}">
                  <a16:creationId xmlns:a16="http://schemas.microsoft.com/office/drawing/2014/main" xmlns="" id="{A8E5B48A-A106-40DC-B320-7A3E6FA9EEF3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429633" y="692150"/>
              <a:ext cx="107068" cy="179334"/>
            </a:xfrm>
            <a:custGeom>
              <a:avLst/>
              <a:gdLst/>
              <a:ahLst/>
              <a:cxnLst/>
              <a:rect l="0" t="0" r="0" b="0"/>
              <a:pathLst>
                <a:path w="107068" h="179334">
                  <a:moveTo>
                    <a:pt x="5467" y="57150"/>
                  </a:moveTo>
                  <a:lnTo>
                    <a:pt x="5467" y="57150"/>
                  </a:lnTo>
                  <a:lnTo>
                    <a:pt x="441" y="45216"/>
                  </a:lnTo>
                  <a:lnTo>
                    <a:pt x="0" y="42844"/>
                  </a:lnTo>
                  <a:lnTo>
                    <a:pt x="411" y="41263"/>
                  </a:lnTo>
                  <a:lnTo>
                    <a:pt x="1391" y="40208"/>
                  </a:lnTo>
                  <a:lnTo>
                    <a:pt x="2749" y="39506"/>
                  </a:lnTo>
                  <a:lnTo>
                    <a:pt x="11404" y="38516"/>
                  </a:lnTo>
                  <a:lnTo>
                    <a:pt x="20805" y="43930"/>
                  </a:lnTo>
                  <a:lnTo>
                    <a:pt x="26276" y="48336"/>
                  </a:lnTo>
                  <a:lnTo>
                    <a:pt x="34236" y="62640"/>
                  </a:lnTo>
                  <a:lnTo>
                    <a:pt x="45095" y="103939"/>
                  </a:lnTo>
                  <a:lnTo>
                    <a:pt x="43895" y="150745"/>
                  </a:lnTo>
                  <a:lnTo>
                    <a:pt x="38804" y="173312"/>
                  </a:lnTo>
                  <a:lnTo>
                    <a:pt x="34865" y="179333"/>
                  </a:lnTo>
                  <a:lnTo>
                    <a:pt x="33532" y="178822"/>
                  </a:lnTo>
                  <a:lnTo>
                    <a:pt x="32051" y="172610"/>
                  </a:lnTo>
                  <a:lnTo>
                    <a:pt x="36876" y="129685"/>
                  </a:lnTo>
                  <a:lnTo>
                    <a:pt x="43180" y="97149"/>
                  </a:lnTo>
                  <a:lnTo>
                    <a:pt x="61405" y="53244"/>
                  </a:lnTo>
                  <a:lnTo>
                    <a:pt x="93868" y="8072"/>
                  </a:lnTo>
                  <a:lnTo>
                    <a:pt x="99555" y="3587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676">
              <a:extLst>
                <a:ext uri="{FF2B5EF4-FFF2-40B4-BE49-F238E27FC236}">
                  <a16:creationId xmlns:a16="http://schemas.microsoft.com/office/drawing/2014/main" xmlns="" id="{29AF03C8-F45D-4072-A31D-428163A9CF3D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582974" y="495300"/>
              <a:ext cx="87077" cy="366513"/>
            </a:xfrm>
            <a:custGeom>
              <a:avLst/>
              <a:gdLst/>
              <a:ahLst/>
              <a:cxnLst/>
              <a:rect l="0" t="0" r="0" b="0"/>
              <a:pathLst>
                <a:path w="87077" h="366513">
                  <a:moveTo>
                    <a:pt x="61676" y="0"/>
                  </a:moveTo>
                  <a:lnTo>
                    <a:pt x="61676" y="0"/>
                  </a:lnTo>
                  <a:lnTo>
                    <a:pt x="60970" y="39388"/>
                  </a:lnTo>
                  <a:lnTo>
                    <a:pt x="52887" y="85940"/>
                  </a:lnTo>
                  <a:lnTo>
                    <a:pt x="46481" y="115807"/>
                  </a:lnTo>
                  <a:lnTo>
                    <a:pt x="41282" y="152599"/>
                  </a:lnTo>
                  <a:lnTo>
                    <a:pt x="32856" y="192470"/>
                  </a:lnTo>
                  <a:lnTo>
                    <a:pt x="22762" y="232298"/>
                  </a:lnTo>
                  <a:lnTo>
                    <a:pt x="13571" y="268814"/>
                  </a:lnTo>
                  <a:lnTo>
                    <a:pt x="3835" y="314363"/>
                  </a:lnTo>
                  <a:lnTo>
                    <a:pt x="0" y="354719"/>
                  </a:lnTo>
                  <a:lnTo>
                    <a:pt x="2044" y="362264"/>
                  </a:lnTo>
                  <a:lnTo>
                    <a:pt x="4282" y="364276"/>
                  </a:lnTo>
                  <a:lnTo>
                    <a:pt x="10533" y="366512"/>
                  </a:lnTo>
                  <a:lnTo>
                    <a:pt x="21777" y="359979"/>
                  </a:lnTo>
                  <a:lnTo>
                    <a:pt x="63111" y="324165"/>
                  </a:lnTo>
                  <a:lnTo>
                    <a:pt x="87076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677">
              <a:extLst>
                <a:ext uri="{FF2B5EF4-FFF2-40B4-BE49-F238E27FC236}">
                  <a16:creationId xmlns:a16="http://schemas.microsoft.com/office/drawing/2014/main" xmlns="" id="{5210A0F5-4429-4607-82BB-C935EFDF2DBA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555750" y="685800"/>
              <a:ext cx="120651" cy="44451"/>
            </a:xfrm>
            <a:custGeom>
              <a:avLst/>
              <a:gdLst/>
              <a:ahLst/>
              <a:cxnLst/>
              <a:rect l="0" t="0" r="0" b="0"/>
              <a:pathLst>
                <a:path w="120651" h="444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5644" y="37542"/>
                  </a:lnTo>
                  <a:lnTo>
                    <a:pt x="49266" y="23469"/>
                  </a:lnTo>
                  <a:lnTo>
                    <a:pt x="96201" y="808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678">
              <a:extLst>
                <a:ext uri="{FF2B5EF4-FFF2-40B4-BE49-F238E27FC236}">
                  <a16:creationId xmlns:a16="http://schemas.microsoft.com/office/drawing/2014/main" xmlns="" id="{0D105466-1F83-4BC4-927D-01F85EAF9160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733550" y="685800"/>
              <a:ext cx="6351" cy="146051"/>
            </a:xfrm>
            <a:custGeom>
              <a:avLst/>
              <a:gdLst/>
              <a:ahLst/>
              <a:cxnLst/>
              <a:rect l="0" t="0" r="0" b="0"/>
              <a:pathLst>
                <a:path w="6351" h="146051">
                  <a:moveTo>
                    <a:pt x="6350" y="0"/>
                  </a:moveTo>
                  <a:lnTo>
                    <a:pt x="6350" y="0"/>
                  </a:lnTo>
                  <a:lnTo>
                    <a:pt x="1986" y="16620"/>
                  </a:lnTo>
                  <a:lnTo>
                    <a:pt x="261" y="59086"/>
                  </a:lnTo>
                  <a:lnTo>
                    <a:pt x="34" y="106602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679">
              <a:extLst>
                <a:ext uri="{FF2B5EF4-FFF2-40B4-BE49-F238E27FC236}">
                  <a16:creationId xmlns:a16="http://schemas.microsoft.com/office/drawing/2014/main" xmlns="" id="{9E0A1931-F6D0-4A4B-BA15-F84C195E0F7E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752600" y="592315"/>
              <a:ext cx="6351" cy="10936"/>
            </a:xfrm>
            <a:custGeom>
              <a:avLst/>
              <a:gdLst/>
              <a:ahLst/>
              <a:cxnLst/>
              <a:rect l="0" t="0" r="0" b="0"/>
              <a:pathLst>
                <a:path w="6351" h="1093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706" y="117"/>
                  </a:lnTo>
                  <a:lnTo>
                    <a:pt x="6350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680">
              <a:extLst>
                <a:ext uri="{FF2B5EF4-FFF2-40B4-BE49-F238E27FC236}">
                  <a16:creationId xmlns:a16="http://schemas.microsoft.com/office/drawing/2014/main" xmlns="" id="{927CBBDE-BD10-4BBF-9CAB-0B4AD45B69D9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784350" y="647672"/>
              <a:ext cx="120651" cy="127000"/>
            </a:xfrm>
            <a:custGeom>
              <a:avLst/>
              <a:gdLst/>
              <a:ahLst/>
              <a:cxnLst/>
              <a:rect l="0" t="0" r="0" b="0"/>
              <a:pathLst>
                <a:path w="120651" h="127000">
                  <a:moveTo>
                    <a:pt x="0" y="88928"/>
                  </a:moveTo>
                  <a:lnTo>
                    <a:pt x="0" y="88928"/>
                  </a:lnTo>
                  <a:lnTo>
                    <a:pt x="3371" y="92299"/>
                  </a:lnTo>
                  <a:lnTo>
                    <a:pt x="10670" y="92073"/>
                  </a:lnTo>
                  <a:lnTo>
                    <a:pt x="15580" y="91024"/>
                  </a:lnTo>
                  <a:lnTo>
                    <a:pt x="32603" y="79436"/>
                  </a:lnTo>
                  <a:lnTo>
                    <a:pt x="56613" y="55852"/>
                  </a:lnTo>
                  <a:lnTo>
                    <a:pt x="69769" y="33580"/>
                  </a:lnTo>
                  <a:lnTo>
                    <a:pt x="73342" y="19879"/>
                  </a:lnTo>
                  <a:lnTo>
                    <a:pt x="73048" y="8615"/>
                  </a:lnTo>
                  <a:lnTo>
                    <a:pt x="71982" y="3636"/>
                  </a:lnTo>
                  <a:lnTo>
                    <a:pt x="68449" y="1022"/>
                  </a:lnTo>
                  <a:lnTo>
                    <a:pt x="56998" y="0"/>
                  </a:lnTo>
                  <a:lnTo>
                    <a:pt x="44382" y="5660"/>
                  </a:lnTo>
                  <a:lnTo>
                    <a:pt x="25380" y="22628"/>
                  </a:lnTo>
                  <a:lnTo>
                    <a:pt x="14102" y="38295"/>
                  </a:lnTo>
                  <a:lnTo>
                    <a:pt x="6738" y="57017"/>
                  </a:lnTo>
                  <a:lnTo>
                    <a:pt x="6758" y="75216"/>
                  </a:lnTo>
                  <a:lnTo>
                    <a:pt x="14702" y="99447"/>
                  </a:lnTo>
                  <a:lnTo>
                    <a:pt x="18268" y="106524"/>
                  </a:lnTo>
                  <a:lnTo>
                    <a:pt x="29756" y="118150"/>
                  </a:lnTo>
                  <a:lnTo>
                    <a:pt x="36771" y="123226"/>
                  </a:lnTo>
                  <a:lnTo>
                    <a:pt x="53972" y="126984"/>
                  </a:lnTo>
                  <a:lnTo>
                    <a:pt x="63498" y="126999"/>
                  </a:lnTo>
                  <a:lnTo>
                    <a:pt x="120650" y="101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681">
              <a:extLst>
                <a:ext uri="{FF2B5EF4-FFF2-40B4-BE49-F238E27FC236}">
                  <a16:creationId xmlns:a16="http://schemas.microsoft.com/office/drawing/2014/main" xmlns="" id="{6ABC6271-ACA2-4C8B-A7BB-C87E5DC5E01D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911350" y="609694"/>
              <a:ext cx="63501" cy="190407"/>
            </a:xfrm>
            <a:custGeom>
              <a:avLst/>
              <a:gdLst/>
              <a:ahLst/>
              <a:cxnLst/>
              <a:rect l="0" t="0" r="0" b="0"/>
              <a:pathLst>
                <a:path w="63501" h="190407">
                  <a:moveTo>
                    <a:pt x="63500" y="38006"/>
                  </a:moveTo>
                  <a:lnTo>
                    <a:pt x="63500" y="38006"/>
                  </a:lnTo>
                  <a:lnTo>
                    <a:pt x="62089" y="14775"/>
                  </a:lnTo>
                  <a:lnTo>
                    <a:pt x="56758" y="3927"/>
                  </a:lnTo>
                  <a:lnTo>
                    <a:pt x="51950" y="1176"/>
                  </a:lnTo>
                  <a:lnTo>
                    <a:pt x="39081" y="0"/>
                  </a:lnTo>
                  <a:lnTo>
                    <a:pt x="33110" y="2085"/>
                  </a:lnTo>
                  <a:lnTo>
                    <a:pt x="22712" y="10047"/>
                  </a:lnTo>
                  <a:lnTo>
                    <a:pt x="8924" y="29800"/>
                  </a:lnTo>
                  <a:lnTo>
                    <a:pt x="2644" y="53527"/>
                  </a:lnTo>
                  <a:lnTo>
                    <a:pt x="4154" y="78431"/>
                  </a:lnTo>
                  <a:lnTo>
                    <a:pt x="11019" y="91486"/>
                  </a:lnTo>
                  <a:lnTo>
                    <a:pt x="34351" y="119498"/>
                  </a:lnTo>
                  <a:lnTo>
                    <a:pt x="53901" y="134092"/>
                  </a:lnTo>
                  <a:lnTo>
                    <a:pt x="57100" y="138047"/>
                  </a:lnTo>
                  <a:lnTo>
                    <a:pt x="58528" y="142800"/>
                  </a:lnTo>
                  <a:lnTo>
                    <a:pt x="58233" y="153725"/>
                  </a:lnTo>
                  <a:lnTo>
                    <a:pt x="51987" y="163755"/>
                  </a:lnTo>
                  <a:lnTo>
                    <a:pt x="47358" y="168406"/>
                  </a:lnTo>
                  <a:lnTo>
                    <a:pt x="0" y="190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MARTInkShape-3682">
            <a:extLst>
              <a:ext uri="{FF2B5EF4-FFF2-40B4-BE49-F238E27FC236}">
                <a16:creationId xmlns:a16="http://schemas.microsoft.com/office/drawing/2014/main" xmlns="" id="{99A49275-B262-47DB-8C78-5A461162E82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85858" y="415660"/>
            <a:ext cx="292243" cy="572201"/>
          </a:xfrm>
          <a:custGeom>
            <a:avLst/>
            <a:gdLst/>
            <a:ahLst/>
            <a:cxnLst/>
            <a:rect l="0" t="0" r="0" b="0"/>
            <a:pathLst>
              <a:path w="292243" h="572201">
                <a:moveTo>
                  <a:pt x="108092" y="238390"/>
                </a:moveTo>
                <a:lnTo>
                  <a:pt x="108092" y="238390"/>
                </a:lnTo>
                <a:lnTo>
                  <a:pt x="95883" y="226181"/>
                </a:lnTo>
                <a:lnTo>
                  <a:pt x="77585" y="217996"/>
                </a:lnTo>
                <a:lnTo>
                  <a:pt x="54289" y="217844"/>
                </a:lnTo>
                <a:lnTo>
                  <a:pt x="29513" y="229010"/>
                </a:lnTo>
                <a:lnTo>
                  <a:pt x="16488" y="241747"/>
                </a:lnTo>
                <a:lnTo>
                  <a:pt x="6701" y="258226"/>
                </a:lnTo>
                <a:lnTo>
                  <a:pt x="0" y="279662"/>
                </a:lnTo>
                <a:lnTo>
                  <a:pt x="314" y="301418"/>
                </a:lnTo>
                <a:lnTo>
                  <a:pt x="2373" y="312159"/>
                </a:lnTo>
                <a:lnTo>
                  <a:pt x="14069" y="329737"/>
                </a:lnTo>
                <a:lnTo>
                  <a:pt x="30320" y="342489"/>
                </a:lnTo>
                <a:lnTo>
                  <a:pt x="46951" y="348156"/>
                </a:lnTo>
                <a:lnTo>
                  <a:pt x="63750" y="346912"/>
                </a:lnTo>
                <a:lnTo>
                  <a:pt x="72180" y="344605"/>
                </a:lnTo>
                <a:lnTo>
                  <a:pt x="85311" y="332634"/>
                </a:lnTo>
                <a:lnTo>
                  <a:pt x="95145" y="315554"/>
                </a:lnTo>
                <a:lnTo>
                  <a:pt x="107207" y="268318"/>
                </a:lnTo>
                <a:lnTo>
                  <a:pt x="111226" y="233347"/>
                </a:lnTo>
                <a:lnTo>
                  <a:pt x="113013" y="191934"/>
                </a:lnTo>
                <a:lnTo>
                  <a:pt x="113807" y="153302"/>
                </a:lnTo>
                <a:lnTo>
                  <a:pt x="114865" y="119434"/>
                </a:lnTo>
                <a:lnTo>
                  <a:pt x="120133" y="81945"/>
                </a:lnTo>
                <a:lnTo>
                  <a:pt x="131024" y="56804"/>
                </a:lnTo>
                <a:lnTo>
                  <a:pt x="155190" y="29347"/>
                </a:lnTo>
                <a:lnTo>
                  <a:pt x="183561" y="6911"/>
                </a:lnTo>
                <a:lnTo>
                  <a:pt x="196667" y="1455"/>
                </a:lnTo>
                <a:lnTo>
                  <a:pt x="203126" y="0"/>
                </a:lnTo>
                <a:lnTo>
                  <a:pt x="208842" y="1147"/>
                </a:lnTo>
                <a:lnTo>
                  <a:pt x="218957" y="8065"/>
                </a:lnTo>
                <a:lnTo>
                  <a:pt x="224393" y="21959"/>
                </a:lnTo>
                <a:lnTo>
                  <a:pt x="225398" y="40598"/>
                </a:lnTo>
                <a:lnTo>
                  <a:pt x="216619" y="77715"/>
                </a:lnTo>
                <a:lnTo>
                  <a:pt x="204069" y="112886"/>
                </a:lnTo>
                <a:lnTo>
                  <a:pt x="187202" y="157681"/>
                </a:lnTo>
                <a:lnTo>
                  <a:pt x="177765" y="182467"/>
                </a:lnTo>
                <a:lnTo>
                  <a:pt x="167946" y="208869"/>
                </a:lnTo>
                <a:lnTo>
                  <a:pt x="157873" y="236348"/>
                </a:lnTo>
                <a:lnTo>
                  <a:pt x="147629" y="264546"/>
                </a:lnTo>
                <a:lnTo>
                  <a:pt x="138684" y="292516"/>
                </a:lnTo>
                <a:lnTo>
                  <a:pt x="130603" y="320335"/>
                </a:lnTo>
                <a:lnTo>
                  <a:pt x="123099" y="348053"/>
                </a:lnTo>
                <a:lnTo>
                  <a:pt x="117391" y="374999"/>
                </a:lnTo>
                <a:lnTo>
                  <a:pt x="112880" y="401429"/>
                </a:lnTo>
                <a:lnTo>
                  <a:pt x="109168" y="427516"/>
                </a:lnTo>
                <a:lnTo>
                  <a:pt x="106924" y="473435"/>
                </a:lnTo>
                <a:lnTo>
                  <a:pt x="108278" y="512893"/>
                </a:lnTo>
                <a:lnTo>
                  <a:pt x="113713" y="555380"/>
                </a:lnTo>
                <a:lnTo>
                  <a:pt x="120233" y="569304"/>
                </a:lnTo>
                <a:lnTo>
                  <a:pt x="123947" y="571888"/>
                </a:lnTo>
                <a:lnTo>
                  <a:pt x="127834" y="572200"/>
                </a:lnTo>
                <a:lnTo>
                  <a:pt x="131837" y="570997"/>
                </a:lnTo>
                <a:lnTo>
                  <a:pt x="150954" y="545706"/>
                </a:lnTo>
                <a:lnTo>
                  <a:pt x="171122" y="503562"/>
                </a:lnTo>
                <a:lnTo>
                  <a:pt x="180320" y="471720"/>
                </a:lnTo>
                <a:lnTo>
                  <a:pt x="186054" y="439459"/>
                </a:lnTo>
                <a:lnTo>
                  <a:pt x="189283" y="396352"/>
                </a:lnTo>
                <a:lnTo>
                  <a:pt x="189534" y="370330"/>
                </a:lnTo>
                <a:lnTo>
                  <a:pt x="186864" y="357525"/>
                </a:lnTo>
                <a:lnTo>
                  <a:pt x="188493" y="351781"/>
                </a:lnTo>
                <a:lnTo>
                  <a:pt x="193376" y="344581"/>
                </a:lnTo>
                <a:lnTo>
                  <a:pt x="237495" y="328184"/>
                </a:lnTo>
                <a:lnTo>
                  <a:pt x="284942" y="311238"/>
                </a:lnTo>
                <a:lnTo>
                  <a:pt x="292242" y="3082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SMARTInkShape-Group719">
            <a:extLst>
              <a:ext uri="{FF2B5EF4-FFF2-40B4-BE49-F238E27FC236}">
                <a16:creationId xmlns:a16="http://schemas.microsoft.com/office/drawing/2014/main" xmlns="" id="{95FD1003-CCD2-4DC8-91D2-D12511727682}"/>
              </a:ext>
            </a:extLst>
          </p:cNvPr>
          <p:cNvGrpSpPr/>
          <p:nvPr/>
        </p:nvGrpSpPr>
        <p:grpSpPr>
          <a:xfrm>
            <a:off x="863600" y="420244"/>
            <a:ext cx="3003551" cy="900557"/>
            <a:chOff x="863600" y="420244"/>
            <a:chExt cx="3003551" cy="900557"/>
          </a:xfrm>
        </p:grpSpPr>
        <p:sp>
          <p:nvSpPr>
            <p:cNvPr id="16" name="SMARTInkShape-3683">
              <a:extLst>
                <a:ext uri="{FF2B5EF4-FFF2-40B4-BE49-F238E27FC236}">
                  <a16:creationId xmlns:a16="http://schemas.microsoft.com/office/drawing/2014/main" xmlns="" id="{B13DAD7D-850C-496A-A11E-C1B7840B9053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3246974" y="466556"/>
              <a:ext cx="207427" cy="241765"/>
            </a:xfrm>
            <a:custGeom>
              <a:avLst/>
              <a:gdLst/>
              <a:ahLst/>
              <a:cxnLst/>
              <a:rect l="0" t="0" r="0" b="0"/>
              <a:pathLst>
                <a:path w="207427" h="241765">
                  <a:moveTo>
                    <a:pt x="35976" y="60494"/>
                  </a:moveTo>
                  <a:lnTo>
                    <a:pt x="35976" y="60494"/>
                  </a:lnTo>
                  <a:lnTo>
                    <a:pt x="32605" y="57123"/>
                  </a:lnTo>
                  <a:lnTo>
                    <a:pt x="31612" y="56836"/>
                  </a:lnTo>
                  <a:lnTo>
                    <a:pt x="30950" y="57349"/>
                  </a:lnTo>
                  <a:lnTo>
                    <a:pt x="30509" y="58398"/>
                  </a:lnTo>
                  <a:lnTo>
                    <a:pt x="27778" y="103720"/>
                  </a:lnTo>
                  <a:lnTo>
                    <a:pt x="22729" y="140094"/>
                  </a:lnTo>
                  <a:lnTo>
                    <a:pt x="16764" y="180270"/>
                  </a:lnTo>
                  <a:lnTo>
                    <a:pt x="5056" y="225029"/>
                  </a:lnTo>
                  <a:lnTo>
                    <a:pt x="4" y="238832"/>
                  </a:lnTo>
                  <a:lnTo>
                    <a:pt x="0" y="239358"/>
                  </a:lnTo>
                  <a:lnTo>
                    <a:pt x="10272" y="216344"/>
                  </a:lnTo>
                  <a:lnTo>
                    <a:pt x="18326" y="181382"/>
                  </a:lnTo>
                  <a:lnTo>
                    <a:pt x="22957" y="148324"/>
                  </a:lnTo>
                  <a:lnTo>
                    <a:pt x="27368" y="110818"/>
                  </a:lnTo>
                  <a:lnTo>
                    <a:pt x="31680" y="72983"/>
                  </a:lnTo>
                  <a:lnTo>
                    <a:pt x="38074" y="32836"/>
                  </a:lnTo>
                  <a:lnTo>
                    <a:pt x="47420" y="791"/>
                  </a:lnTo>
                  <a:lnTo>
                    <a:pt x="49250" y="1642"/>
                  </a:lnTo>
                  <a:lnTo>
                    <a:pt x="55046" y="8232"/>
                  </a:lnTo>
                  <a:lnTo>
                    <a:pt x="74357" y="50816"/>
                  </a:lnTo>
                  <a:lnTo>
                    <a:pt x="87693" y="75516"/>
                  </a:lnTo>
                  <a:lnTo>
                    <a:pt x="92327" y="78269"/>
                  </a:lnTo>
                  <a:lnTo>
                    <a:pt x="105000" y="79448"/>
                  </a:lnTo>
                  <a:lnTo>
                    <a:pt x="118159" y="73857"/>
                  </a:lnTo>
                  <a:lnTo>
                    <a:pt x="139348" y="55046"/>
                  </a:lnTo>
                  <a:lnTo>
                    <a:pt x="172835" y="12212"/>
                  </a:lnTo>
                  <a:lnTo>
                    <a:pt x="178646" y="3758"/>
                  </a:lnTo>
                  <a:lnTo>
                    <a:pt x="183581" y="0"/>
                  </a:lnTo>
                  <a:lnTo>
                    <a:pt x="185179" y="409"/>
                  </a:lnTo>
                  <a:lnTo>
                    <a:pt x="186245" y="2093"/>
                  </a:lnTo>
                  <a:lnTo>
                    <a:pt x="195096" y="42301"/>
                  </a:lnTo>
                  <a:lnTo>
                    <a:pt x="197423" y="81679"/>
                  </a:lnTo>
                  <a:lnTo>
                    <a:pt x="191762" y="124627"/>
                  </a:lnTo>
                  <a:lnTo>
                    <a:pt x="184911" y="166750"/>
                  </a:lnTo>
                  <a:lnTo>
                    <a:pt x="184762" y="204161"/>
                  </a:lnTo>
                  <a:lnTo>
                    <a:pt x="188605" y="238163"/>
                  </a:lnTo>
                  <a:lnTo>
                    <a:pt x="189940" y="240323"/>
                  </a:lnTo>
                  <a:lnTo>
                    <a:pt x="191535" y="241764"/>
                  </a:lnTo>
                  <a:lnTo>
                    <a:pt x="194010" y="240607"/>
                  </a:lnTo>
                  <a:lnTo>
                    <a:pt x="207426" y="225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684">
              <a:extLst>
                <a:ext uri="{FF2B5EF4-FFF2-40B4-BE49-F238E27FC236}">
                  <a16:creationId xmlns:a16="http://schemas.microsoft.com/office/drawing/2014/main" xmlns="" id="{D9C3C1BB-4DB3-4691-AB06-630ECF801513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2997200" y="472654"/>
              <a:ext cx="184151" cy="267229"/>
            </a:xfrm>
            <a:custGeom>
              <a:avLst/>
              <a:gdLst/>
              <a:ahLst/>
              <a:cxnLst/>
              <a:rect l="0" t="0" r="0" b="0"/>
              <a:pathLst>
                <a:path w="184151" h="267229">
                  <a:moveTo>
                    <a:pt x="12700" y="67096"/>
                  </a:moveTo>
                  <a:lnTo>
                    <a:pt x="12700" y="67096"/>
                  </a:lnTo>
                  <a:lnTo>
                    <a:pt x="12700" y="63725"/>
                  </a:lnTo>
                  <a:lnTo>
                    <a:pt x="11994" y="62732"/>
                  </a:lnTo>
                  <a:lnTo>
                    <a:pt x="10818" y="62070"/>
                  </a:lnTo>
                  <a:lnTo>
                    <a:pt x="6611" y="60823"/>
                  </a:lnTo>
                  <a:lnTo>
                    <a:pt x="6365" y="104089"/>
                  </a:lnTo>
                  <a:lnTo>
                    <a:pt x="4471" y="150681"/>
                  </a:lnTo>
                  <a:lnTo>
                    <a:pt x="1325" y="189934"/>
                  </a:lnTo>
                  <a:lnTo>
                    <a:pt x="262" y="237332"/>
                  </a:lnTo>
                  <a:lnTo>
                    <a:pt x="15" y="267228"/>
                  </a:lnTo>
                  <a:lnTo>
                    <a:pt x="1" y="227781"/>
                  </a:lnTo>
                  <a:lnTo>
                    <a:pt x="0" y="189025"/>
                  </a:lnTo>
                  <a:lnTo>
                    <a:pt x="1881" y="141794"/>
                  </a:lnTo>
                  <a:lnTo>
                    <a:pt x="6907" y="95814"/>
                  </a:lnTo>
                  <a:lnTo>
                    <a:pt x="11555" y="49093"/>
                  </a:lnTo>
                  <a:lnTo>
                    <a:pt x="14431" y="12802"/>
                  </a:lnTo>
                  <a:lnTo>
                    <a:pt x="17703" y="4160"/>
                  </a:lnTo>
                  <a:lnTo>
                    <a:pt x="21508" y="319"/>
                  </a:lnTo>
                  <a:lnTo>
                    <a:pt x="24217" y="0"/>
                  </a:lnTo>
                  <a:lnTo>
                    <a:pt x="30989" y="1527"/>
                  </a:lnTo>
                  <a:lnTo>
                    <a:pt x="38702" y="10203"/>
                  </a:lnTo>
                  <a:lnTo>
                    <a:pt x="49097" y="30953"/>
                  </a:lnTo>
                  <a:lnTo>
                    <a:pt x="70592" y="75246"/>
                  </a:lnTo>
                  <a:lnTo>
                    <a:pt x="89581" y="107576"/>
                  </a:lnTo>
                  <a:lnTo>
                    <a:pt x="92882" y="111016"/>
                  </a:lnTo>
                  <a:lnTo>
                    <a:pt x="100312" y="114838"/>
                  </a:lnTo>
                  <a:lnTo>
                    <a:pt x="104975" y="114446"/>
                  </a:lnTo>
                  <a:lnTo>
                    <a:pt x="115800" y="110248"/>
                  </a:lnTo>
                  <a:lnTo>
                    <a:pt x="125785" y="99915"/>
                  </a:lnTo>
                  <a:lnTo>
                    <a:pt x="150412" y="55814"/>
                  </a:lnTo>
                  <a:lnTo>
                    <a:pt x="164694" y="29612"/>
                  </a:lnTo>
                  <a:lnTo>
                    <a:pt x="171992" y="72328"/>
                  </a:lnTo>
                  <a:lnTo>
                    <a:pt x="176653" y="118930"/>
                  </a:lnTo>
                  <a:lnTo>
                    <a:pt x="177460" y="156302"/>
                  </a:lnTo>
                  <a:lnTo>
                    <a:pt x="177699" y="197558"/>
                  </a:lnTo>
                  <a:lnTo>
                    <a:pt x="173416" y="243489"/>
                  </a:lnTo>
                  <a:lnTo>
                    <a:pt x="171709" y="266487"/>
                  </a:lnTo>
                  <a:lnTo>
                    <a:pt x="173034" y="265640"/>
                  </a:lnTo>
                  <a:lnTo>
                    <a:pt x="184150" y="251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685">
              <a:extLst>
                <a:ext uri="{FF2B5EF4-FFF2-40B4-BE49-F238E27FC236}">
                  <a16:creationId xmlns:a16="http://schemas.microsoft.com/office/drawing/2014/main" xmlns="" id="{FF49CCC3-FB09-4712-9305-F9D0A97B4853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3519417" y="420244"/>
              <a:ext cx="201684" cy="263415"/>
            </a:xfrm>
            <a:custGeom>
              <a:avLst/>
              <a:gdLst/>
              <a:ahLst/>
              <a:cxnLst/>
              <a:rect l="0" t="0" r="0" b="0"/>
              <a:pathLst>
                <a:path w="201684" h="263415">
                  <a:moveTo>
                    <a:pt x="201683" y="11556"/>
                  </a:moveTo>
                  <a:lnTo>
                    <a:pt x="201683" y="11556"/>
                  </a:lnTo>
                  <a:lnTo>
                    <a:pt x="195908" y="6486"/>
                  </a:lnTo>
                  <a:lnTo>
                    <a:pt x="189473" y="2718"/>
                  </a:lnTo>
                  <a:lnTo>
                    <a:pt x="171176" y="0"/>
                  </a:lnTo>
                  <a:lnTo>
                    <a:pt x="142662" y="4857"/>
                  </a:lnTo>
                  <a:lnTo>
                    <a:pt x="102222" y="20555"/>
                  </a:lnTo>
                  <a:lnTo>
                    <a:pt x="70010" y="43829"/>
                  </a:lnTo>
                  <a:lnTo>
                    <a:pt x="53151" y="65882"/>
                  </a:lnTo>
                  <a:lnTo>
                    <a:pt x="39882" y="104393"/>
                  </a:lnTo>
                  <a:lnTo>
                    <a:pt x="30466" y="150152"/>
                  </a:lnTo>
                  <a:lnTo>
                    <a:pt x="21812" y="193371"/>
                  </a:lnTo>
                  <a:lnTo>
                    <a:pt x="6163" y="237688"/>
                  </a:lnTo>
                  <a:lnTo>
                    <a:pt x="0" y="258327"/>
                  </a:lnTo>
                  <a:lnTo>
                    <a:pt x="905" y="260736"/>
                  </a:lnTo>
                  <a:lnTo>
                    <a:pt x="2920" y="262343"/>
                  </a:lnTo>
                  <a:lnTo>
                    <a:pt x="5674" y="263414"/>
                  </a:lnTo>
                  <a:lnTo>
                    <a:pt x="12498" y="262723"/>
                  </a:lnTo>
                  <a:lnTo>
                    <a:pt x="59302" y="247581"/>
                  </a:lnTo>
                  <a:lnTo>
                    <a:pt x="103787" y="238252"/>
                  </a:lnTo>
                  <a:lnTo>
                    <a:pt x="125483" y="233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686">
              <a:extLst>
                <a:ext uri="{FF2B5EF4-FFF2-40B4-BE49-F238E27FC236}">
                  <a16:creationId xmlns:a16="http://schemas.microsoft.com/office/drawing/2014/main" xmlns="" id="{4C243A85-96B2-4057-8889-1506FAF7BE57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3514241" y="558800"/>
              <a:ext cx="149710" cy="12701"/>
            </a:xfrm>
            <a:custGeom>
              <a:avLst/>
              <a:gdLst/>
              <a:ahLst/>
              <a:cxnLst/>
              <a:rect l="0" t="0" r="0" b="0"/>
              <a:pathLst>
                <a:path w="149710" h="12701">
                  <a:moveTo>
                    <a:pt x="3659" y="12700"/>
                  </a:moveTo>
                  <a:lnTo>
                    <a:pt x="3659" y="12700"/>
                  </a:lnTo>
                  <a:lnTo>
                    <a:pt x="288" y="12700"/>
                  </a:lnTo>
                  <a:lnTo>
                    <a:pt x="0" y="11994"/>
                  </a:lnTo>
                  <a:lnTo>
                    <a:pt x="1563" y="9329"/>
                  </a:lnTo>
                  <a:lnTo>
                    <a:pt x="35778" y="6233"/>
                  </a:lnTo>
                  <a:lnTo>
                    <a:pt x="83026" y="2160"/>
                  </a:lnTo>
                  <a:lnTo>
                    <a:pt x="127442" y="640"/>
                  </a:lnTo>
                  <a:lnTo>
                    <a:pt x="1497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687">
              <a:extLst>
                <a:ext uri="{FF2B5EF4-FFF2-40B4-BE49-F238E27FC236}">
                  <a16:creationId xmlns:a16="http://schemas.microsoft.com/office/drawing/2014/main" xmlns="" id="{6B82A54B-DEF9-44C4-8CCA-7715D2DCB953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863600" y="812800"/>
              <a:ext cx="2730501" cy="349251"/>
            </a:xfrm>
            <a:custGeom>
              <a:avLst/>
              <a:gdLst/>
              <a:ahLst/>
              <a:cxnLst/>
              <a:rect l="0" t="0" r="0" b="0"/>
              <a:pathLst>
                <a:path w="2730501" h="349251">
                  <a:moveTo>
                    <a:pt x="0" y="349250"/>
                  </a:moveTo>
                  <a:lnTo>
                    <a:pt x="0" y="349250"/>
                  </a:lnTo>
                  <a:lnTo>
                    <a:pt x="39511" y="341724"/>
                  </a:lnTo>
                  <a:lnTo>
                    <a:pt x="70791" y="335766"/>
                  </a:lnTo>
                  <a:lnTo>
                    <a:pt x="112810" y="327561"/>
                  </a:lnTo>
                  <a:lnTo>
                    <a:pt x="161990" y="317857"/>
                  </a:lnTo>
                  <a:lnTo>
                    <a:pt x="215944" y="307155"/>
                  </a:lnTo>
                  <a:lnTo>
                    <a:pt x="275901" y="295786"/>
                  </a:lnTo>
                  <a:lnTo>
                    <a:pt x="339862" y="283974"/>
                  </a:lnTo>
                  <a:lnTo>
                    <a:pt x="406491" y="271866"/>
                  </a:lnTo>
                  <a:lnTo>
                    <a:pt x="481955" y="257444"/>
                  </a:lnTo>
                  <a:lnTo>
                    <a:pt x="563309" y="241479"/>
                  </a:lnTo>
                  <a:lnTo>
                    <a:pt x="648589" y="224486"/>
                  </a:lnTo>
                  <a:lnTo>
                    <a:pt x="737899" y="208218"/>
                  </a:lnTo>
                  <a:lnTo>
                    <a:pt x="829894" y="192435"/>
                  </a:lnTo>
                  <a:lnTo>
                    <a:pt x="923679" y="176973"/>
                  </a:lnTo>
                  <a:lnTo>
                    <a:pt x="1020775" y="163138"/>
                  </a:lnTo>
                  <a:lnTo>
                    <a:pt x="1120078" y="150386"/>
                  </a:lnTo>
                  <a:lnTo>
                    <a:pt x="1220852" y="138357"/>
                  </a:lnTo>
                  <a:lnTo>
                    <a:pt x="1323312" y="126810"/>
                  </a:lnTo>
                  <a:lnTo>
                    <a:pt x="1426897" y="115585"/>
                  </a:lnTo>
                  <a:lnTo>
                    <a:pt x="1531231" y="104573"/>
                  </a:lnTo>
                  <a:lnTo>
                    <a:pt x="1631832" y="95115"/>
                  </a:lnTo>
                  <a:lnTo>
                    <a:pt x="1729943" y="86694"/>
                  </a:lnTo>
                  <a:lnTo>
                    <a:pt x="1826396" y="78962"/>
                  </a:lnTo>
                  <a:lnTo>
                    <a:pt x="1918214" y="72397"/>
                  </a:lnTo>
                  <a:lnTo>
                    <a:pt x="2006942" y="66609"/>
                  </a:lnTo>
                  <a:lnTo>
                    <a:pt x="2093611" y="61339"/>
                  </a:lnTo>
                  <a:lnTo>
                    <a:pt x="2174674" y="55710"/>
                  </a:lnTo>
                  <a:lnTo>
                    <a:pt x="2251999" y="49840"/>
                  </a:lnTo>
                  <a:lnTo>
                    <a:pt x="2326833" y="43810"/>
                  </a:lnTo>
                  <a:lnTo>
                    <a:pt x="2393655" y="38379"/>
                  </a:lnTo>
                  <a:lnTo>
                    <a:pt x="2455137" y="33347"/>
                  </a:lnTo>
                  <a:lnTo>
                    <a:pt x="2513058" y="28581"/>
                  </a:lnTo>
                  <a:lnTo>
                    <a:pt x="2560844" y="23993"/>
                  </a:lnTo>
                  <a:lnTo>
                    <a:pt x="2601874" y="19523"/>
                  </a:lnTo>
                  <a:lnTo>
                    <a:pt x="2638399" y="15132"/>
                  </a:lnTo>
                  <a:lnTo>
                    <a:pt x="2684628" y="8372"/>
                  </a:lnTo>
                  <a:lnTo>
                    <a:pt x="273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688">
              <a:extLst>
                <a:ext uri="{FF2B5EF4-FFF2-40B4-BE49-F238E27FC236}">
                  <a16:creationId xmlns:a16="http://schemas.microsoft.com/office/drawing/2014/main" xmlns="" id="{A4D4CDBF-1166-44D5-A6E0-1B8AF82C5F08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073150" y="908050"/>
              <a:ext cx="2622551" cy="412751"/>
            </a:xfrm>
            <a:custGeom>
              <a:avLst/>
              <a:gdLst/>
              <a:ahLst/>
              <a:cxnLst/>
              <a:rect l="0" t="0" r="0" b="0"/>
              <a:pathLst>
                <a:path w="2622551" h="412751">
                  <a:moveTo>
                    <a:pt x="0" y="412750"/>
                  </a:moveTo>
                  <a:lnTo>
                    <a:pt x="0" y="412750"/>
                  </a:lnTo>
                  <a:lnTo>
                    <a:pt x="33710" y="402637"/>
                  </a:lnTo>
                  <a:lnTo>
                    <a:pt x="57045" y="396836"/>
                  </a:lnTo>
                  <a:lnTo>
                    <a:pt x="86008" y="390146"/>
                  </a:lnTo>
                  <a:lnTo>
                    <a:pt x="118722" y="382864"/>
                  </a:lnTo>
                  <a:lnTo>
                    <a:pt x="159581" y="374482"/>
                  </a:lnTo>
                  <a:lnTo>
                    <a:pt x="205871" y="365366"/>
                  </a:lnTo>
                  <a:lnTo>
                    <a:pt x="255781" y="355760"/>
                  </a:lnTo>
                  <a:lnTo>
                    <a:pt x="313748" y="344418"/>
                  </a:lnTo>
                  <a:lnTo>
                    <a:pt x="377088" y="331918"/>
                  </a:lnTo>
                  <a:lnTo>
                    <a:pt x="444008" y="318645"/>
                  </a:lnTo>
                  <a:lnTo>
                    <a:pt x="517550" y="304152"/>
                  </a:lnTo>
                  <a:lnTo>
                    <a:pt x="595506" y="288846"/>
                  </a:lnTo>
                  <a:lnTo>
                    <a:pt x="676404" y="272997"/>
                  </a:lnTo>
                  <a:lnTo>
                    <a:pt x="764908" y="257493"/>
                  </a:lnTo>
                  <a:lnTo>
                    <a:pt x="858483" y="242217"/>
                  </a:lnTo>
                  <a:lnTo>
                    <a:pt x="955439" y="227095"/>
                  </a:lnTo>
                  <a:lnTo>
                    <a:pt x="1053942" y="213485"/>
                  </a:lnTo>
                  <a:lnTo>
                    <a:pt x="1153478" y="200885"/>
                  </a:lnTo>
                  <a:lnTo>
                    <a:pt x="1253702" y="188956"/>
                  </a:lnTo>
                  <a:lnTo>
                    <a:pt x="1352268" y="177477"/>
                  </a:lnTo>
                  <a:lnTo>
                    <a:pt x="1449729" y="166295"/>
                  </a:lnTo>
                  <a:lnTo>
                    <a:pt x="1546452" y="155314"/>
                  </a:lnTo>
                  <a:lnTo>
                    <a:pt x="1641979" y="144465"/>
                  </a:lnTo>
                  <a:lnTo>
                    <a:pt x="1736708" y="133704"/>
                  </a:lnTo>
                  <a:lnTo>
                    <a:pt x="1830906" y="123003"/>
                  </a:lnTo>
                  <a:lnTo>
                    <a:pt x="1918398" y="113046"/>
                  </a:lnTo>
                  <a:lnTo>
                    <a:pt x="2001421" y="103586"/>
                  </a:lnTo>
                  <a:lnTo>
                    <a:pt x="2081464" y="94458"/>
                  </a:lnTo>
                  <a:lnTo>
                    <a:pt x="2153171" y="86255"/>
                  </a:lnTo>
                  <a:lnTo>
                    <a:pt x="2219319" y="78670"/>
                  </a:lnTo>
                  <a:lnTo>
                    <a:pt x="2281763" y="71497"/>
                  </a:lnTo>
                  <a:lnTo>
                    <a:pt x="2338208" y="63892"/>
                  </a:lnTo>
                  <a:lnTo>
                    <a:pt x="2390656" y="56000"/>
                  </a:lnTo>
                  <a:lnTo>
                    <a:pt x="2440437" y="47917"/>
                  </a:lnTo>
                  <a:lnTo>
                    <a:pt x="2482797" y="39000"/>
                  </a:lnTo>
                  <a:lnTo>
                    <a:pt x="2520209" y="29528"/>
                  </a:lnTo>
                  <a:lnTo>
                    <a:pt x="2554323" y="19685"/>
                  </a:lnTo>
                  <a:lnTo>
                    <a:pt x="262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689">
              <a:extLst>
                <a:ext uri="{FF2B5EF4-FFF2-40B4-BE49-F238E27FC236}">
                  <a16:creationId xmlns:a16="http://schemas.microsoft.com/office/drawing/2014/main" xmlns="" id="{1EA5AFCF-02EB-4D73-BE95-06C72A448337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3860800" y="5969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690">
              <a:extLst>
                <a:ext uri="{FF2B5EF4-FFF2-40B4-BE49-F238E27FC236}">
                  <a16:creationId xmlns:a16="http://schemas.microsoft.com/office/drawing/2014/main" xmlns="" id="{B4D7B7E1-2817-4FD3-9986-278C2892898D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3860800" y="7302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2979" y="6350"/>
                  </a:lnTo>
                  <a:lnTo>
                    <a:pt x="1986" y="5644"/>
                  </a:lnTo>
                  <a:lnTo>
                    <a:pt x="1324" y="446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720">
            <a:extLst>
              <a:ext uri="{FF2B5EF4-FFF2-40B4-BE49-F238E27FC236}">
                <a16:creationId xmlns:a16="http://schemas.microsoft.com/office/drawing/2014/main" xmlns="" id="{EB042640-5193-48F8-AEC9-64C1274B1374}"/>
              </a:ext>
            </a:extLst>
          </p:cNvPr>
          <p:cNvGrpSpPr/>
          <p:nvPr/>
        </p:nvGrpSpPr>
        <p:grpSpPr>
          <a:xfrm>
            <a:off x="1187450" y="1733550"/>
            <a:ext cx="154911" cy="298451"/>
            <a:chOff x="1187450" y="1733550"/>
            <a:chExt cx="154911" cy="298451"/>
          </a:xfrm>
        </p:grpSpPr>
        <p:sp>
          <p:nvSpPr>
            <p:cNvPr id="25" name="SMARTInkShape-3691">
              <a:extLst>
                <a:ext uri="{FF2B5EF4-FFF2-40B4-BE49-F238E27FC236}">
                  <a16:creationId xmlns:a16="http://schemas.microsoft.com/office/drawing/2014/main" xmlns="" id="{9C092D94-EA4E-4ED5-8886-E99031AA6BDA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187450" y="1733550"/>
              <a:ext cx="31751" cy="298451"/>
            </a:xfrm>
            <a:custGeom>
              <a:avLst/>
              <a:gdLst/>
              <a:ahLst/>
              <a:cxnLst/>
              <a:rect l="0" t="0" r="0" b="0"/>
              <a:pathLst>
                <a:path w="31751" h="29845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12209" y="42716"/>
                  </a:lnTo>
                  <a:lnTo>
                    <a:pt x="23765" y="84310"/>
                  </a:lnTo>
                  <a:lnTo>
                    <a:pt x="28201" y="117904"/>
                  </a:lnTo>
                  <a:lnTo>
                    <a:pt x="30173" y="154707"/>
                  </a:lnTo>
                  <a:lnTo>
                    <a:pt x="31049" y="194583"/>
                  </a:lnTo>
                  <a:lnTo>
                    <a:pt x="31438" y="230180"/>
                  </a:lnTo>
                  <a:lnTo>
                    <a:pt x="31658" y="270460"/>
                  </a:lnTo>
                  <a:lnTo>
                    <a:pt x="3175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692">
              <a:extLst>
                <a:ext uri="{FF2B5EF4-FFF2-40B4-BE49-F238E27FC236}">
                  <a16:creationId xmlns:a16="http://schemas.microsoft.com/office/drawing/2014/main" xmlns="" id="{4A16FE27-D0D7-4EB5-A66C-9C7E208E213F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290744" y="1917700"/>
              <a:ext cx="51617" cy="68162"/>
            </a:xfrm>
            <a:custGeom>
              <a:avLst/>
              <a:gdLst/>
              <a:ahLst/>
              <a:cxnLst/>
              <a:rect l="0" t="0" r="0" b="0"/>
              <a:pathLst>
                <a:path w="51617" h="68162">
                  <a:moveTo>
                    <a:pt x="23706" y="19050"/>
                  </a:moveTo>
                  <a:lnTo>
                    <a:pt x="23706" y="19050"/>
                  </a:lnTo>
                  <a:lnTo>
                    <a:pt x="20335" y="15679"/>
                  </a:lnTo>
                  <a:lnTo>
                    <a:pt x="17931" y="15392"/>
                  </a:lnTo>
                  <a:lnTo>
                    <a:pt x="11497" y="16954"/>
                  </a:lnTo>
                  <a:lnTo>
                    <a:pt x="5815" y="21881"/>
                  </a:lnTo>
                  <a:lnTo>
                    <a:pt x="3312" y="25171"/>
                  </a:lnTo>
                  <a:lnTo>
                    <a:pt x="531" y="34470"/>
                  </a:lnTo>
                  <a:lnTo>
                    <a:pt x="0" y="44953"/>
                  </a:lnTo>
                  <a:lnTo>
                    <a:pt x="2116" y="54316"/>
                  </a:lnTo>
                  <a:lnTo>
                    <a:pt x="7290" y="61300"/>
                  </a:lnTo>
                  <a:lnTo>
                    <a:pt x="10645" y="64150"/>
                  </a:lnTo>
                  <a:lnTo>
                    <a:pt x="20018" y="67317"/>
                  </a:lnTo>
                  <a:lnTo>
                    <a:pt x="25481" y="68161"/>
                  </a:lnTo>
                  <a:lnTo>
                    <a:pt x="29828" y="67313"/>
                  </a:lnTo>
                  <a:lnTo>
                    <a:pt x="36540" y="62608"/>
                  </a:lnTo>
                  <a:lnTo>
                    <a:pt x="51049" y="34485"/>
                  </a:lnTo>
                  <a:lnTo>
                    <a:pt x="51616" y="25675"/>
                  </a:lnTo>
                  <a:lnTo>
                    <a:pt x="49516" y="17761"/>
                  </a:lnTo>
                  <a:lnTo>
                    <a:pt x="42419" y="6931"/>
                  </a:lnTo>
                  <a:lnTo>
                    <a:pt x="364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721">
            <a:extLst>
              <a:ext uri="{FF2B5EF4-FFF2-40B4-BE49-F238E27FC236}">
                <a16:creationId xmlns:a16="http://schemas.microsoft.com/office/drawing/2014/main" xmlns="" id="{8CD10435-2568-4F30-840E-7D9EA6B9C7CA}"/>
              </a:ext>
            </a:extLst>
          </p:cNvPr>
          <p:cNvGrpSpPr/>
          <p:nvPr/>
        </p:nvGrpSpPr>
        <p:grpSpPr>
          <a:xfrm>
            <a:off x="1696333" y="1614144"/>
            <a:ext cx="913518" cy="328957"/>
            <a:chOff x="1696333" y="1614144"/>
            <a:chExt cx="913518" cy="328957"/>
          </a:xfrm>
        </p:grpSpPr>
        <p:sp>
          <p:nvSpPr>
            <p:cNvPr id="28" name="SMARTInkShape-3693">
              <a:extLst>
                <a:ext uri="{FF2B5EF4-FFF2-40B4-BE49-F238E27FC236}">
                  <a16:creationId xmlns:a16="http://schemas.microsoft.com/office/drawing/2014/main" xmlns="" id="{2A061C46-7F37-4556-88D9-8E72845FBA0A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696333" y="1680389"/>
              <a:ext cx="253118" cy="262712"/>
            </a:xfrm>
            <a:custGeom>
              <a:avLst/>
              <a:gdLst/>
              <a:ahLst/>
              <a:cxnLst/>
              <a:rect l="0" t="0" r="0" b="0"/>
              <a:pathLst>
                <a:path w="253118" h="262712">
                  <a:moveTo>
                    <a:pt x="5467" y="53161"/>
                  </a:moveTo>
                  <a:lnTo>
                    <a:pt x="5467" y="53161"/>
                  </a:lnTo>
                  <a:lnTo>
                    <a:pt x="2096" y="53161"/>
                  </a:lnTo>
                  <a:lnTo>
                    <a:pt x="1103" y="54572"/>
                  </a:lnTo>
                  <a:lnTo>
                    <a:pt x="0" y="59903"/>
                  </a:lnTo>
                  <a:lnTo>
                    <a:pt x="4930" y="103794"/>
                  </a:lnTo>
                  <a:lnTo>
                    <a:pt x="5308" y="142403"/>
                  </a:lnTo>
                  <a:lnTo>
                    <a:pt x="5420" y="183712"/>
                  </a:lnTo>
                  <a:lnTo>
                    <a:pt x="5458" y="226227"/>
                  </a:lnTo>
                  <a:lnTo>
                    <a:pt x="5466" y="246173"/>
                  </a:lnTo>
                  <a:lnTo>
                    <a:pt x="3585" y="198662"/>
                  </a:lnTo>
                  <a:lnTo>
                    <a:pt x="1103" y="167217"/>
                  </a:lnTo>
                  <a:lnTo>
                    <a:pt x="0" y="129723"/>
                  </a:lnTo>
                  <a:lnTo>
                    <a:pt x="3272" y="93303"/>
                  </a:lnTo>
                  <a:lnTo>
                    <a:pt x="13048" y="46711"/>
                  </a:lnTo>
                  <a:lnTo>
                    <a:pt x="28076" y="4987"/>
                  </a:lnTo>
                  <a:lnTo>
                    <a:pt x="32684" y="0"/>
                  </a:lnTo>
                  <a:lnTo>
                    <a:pt x="34900" y="2198"/>
                  </a:lnTo>
                  <a:lnTo>
                    <a:pt x="49028" y="47295"/>
                  </a:lnTo>
                  <a:lnTo>
                    <a:pt x="70751" y="91931"/>
                  </a:lnTo>
                  <a:lnTo>
                    <a:pt x="85517" y="110844"/>
                  </a:lnTo>
                  <a:lnTo>
                    <a:pt x="101487" y="121131"/>
                  </a:lnTo>
                  <a:lnTo>
                    <a:pt x="109697" y="123875"/>
                  </a:lnTo>
                  <a:lnTo>
                    <a:pt x="117993" y="123587"/>
                  </a:lnTo>
                  <a:lnTo>
                    <a:pt x="134736" y="117622"/>
                  </a:lnTo>
                  <a:lnTo>
                    <a:pt x="156658" y="98993"/>
                  </a:lnTo>
                  <a:lnTo>
                    <a:pt x="181617" y="59392"/>
                  </a:lnTo>
                  <a:lnTo>
                    <a:pt x="197309" y="28974"/>
                  </a:lnTo>
                  <a:lnTo>
                    <a:pt x="199684" y="27864"/>
                  </a:lnTo>
                  <a:lnTo>
                    <a:pt x="201973" y="28535"/>
                  </a:lnTo>
                  <a:lnTo>
                    <a:pt x="204204" y="30394"/>
                  </a:lnTo>
                  <a:lnTo>
                    <a:pt x="206683" y="38103"/>
                  </a:lnTo>
                  <a:lnTo>
                    <a:pt x="217839" y="78643"/>
                  </a:lnTo>
                  <a:lnTo>
                    <a:pt x="225182" y="121232"/>
                  </a:lnTo>
                  <a:lnTo>
                    <a:pt x="231826" y="164739"/>
                  </a:lnTo>
                  <a:lnTo>
                    <a:pt x="238263" y="204049"/>
                  </a:lnTo>
                  <a:lnTo>
                    <a:pt x="248879" y="250003"/>
                  </a:lnTo>
                  <a:lnTo>
                    <a:pt x="253117" y="262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694">
              <a:extLst>
                <a:ext uri="{FF2B5EF4-FFF2-40B4-BE49-F238E27FC236}">
                  <a16:creationId xmlns:a16="http://schemas.microsoft.com/office/drawing/2014/main" xmlns="" id="{3864BA52-D8A3-4AB1-AF9A-7382F6F989F5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2095577" y="1667916"/>
              <a:ext cx="222174" cy="232825"/>
            </a:xfrm>
            <a:custGeom>
              <a:avLst/>
              <a:gdLst/>
              <a:ahLst/>
              <a:cxnLst/>
              <a:rect l="0" t="0" r="0" b="0"/>
              <a:pathLst>
                <a:path w="222174" h="232825">
                  <a:moveTo>
                    <a:pt x="6273" y="65634"/>
                  </a:moveTo>
                  <a:lnTo>
                    <a:pt x="6273" y="65634"/>
                  </a:lnTo>
                  <a:lnTo>
                    <a:pt x="6273" y="104979"/>
                  </a:lnTo>
                  <a:lnTo>
                    <a:pt x="6273" y="148979"/>
                  </a:lnTo>
                  <a:lnTo>
                    <a:pt x="4391" y="190491"/>
                  </a:lnTo>
                  <a:lnTo>
                    <a:pt x="184" y="232824"/>
                  </a:lnTo>
                  <a:lnTo>
                    <a:pt x="0" y="225709"/>
                  </a:lnTo>
                  <a:lnTo>
                    <a:pt x="8722" y="180744"/>
                  </a:lnTo>
                  <a:lnTo>
                    <a:pt x="15828" y="150661"/>
                  </a:lnTo>
                  <a:lnTo>
                    <a:pt x="23690" y="109068"/>
                  </a:lnTo>
                  <a:lnTo>
                    <a:pt x="30006" y="71768"/>
                  </a:lnTo>
                  <a:lnTo>
                    <a:pt x="37529" y="30527"/>
                  </a:lnTo>
                  <a:lnTo>
                    <a:pt x="43021" y="7743"/>
                  </a:lnTo>
                  <a:lnTo>
                    <a:pt x="44177" y="7990"/>
                  </a:lnTo>
                  <a:lnTo>
                    <a:pt x="64093" y="47856"/>
                  </a:lnTo>
                  <a:lnTo>
                    <a:pt x="72893" y="61966"/>
                  </a:lnTo>
                  <a:lnTo>
                    <a:pt x="83860" y="70589"/>
                  </a:lnTo>
                  <a:lnTo>
                    <a:pt x="89747" y="71759"/>
                  </a:lnTo>
                  <a:lnTo>
                    <a:pt x="101934" y="69297"/>
                  </a:lnTo>
                  <a:lnTo>
                    <a:pt x="120695" y="56606"/>
                  </a:lnTo>
                  <a:lnTo>
                    <a:pt x="149845" y="10014"/>
                  </a:lnTo>
                  <a:lnTo>
                    <a:pt x="156057" y="0"/>
                  </a:lnTo>
                  <a:lnTo>
                    <a:pt x="157635" y="6"/>
                  </a:lnTo>
                  <a:lnTo>
                    <a:pt x="161269" y="3775"/>
                  </a:lnTo>
                  <a:lnTo>
                    <a:pt x="171436" y="44283"/>
                  </a:lnTo>
                  <a:lnTo>
                    <a:pt x="183223" y="91834"/>
                  </a:lnTo>
                  <a:lnTo>
                    <a:pt x="191661" y="132742"/>
                  </a:lnTo>
                  <a:lnTo>
                    <a:pt x="202000" y="172772"/>
                  </a:lnTo>
                  <a:lnTo>
                    <a:pt x="213066" y="206898"/>
                  </a:lnTo>
                  <a:lnTo>
                    <a:pt x="222173" y="218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695">
              <a:extLst>
                <a:ext uri="{FF2B5EF4-FFF2-40B4-BE49-F238E27FC236}">
                  <a16:creationId xmlns:a16="http://schemas.microsoft.com/office/drawing/2014/main" xmlns="" id="{C8DB2DD6-39E8-4A11-875A-472BEADBCC2B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2442451" y="1614144"/>
              <a:ext cx="167400" cy="289923"/>
            </a:xfrm>
            <a:custGeom>
              <a:avLst/>
              <a:gdLst/>
              <a:ahLst/>
              <a:cxnLst/>
              <a:rect l="0" t="0" r="0" b="0"/>
              <a:pathLst>
                <a:path w="167400" h="289923">
                  <a:moveTo>
                    <a:pt x="167399" y="24156"/>
                  </a:moveTo>
                  <a:lnTo>
                    <a:pt x="167399" y="24156"/>
                  </a:lnTo>
                  <a:lnTo>
                    <a:pt x="167399" y="20785"/>
                  </a:lnTo>
                  <a:lnTo>
                    <a:pt x="165517" y="17248"/>
                  </a:lnTo>
                  <a:lnTo>
                    <a:pt x="164028" y="15318"/>
                  </a:lnTo>
                  <a:lnTo>
                    <a:pt x="140719" y="5057"/>
                  </a:lnTo>
                  <a:lnTo>
                    <a:pt x="126613" y="1556"/>
                  </a:lnTo>
                  <a:lnTo>
                    <a:pt x="106233" y="0"/>
                  </a:lnTo>
                  <a:lnTo>
                    <a:pt x="84946" y="4954"/>
                  </a:lnTo>
                  <a:lnTo>
                    <a:pt x="65137" y="14916"/>
                  </a:lnTo>
                  <a:lnTo>
                    <a:pt x="49277" y="28751"/>
                  </a:lnTo>
                  <a:lnTo>
                    <a:pt x="38936" y="46189"/>
                  </a:lnTo>
                  <a:lnTo>
                    <a:pt x="26548" y="89499"/>
                  </a:lnTo>
                  <a:lnTo>
                    <a:pt x="22376" y="134456"/>
                  </a:lnTo>
                  <a:lnTo>
                    <a:pt x="20947" y="171608"/>
                  </a:lnTo>
                  <a:lnTo>
                    <a:pt x="15664" y="212171"/>
                  </a:lnTo>
                  <a:lnTo>
                    <a:pt x="3475" y="254434"/>
                  </a:lnTo>
                  <a:lnTo>
                    <a:pt x="0" y="269024"/>
                  </a:lnTo>
                  <a:lnTo>
                    <a:pt x="806" y="280212"/>
                  </a:lnTo>
                  <a:lnTo>
                    <a:pt x="2715" y="283760"/>
                  </a:lnTo>
                  <a:lnTo>
                    <a:pt x="5398" y="286125"/>
                  </a:lnTo>
                  <a:lnTo>
                    <a:pt x="12849" y="288753"/>
                  </a:lnTo>
                  <a:lnTo>
                    <a:pt x="23216" y="289922"/>
                  </a:lnTo>
                  <a:lnTo>
                    <a:pt x="62326" y="281238"/>
                  </a:lnTo>
                  <a:lnTo>
                    <a:pt x="108936" y="270115"/>
                  </a:lnTo>
                  <a:lnTo>
                    <a:pt x="141999" y="259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696">
              <a:extLst>
                <a:ext uri="{FF2B5EF4-FFF2-40B4-BE49-F238E27FC236}">
                  <a16:creationId xmlns:a16="http://schemas.microsoft.com/office/drawing/2014/main" xmlns="" id="{3FA3BA97-6F78-4CBF-8923-C68CD84F9176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2472842" y="1765300"/>
              <a:ext cx="137009" cy="25401"/>
            </a:xfrm>
            <a:custGeom>
              <a:avLst/>
              <a:gdLst/>
              <a:ahLst/>
              <a:cxnLst/>
              <a:rect l="0" t="0" r="0" b="0"/>
              <a:pathLst>
                <a:path w="137009" h="25401">
                  <a:moveTo>
                    <a:pt x="3658" y="25400"/>
                  </a:moveTo>
                  <a:lnTo>
                    <a:pt x="3658" y="25400"/>
                  </a:lnTo>
                  <a:lnTo>
                    <a:pt x="0" y="25400"/>
                  </a:lnTo>
                  <a:lnTo>
                    <a:pt x="10252" y="23518"/>
                  </a:lnTo>
                  <a:lnTo>
                    <a:pt x="52311" y="13190"/>
                  </a:lnTo>
                  <a:lnTo>
                    <a:pt x="84548" y="7509"/>
                  </a:lnTo>
                  <a:lnTo>
                    <a:pt x="137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722">
            <a:extLst>
              <a:ext uri="{FF2B5EF4-FFF2-40B4-BE49-F238E27FC236}">
                <a16:creationId xmlns:a16="http://schemas.microsoft.com/office/drawing/2014/main" xmlns="" id="{2F8D873F-C263-4DD9-BE0B-9F7AA97D5223}"/>
              </a:ext>
            </a:extLst>
          </p:cNvPr>
          <p:cNvGrpSpPr/>
          <p:nvPr/>
        </p:nvGrpSpPr>
        <p:grpSpPr>
          <a:xfrm>
            <a:off x="3206750" y="1651000"/>
            <a:ext cx="147432" cy="203201"/>
            <a:chOff x="3206750" y="1651000"/>
            <a:chExt cx="147432" cy="203201"/>
          </a:xfrm>
        </p:grpSpPr>
        <p:sp>
          <p:nvSpPr>
            <p:cNvPr id="33" name="SMARTInkShape-3697">
              <a:extLst>
                <a:ext uri="{FF2B5EF4-FFF2-40B4-BE49-F238E27FC236}">
                  <a16:creationId xmlns:a16="http://schemas.microsoft.com/office/drawing/2014/main" xmlns="" id="{2B83EBFC-98F4-4F2C-A224-67298F3A7B48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3219450" y="1727200"/>
              <a:ext cx="6351" cy="127001"/>
            </a:xfrm>
            <a:custGeom>
              <a:avLst/>
              <a:gdLst/>
              <a:ahLst/>
              <a:cxnLst/>
              <a:rect l="0" t="0" r="0" b="0"/>
              <a:pathLst>
                <a:path w="6351" h="127001">
                  <a:moveTo>
                    <a:pt x="0" y="0"/>
                  </a:moveTo>
                  <a:lnTo>
                    <a:pt x="0" y="0"/>
                  </a:lnTo>
                  <a:lnTo>
                    <a:pt x="4364" y="46996"/>
                  </a:lnTo>
                  <a:lnTo>
                    <a:pt x="5958" y="87103"/>
                  </a:lnTo>
                  <a:lnTo>
                    <a:pt x="63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698">
              <a:extLst>
                <a:ext uri="{FF2B5EF4-FFF2-40B4-BE49-F238E27FC236}">
                  <a16:creationId xmlns:a16="http://schemas.microsoft.com/office/drawing/2014/main" xmlns="" id="{D7C000C0-F872-40D6-A2DA-5A482AB304AB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3206750" y="16510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699">
              <a:extLst>
                <a:ext uri="{FF2B5EF4-FFF2-40B4-BE49-F238E27FC236}">
                  <a16:creationId xmlns:a16="http://schemas.microsoft.com/office/drawing/2014/main" xmlns="" id="{63139E14-B626-4AC3-AEB0-D03888AE79A1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3251009" y="1678688"/>
              <a:ext cx="103173" cy="169163"/>
            </a:xfrm>
            <a:custGeom>
              <a:avLst/>
              <a:gdLst/>
              <a:ahLst/>
              <a:cxnLst/>
              <a:rect l="0" t="0" r="0" b="0"/>
              <a:pathLst>
                <a:path w="103173" h="169163">
                  <a:moveTo>
                    <a:pt x="70041" y="23112"/>
                  </a:moveTo>
                  <a:lnTo>
                    <a:pt x="70041" y="23112"/>
                  </a:lnTo>
                  <a:lnTo>
                    <a:pt x="48993" y="5435"/>
                  </a:lnTo>
                  <a:lnTo>
                    <a:pt x="39284" y="1144"/>
                  </a:lnTo>
                  <a:lnTo>
                    <a:pt x="34720" y="0"/>
                  </a:lnTo>
                  <a:lnTo>
                    <a:pt x="24004" y="2492"/>
                  </a:lnTo>
                  <a:lnTo>
                    <a:pt x="7952" y="11828"/>
                  </a:lnTo>
                  <a:lnTo>
                    <a:pt x="3248" y="15590"/>
                  </a:lnTo>
                  <a:lnTo>
                    <a:pt x="818" y="20214"/>
                  </a:lnTo>
                  <a:lnTo>
                    <a:pt x="0" y="30996"/>
                  </a:lnTo>
                  <a:lnTo>
                    <a:pt x="3869" y="40962"/>
                  </a:lnTo>
                  <a:lnTo>
                    <a:pt x="27617" y="72604"/>
                  </a:lnTo>
                  <a:lnTo>
                    <a:pt x="74638" y="107533"/>
                  </a:lnTo>
                  <a:lnTo>
                    <a:pt x="96960" y="124561"/>
                  </a:lnTo>
                  <a:lnTo>
                    <a:pt x="103172" y="134287"/>
                  </a:lnTo>
                  <a:lnTo>
                    <a:pt x="102006" y="139562"/>
                  </a:lnTo>
                  <a:lnTo>
                    <a:pt x="93185" y="151068"/>
                  </a:lnTo>
                  <a:lnTo>
                    <a:pt x="74212" y="159474"/>
                  </a:lnTo>
                  <a:lnTo>
                    <a:pt x="31902" y="167248"/>
                  </a:lnTo>
                  <a:lnTo>
                    <a:pt x="12891" y="169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723">
            <a:extLst>
              <a:ext uri="{FF2B5EF4-FFF2-40B4-BE49-F238E27FC236}">
                <a16:creationId xmlns:a16="http://schemas.microsoft.com/office/drawing/2014/main" xmlns="" id="{D59B7E90-78A9-4A41-9954-2835EDD21BBF}"/>
              </a:ext>
            </a:extLst>
          </p:cNvPr>
          <p:cNvGrpSpPr/>
          <p:nvPr/>
        </p:nvGrpSpPr>
        <p:grpSpPr>
          <a:xfrm>
            <a:off x="3740796" y="1473200"/>
            <a:ext cx="1326505" cy="353897"/>
            <a:chOff x="3740796" y="1473200"/>
            <a:chExt cx="1326505" cy="353897"/>
          </a:xfrm>
        </p:grpSpPr>
        <p:sp>
          <p:nvSpPr>
            <p:cNvPr id="37" name="SMARTInkShape-3700">
              <a:extLst>
                <a:ext uri="{FF2B5EF4-FFF2-40B4-BE49-F238E27FC236}">
                  <a16:creationId xmlns:a16="http://schemas.microsoft.com/office/drawing/2014/main" xmlns="" id="{132D27D3-72B6-4396-9137-00A4431350F8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3740796" y="1664844"/>
              <a:ext cx="88255" cy="162253"/>
            </a:xfrm>
            <a:custGeom>
              <a:avLst/>
              <a:gdLst/>
              <a:ahLst/>
              <a:cxnLst/>
              <a:rect l="0" t="0" r="0" b="0"/>
              <a:pathLst>
                <a:path w="88255" h="162253">
                  <a:moveTo>
                    <a:pt x="88254" y="11556"/>
                  </a:moveTo>
                  <a:lnTo>
                    <a:pt x="88254" y="11556"/>
                  </a:lnTo>
                  <a:lnTo>
                    <a:pt x="88254" y="8185"/>
                  </a:lnTo>
                  <a:lnTo>
                    <a:pt x="86372" y="4648"/>
                  </a:lnTo>
                  <a:lnTo>
                    <a:pt x="84883" y="2718"/>
                  </a:lnTo>
                  <a:lnTo>
                    <a:pt x="81346" y="572"/>
                  </a:lnTo>
                  <a:lnTo>
                    <a:pt x="79416" y="0"/>
                  </a:lnTo>
                  <a:lnTo>
                    <a:pt x="63214" y="5937"/>
                  </a:lnTo>
                  <a:lnTo>
                    <a:pt x="37169" y="30117"/>
                  </a:lnTo>
                  <a:lnTo>
                    <a:pt x="13851" y="67464"/>
                  </a:lnTo>
                  <a:lnTo>
                    <a:pt x="278" y="106438"/>
                  </a:lnTo>
                  <a:lnTo>
                    <a:pt x="0" y="130161"/>
                  </a:lnTo>
                  <a:lnTo>
                    <a:pt x="1901" y="141426"/>
                  </a:lnTo>
                  <a:lnTo>
                    <a:pt x="6697" y="149642"/>
                  </a:lnTo>
                  <a:lnTo>
                    <a:pt x="21432" y="160651"/>
                  </a:lnTo>
                  <a:lnTo>
                    <a:pt x="45385" y="162252"/>
                  </a:lnTo>
                  <a:lnTo>
                    <a:pt x="88254" y="157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701">
              <a:extLst>
                <a:ext uri="{FF2B5EF4-FFF2-40B4-BE49-F238E27FC236}">
                  <a16:creationId xmlns:a16="http://schemas.microsoft.com/office/drawing/2014/main" xmlns="" id="{359E7A91-6911-4A79-8C96-24E662D059F1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863848" y="1701800"/>
              <a:ext cx="89238" cy="114293"/>
            </a:xfrm>
            <a:custGeom>
              <a:avLst/>
              <a:gdLst/>
              <a:ahLst/>
              <a:cxnLst/>
              <a:rect l="0" t="0" r="0" b="0"/>
              <a:pathLst>
                <a:path w="89238" h="114293">
                  <a:moveTo>
                    <a:pt x="85852" y="0"/>
                  </a:moveTo>
                  <a:lnTo>
                    <a:pt x="85852" y="0"/>
                  </a:lnTo>
                  <a:lnTo>
                    <a:pt x="45031" y="3371"/>
                  </a:lnTo>
                  <a:lnTo>
                    <a:pt x="20056" y="18951"/>
                  </a:lnTo>
                  <a:lnTo>
                    <a:pt x="1524" y="44813"/>
                  </a:lnTo>
                  <a:lnTo>
                    <a:pt x="0" y="54570"/>
                  </a:lnTo>
                  <a:lnTo>
                    <a:pt x="3951" y="74818"/>
                  </a:lnTo>
                  <a:lnTo>
                    <a:pt x="14644" y="91813"/>
                  </a:lnTo>
                  <a:lnTo>
                    <a:pt x="28804" y="105011"/>
                  </a:lnTo>
                  <a:lnTo>
                    <a:pt x="44505" y="113229"/>
                  </a:lnTo>
                  <a:lnTo>
                    <a:pt x="51937" y="114292"/>
                  </a:lnTo>
                  <a:lnTo>
                    <a:pt x="65840" y="111709"/>
                  </a:lnTo>
                  <a:lnTo>
                    <a:pt x="77193" y="102095"/>
                  </a:lnTo>
                  <a:lnTo>
                    <a:pt x="85531" y="88414"/>
                  </a:lnTo>
                  <a:lnTo>
                    <a:pt x="89237" y="72927"/>
                  </a:lnTo>
                  <a:lnTo>
                    <a:pt x="87952" y="44970"/>
                  </a:lnTo>
                  <a:lnTo>
                    <a:pt x="81141" y="28453"/>
                  </a:lnTo>
                  <a:lnTo>
                    <a:pt x="69169" y="12899"/>
                  </a:lnTo>
                  <a:lnTo>
                    <a:pt x="66263" y="10716"/>
                  </a:lnTo>
                  <a:lnTo>
                    <a:pt x="64326" y="9966"/>
                  </a:lnTo>
                  <a:lnTo>
                    <a:pt x="63034" y="10172"/>
                  </a:lnTo>
                  <a:lnTo>
                    <a:pt x="60452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702">
              <a:extLst>
                <a:ext uri="{FF2B5EF4-FFF2-40B4-BE49-F238E27FC236}">
                  <a16:creationId xmlns:a16="http://schemas.microsoft.com/office/drawing/2014/main" xmlns="" id="{AF02607C-48A8-4949-BD01-34373743FE57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026783" y="1679274"/>
              <a:ext cx="94368" cy="111427"/>
            </a:xfrm>
            <a:custGeom>
              <a:avLst/>
              <a:gdLst/>
              <a:ahLst/>
              <a:cxnLst/>
              <a:rect l="0" t="0" r="0" b="0"/>
              <a:pathLst>
                <a:path w="94368" h="111427">
                  <a:moveTo>
                    <a:pt x="5467" y="9826"/>
                  </a:moveTo>
                  <a:lnTo>
                    <a:pt x="5467" y="9826"/>
                  </a:lnTo>
                  <a:lnTo>
                    <a:pt x="2096" y="13197"/>
                  </a:lnTo>
                  <a:lnTo>
                    <a:pt x="0" y="25406"/>
                  </a:lnTo>
                  <a:lnTo>
                    <a:pt x="4259" y="68470"/>
                  </a:lnTo>
                  <a:lnTo>
                    <a:pt x="5396" y="107890"/>
                  </a:lnTo>
                  <a:lnTo>
                    <a:pt x="12372" y="67980"/>
                  </a:lnTo>
                  <a:lnTo>
                    <a:pt x="22094" y="35523"/>
                  </a:lnTo>
                  <a:lnTo>
                    <a:pt x="33318" y="16308"/>
                  </a:lnTo>
                  <a:lnTo>
                    <a:pt x="47714" y="3064"/>
                  </a:lnTo>
                  <a:lnTo>
                    <a:pt x="54798" y="379"/>
                  </a:lnTo>
                  <a:lnTo>
                    <a:pt x="61638" y="0"/>
                  </a:lnTo>
                  <a:lnTo>
                    <a:pt x="68314" y="1159"/>
                  </a:lnTo>
                  <a:lnTo>
                    <a:pt x="79495" y="8090"/>
                  </a:lnTo>
                  <a:lnTo>
                    <a:pt x="84452" y="12902"/>
                  </a:lnTo>
                  <a:lnTo>
                    <a:pt x="89960" y="27656"/>
                  </a:lnTo>
                  <a:lnTo>
                    <a:pt x="90997" y="45973"/>
                  </a:lnTo>
                  <a:lnTo>
                    <a:pt x="83174" y="90168"/>
                  </a:lnTo>
                  <a:lnTo>
                    <a:pt x="84083" y="95843"/>
                  </a:lnTo>
                  <a:lnTo>
                    <a:pt x="94367" y="111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703">
              <a:extLst>
                <a:ext uri="{FF2B5EF4-FFF2-40B4-BE49-F238E27FC236}">
                  <a16:creationId xmlns:a16="http://schemas.microsoft.com/office/drawing/2014/main" xmlns="" id="{F19E6837-E333-4005-AE89-07881D81D97E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195500" y="1654868"/>
              <a:ext cx="52651" cy="158351"/>
            </a:xfrm>
            <a:custGeom>
              <a:avLst/>
              <a:gdLst/>
              <a:ahLst/>
              <a:cxnLst/>
              <a:rect l="0" t="0" r="0" b="0"/>
              <a:pathLst>
                <a:path w="52651" h="158351">
                  <a:moveTo>
                    <a:pt x="52650" y="15182"/>
                  </a:moveTo>
                  <a:lnTo>
                    <a:pt x="52650" y="15182"/>
                  </a:lnTo>
                  <a:lnTo>
                    <a:pt x="43812" y="876"/>
                  </a:lnTo>
                  <a:lnTo>
                    <a:pt x="39702" y="0"/>
                  </a:lnTo>
                  <a:lnTo>
                    <a:pt x="21846" y="2139"/>
                  </a:lnTo>
                  <a:lnTo>
                    <a:pt x="11678" y="5387"/>
                  </a:lnTo>
                  <a:lnTo>
                    <a:pt x="4337" y="12945"/>
                  </a:lnTo>
                  <a:lnTo>
                    <a:pt x="1391" y="17924"/>
                  </a:lnTo>
                  <a:lnTo>
                    <a:pt x="0" y="29101"/>
                  </a:lnTo>
                  <a:lnTo>
                    <a:pt x="2439" y="41829"/>
                  </a:lnTo>
                  <a:lnTo>
                    <a:pt x="23440" y="84491"/>
                  </a:lnTo>
                  <a:lnTo>
                    <a:pt x="34431" y="103922"/>
                  </a:lnTo>
                  <a:lnTo>
                    <a:pt x="37497" y="116710"/>
                  </a:lnTo>
                  <a:lnTo>
                    <a:pt x="35852" y="135811"/>
                  </a:lnTo>
                  <a:lnTo>
                    <a:pt x="32279" y="141462"/>
                  </a:lnTo>
                  <a:lnTo>
                    <a:pt x="15883" y="154747"/>
                  </a:lnTo>
                  <a:lnTo>
                    <a:pt x="8557" y="158350"/>
                  </a:lnTo>
                  <a:lnTo>
                    <a:pt x="5616" y="157899"/>
                  </a:lnTo>
                  <a:lnTo>
                    <a:pt x="2950" y="156188"/>
                  </a:lnTo>
                  <a:lnTo>
                    <a:pt x="466" y="153636"/>
                  </a:lnTo>
                  <a:lnTo>
                    <a:pt x="222" y="149112"/>
                  </a:lnTo>
                  <a:lnTo>
                    <a:pt x="8200" y="123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704">
              <a:extLst>
                <a:ext uri="{FF2B5EF4-FFF2-40B4-BE49-F238E27FC236}">
                  <a16:creationId xmlns:a16="http://schemas.microsoft.com/office/drawing/2014/main" xmlns="" id="{6BCB7B93-3527-45A0-90D2-46FC8FEA380A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292600" y="170815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19050" y="0"/>
                  </a:moveTo>
                  <a:lnTo>
                    <a:pt x="19050" y="0"/>
                  </a:lnTo>
                  <a:lnTo>
                    <a:pt x="14024" y="22604"/>
                  </a:lnTo>
                  <a:lnTo>
                    <a:pt x="7805" y="6044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705">
              <a:extLst>
                <a:ext uri="{FF2B5EF4-FFF2-40B4-BE49-F238E27FC236}">
                  <a16:creationId xmlns:a16="http://schemas.microsoft.com/office/drawing/2014/main" xmlns="" id="{9453B625-8BA0-427C-AB59-D68216F737B6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330700" y="161290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0" y="57150"/>
                  </a:moveTo>
                  <a:lnTo>
                    <a:pt x="0" y="57150"/>
                  </a:lnTo>
                  <a:lnTo>
                    <a:pt x="5467" y="14233"/>
                  </a:lnTo>
                  <a:lnTo>
                    <a:pt x="7839" y="6326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706">
              <a:extLst>
                <a:ext uri="{FF2B5EF4-FFF2-40B4-BE49-F238E27FC236}">
                  <a16:creationId xmlns:a16="http://schemas.microsoft.com/office/drawing/2014/main" xmlns="" id="{3842AB26-7367-4A36-8610-6DD2A6CBED2C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4356100" y="1645533"/>
              <a:ext cx="76201" cy="164218"/>
            </a:xfrm>
            <a:custGeom>
              <a:avLst/>
              <a:gdLst/>
              <a:ahLst/>
              <a:cxnLst/>
              <a:rect l="0" t="0" r="0" b="0"/>
              <a:pathLst>
                <a:path w="76201" h="164218">
                  <a:moveTo>
                    <a:pt x="76200" y="5467"/>
                  </a:moveTo>
                  <a:lnTo>
                    <a:pt x="76200" y="5467"/>
                  </a:lnTo>
                  <a:lnTo>
                    <a:pt x="72829" y="2096"/>
                  </a:lnTo>
                  <a:lnTo>
                    <a:pt x="57249" y="0"/>
                  </a:lnTo>
                  <a:lnTo>
                    <a:pt x="38129" y="2750"/>
                  </a:lnTo>
                  <a:lnTo>
                    <a:pt x="33886" y="5066"/>
                  </a:lnTo>
                  <a:lnTo>
                    <a:pt x="31057" y="8022"/>
                  </a:lnTo>
                  <a:lnTo>
                    <a:pt x="29171" y="11404"/>
                  </a:lnTo>
                  <a:lnTo>
                    <a:pt x="28958" y="20805"/>
                  </a:lnTo>
                  <a:lnTo>
                    <a:pt x="34569" y="47459"/>
                  </a:lnTo>
                  <a:lnTo>
                    <a:pt x="56476" y="88251"/>
                  </a:lnTo>
                  <a:lnTo>
                    <a:pt x="63906" y="105054"/>
                  </a:lnTo>
                  <a:lnTo>
                    <a:pt x="67383" y="129676"/>
                  </a:lnTo>
                  <a:lnTo>
                    <a:pt x="65696" y="143926"/>
                  </a:lnTo>
                  <a:lnTo>
                    <a:pt x="61437" y="149279"/>
                  </a:lnTo>
                  <a:lnTo>
                    <a:pt x="47296" y="157107"/>
                  </a:lnTo>
                  <a:lnTo>
                    <a:pt x="0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707">
              <a:extLst>
                <a:ext uri="{FF2B5EF4-FFF2-40B4-BE49-F238E27FC236}">
                  <a16:creationId xmlns:a16="http://schemas.microsoft.com/office/drawing/2014/main" xmlns="" id="{8FFEC636-852D-4122-A460-F6E9B3E69428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490531" y="1505833"/>
              <a:ext cx="81470" cy="280908"/>
            </a:xfrm>
            <a:custGeom>
              <a:avLst/>
              <a:gdLst/>
              <a:ahLst/>
              <a:cxnLst/>
              <a:rect l="0" t="0" r="0" b="0"/>
              <a:pathLst>
                <a:path w="81470" h="280908">
                  <a:moveTo>
                    <a:pt x="81469" y="5467"/>
                  </a:moveTo>
                  <a:lnTo>
                    <a:pt x="81469" y="5467"/>
                  </a:lnTo>
                  <a:lnTo>
                    <a:pt x="76002" y="0"/>
                  </a:lnTo>
                  <a:lnTo>
                    <a:pt x="68638" y="9491"/>
                  </a:lnTo>
                  <a:lnTo>
                    <a:pt x="53508" y="53351"/>
                  </a:lnTo>
                  <a:lnTo>
                    <a:pt x="45289" y="86016"/>
                  </a:lnTo>
                  <a:lnTo>
                    <a:pt x="35050" y="123581"/>
                  </a:lnTo>
                  <a:lnTo>
                    <a:pt x="23444" y="162384"/>
                  </a:lnTo>
                  <a:lnTo>
                    <a:pt x="11230" y="198445"/>
                  </a:lnTo>
                  <a:lnTo>
                    <a:pt x="2566" y="240367"/>
                  </a:lnTo>
                  <a:lnTo>
                    <a:pt x="0" y="268390"/>
                  </a:lnTo>
                  <a:lnTo>
                    <a:pt x="1050" y="273882"/>
                  </a:lnTo>
                  <a:lnTo>
                    <a:pt x="3162" y="277544"/>
                  </a:lnTo>
                  <a:lnTo>
                    <a:pt x="5981" y="279985"/>
                  </a:lnTo>
                  <a:lnTo>
                    <a:pt x="9977" y="280907"/>
                  </a:lnTo>
                  <a:lnTo>
                    <a:pt x="20061" y="280049"/>
                  </a:lnTo>
                  <a:lnTo>
                    <a:pt x="31599" y="271672"/>
                  </a:lnTo>
                  <a:lnTo>
                    <a:pt x="49719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708">
              <a:extLst>
                <a:ext uri="{FF2B5EF4-FFF2-40B4-BE49-F238E27FC236}">
                  <a16:creationId xmlns:a16="http://schemas.microsoft.com/office/drawing/2014/main" xmlns="" id="{6EE5843C-0962-4F53-B9B7-B1BF1C6DA04E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478515" y="1670050"/>
              <a:ext cx="125236" cy="19051"/>
            </a:xfrm>
            <a:custGeom>
              <a:avLst/>
              <a:gdLst/>
              <a:ahLst/>
              <a:cxnLst/>
              <a:rect l="0" t="0" r="0" b="0"/>
              <a:pathLst>
                <a:path w="125236" h="19051">
                  <a:moveTo>
                    <a:pt x="10935" y="19050"/>
                  </a:moveTo>
                  <a:lnTo>
                    <a:pt x="10935" y="19050"/>
                  </a:lnTo>
                  <a:lnTo>
                    <a:pt x="0" y="13583"/>
                  </a:lnTo>
                  <a:lnTo>
                    <a:pt x="823" y="12583"/>
                  </a:lnTo>
                  <a:lnTo>
                    <a:pt x="5500" y="9590"/>
                  </a:lnTo>
                  <a:lnTo>
                    <a:pt x="36620" y="2626"/>
                  </a:lnTo>
                  <a:lnTo>
                    <a:pt x="74206" y="778"/>
                  </a:lnTo>
                  <a:lnTo>
                    <a:pt x="1252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709">
              <a:extLst>
                <a:ext uri="{FF2B5EF4-FFF2-40B4-BE49-F238E27FC236}">
                  <a16:creationId xmlns:a16="http://schemas.microsoft.com/office/drawing/2014/main" xmlns="" id="{275B53AF-16E9-44CD-B1B4-D0EDDE7FC08F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607166" y="1649160"/>
              <a:ext cx="73986" cy="122491"/>
            </a:xfrm>
            <a:custGeom>
              <a:avLst/>
              <a:gdLst/>
              <a:ahLst/>
              <a:cxnLst/>
              <a:rect l="0" t="0" r="0" b="0"/>
              <a:pathLst>
                <a:path w="73986" h="122491">
                  <a:moveTo>
                    <a:pt x="34684" y="52640"/>
                  </a:moveTo>
                  <a:lnTo>
                    <a:pt x="34684" y="52640"/>
                  </a:lnTo>
                  <a:lnTo>
                    <a:pt x="70724" y="15650"/>
                  </a:lnTo>
                  <a:lnTo>
                    <a:pt x="73527" y="11046"/>
                  </a:lnTo>
                  <a:lnTo>
                    <a:pt x="73985" y="7272"/>
                  </a:lnTo>
                  <a:lnTo>
                    <a:pt x="72879" y="4050"/>
                  </a:lnTo>
                  <a:lnTo>
                    <a:pt x="70731" y="1197"/>
                  </a:lnTo>
                  <a:lnTo>
                    <a:pt x="66476" y="0"/>
                  </a:lnTo>
                  <a:lnTo>
                    <a:pt x="54223" y="552"/>
                  </a:lnTo>
                  <a:lnTo>
                    <a:pt x="28087" y="14942"/>
                  </a:lnTo>
                  <a:lnTo>
                    <a:pt x="13878" y="31182"/>
                  </a:lnTo>
                  <a:lnTo>
                    <a:pt x="4270" y="49453"/>
                  </a:lnTo>
                  <a:lnTo>
                    <a:pt x="0" y="66981"/>
                  </a:lnTo>
                  <a:lnTo>
                    <a:pt x="1865" y="84178"/>
                  </a:lnTo>
                  <a:lnTo>
                    <a:pt x="4338" y="92716"/>
                  </a:lnTo>
                  <a:lnTo>
                    <a:pt x="8809" y="99113"/>
                  </a:lnTo>
                  <a:lnTo>
                    <a:pt x="21303" y="108102"/>
                  </a:lnTo>
                  <a:lnTo>
                    <a:pt x="66434" y="122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710">
              <a:extLst>
                <a:ext uri="{FF2B5EF4-FFF2-40B4-BE49-F238E27FC236}">
                  <a16:creationId xmlns:a16="http://schemas.microsoft.com/office/drawing/2014/main" xmlns="" id="{55733686-93B7-49C4-B6F8-6B2D57B19371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4712999" y="1647841"/>
              <a:ext cx="110282" cy="145586"/>
            </a:xfrm>
            <a:custGeom>
              <a:avLst/>
              <a:gdLst/>
              <a:ahLst/>
              <a:cxnLst/>
              <a:rect l="0" t="0" r="0" b="0"/>
              <a:pathLst>
                <a:path w="110282" h="145586">
                  <a:moveTo>
                    <a:pt x="49501" y="28559"/>
                  </a:moveTo>
                  <a:lnTo>
                    <a:pt x="49501" y="28559"/>
                  </a:lnTo>
                  <a:lnTo>
                    <a:pt x="46130" y="28559"/>
                  </a:lnTo>
                  <a:lnTo>
                    <a:pt x="42593" y="34203"/>
                  </a:lnTo>
                  <a:lnTo>
                    <a:pt x="20350" y="74062"/>
                  </a:lnTo>
                  <a:lnTo>
                    <a:pt x="7510" y="119140"/>
                  </a:lnTo>
                  <a:lnTo>
                    <a:pt x="0" y="144831"/>
                  </a:lnTo>
                  <a:lnTo>
                    <a:pt x="273" y="145585"/>
                  </a:lnTo>
                  <a:lnTo>
                    <a:pt x="1160" y="145382"/>
                  </a:lnTo>
                  <a:lnTo>
                    <a:pt x="2457" y="144541"/>
                  </a:lnTo>
                  <a:lnTo>
                    <a:pt x="23774" y="106379"/>
                  </a:lnTo>
                  <a:lnTo>
                    <a:pt x="46425" y="64866"/>
                  </a:lnTo>
                  <a:lnTo>
                    <a:pt x="77952" y="17595"/>
                  </a:lnTo>
                  <a:lnTo>
                    <a:pt x="89427" y="3460"/>
                  </a:lnTo>
                  <a:lnTo>
                    <a:pt x="94463" y="538"/>
                  </a:lnTo>
                  <a:lnTo>
                    <a:pt x="99231" y="0"/>
                  </a:lnTo>
                  <a:lnTo>
                    <a:pt x="103821" y="1053"/>
                  </a:lnTo>
                  <a:lnTo>
                    <a:pt x="106880" y="5283"/>
                  </a:lnTo>
                  <a:lnTo>
                    <a:pt x="110281" y="19390"/>
                  </a:lnTo>
                  <a:lnTo>
                    <a:pt x="107394" y="61555"/>
                  </a:lnTo>
                  <a:lnTo>
                    <a:pt x="98003" y="108486"/>
                  </a:lnTo>
                  <a:lnTo>
                    <a:pt x="93951" y="123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711">
              <a:extLst>
                <a:ext uri="{FF2B5EF4-FFF2-40B4-BE49-F238E27FC236}">
                  <a16:creationId xmlns:a16="http://schemas.microsoft.com/office/drawing/2014/main" xmlns="" id="{B6D1C110-73AC-4816-B8ED-9F66DE0B03F2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4908442" y="1473200"/>
              <a:ext cx="139809" cy="306364"/>
            </a:xfrm>
            <a:custGeom>
              <a:avLst/>
              <a:gdLst/>
              <a:ahLst/>
              <a:cxnLst/>
              <a:rect l="0" t="0" r="0" b="0"/>
              <a:pathLst>
                <a:path w="139809" h="306364">
                  <a:moveTo>
                    <a:pt x="139808" y="0"/>
                  </a:moveTo>
                  <a:lnTo>
                    <a:pt x="139808" y="0"/>
                  </a:lnTo>
                  <a:lnTo>
                    <a:pt x="118838" y="39693"/>
                  </a:lnTo>
                  <a:lnTo>
                    <a:pt x="99728" y="86785"/>
                  </a:lnTo>
                  <a:lnTo>
                    <a:pt x="82013" y="122532"/>
                  </a:lnTo>
                  <a:lnTo>
                    <a:pt x="64262" y="159587"/>
                  </a:lnTo>
                  <a:lnTo>
                    <a:pt x="46965" y="195811"/>
                  </a:lnTo>
                  <a:lnTo>
                    <a:pt x="22772" y="242560"/>
                  </a:lnTo>
                  <a:lnTo>
                    <a:pt x="3121" y="286913"/>
                  </a:lnTo>
                  <a:lnTo>
                    <a:pt x="0" y="294992"/>
                  </a:lnTo>
                  <a:lnTo>
                    <a:pt x="742" y="300378"/>
                  </a:lnTo>
                  <a:lnTo>
                    <a:pt x="4058" y="303969"/>
                  </a:lnTo>
                  <a:lnTo>
                    <a:pt x="9092" y="306363"/>
                  </a:lnTo>
                  <a:lnTo>
                    <a:pt x="33030" y="306361"/>
                  </a:lnTo>
                  <a:lnTo>
                    <a:pt x="62466" y="291779"/>
                  </a:lnTo>
                  <a:lnTo>
                    <a:pt x="95358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712">
              <a:extLst>
                <a:ext uri="{FF2B5EF4-FFF2-40B4-BE49-F238E27FC236}">
                  <a16:creationId xmlns:a16="http://schemas.microsoft.com/office/drawing/2014/main" xmlns="" id="{5A0621AB-2DA7-4478-B2B4-254A6A79A93B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904848" y="1657350"/>
              <a:ext cx="162453" cy="5762"/>
            </a:xfrm>
            <a:custGeom>
              <a:avLst/>
              <a:gdLst/>
              <a:ahLst/>
              <a:cxnLst/>
              <a:rect l="0" t="0" r="0" b="0"/>
              <a:pathLst>
                <a:path w="162453" h="5762">
                  <a:moveTo>
                    <a:pt x="16402" y="0"/>
                  </a:moveTo>
                  <a:lnTo>
                    <a:pt x="16402" y="0"/>
                  </a:lnTo>
                  <a:lnTo>
                    <a:pt x="0" y="0"/>
                  </a:lnTo>
                  <a:lnTo>
                    <a:pt x="8250" y="3371"/>
                  </a:lnTo>
                  <a:lnTo>
                    <a:pt x="55348" y="5761"/>
                  </a:lnTo>
                  <a:lnTo>
                    <a:pt x="101868" y="5470"/>
                  </a:lnTo>
                  <a:lnTo>
                    <a:pt x="1624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724">
            <a:extLst>
              <a:ext uri="{FF2B5EF4-FFF2-40B4-BE49-F238E27FC236}">
                <a16:creationId xmlns:a16="http://schemas.microsoft.com/office/drawing/2014/main" xmlns="" id="{1853755B-7533-440A-A6BD-0C26FCB4CE92}"/>
              </a:ext>
            </a:extLst>
          </p:cNvPr>
          <p:cNvGrpSpPr/>
          <p:nvPr/>
        </p:nvGrpSpPr>
        <p:grpSpPr>
          <a:xfrm>
            <a:off x="1181100" y="2762490"/>
            <a:ext cx="298451" cy="228238"/>
            <a:chOff x="1181100" y="2762490"/>
            <a:chExt cx="298451" cy="228238"/>
          </a:xfrm>
        </p:grpSpPr>
        <p:sp>
          <p:nvSpPr>
            <p:cNvPr id="51" name="SMARTInkShape-3713">
              <a:extLst>
                <a:ext uri="{FF2B5EF4-FFF2-40B4-BE49-F238E27FC236}">
                  <a16:creationId xmlns:a16="http://schemas.microsoft.com/office/drawing/2014/main" xmlns="" id="{060A2B48-8529-4504-A8B9-C4517499D543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181100" y="2762490"/>
              <a:ext cx="177801" cy="228238"/>
            </a:xfrm>
            <a:custGeom>
              <a:avLst/>
              <a:gdLst/>
              <a:ahLst/>
              <a:cxnLst/>
              <a:rect l="0" t="0" r="0" b="0"/>
              <a:pathLst>
                <a:path w="177801" h="228238">
                  <a:moveTo>
                    <a:pt x="0" y="56910"/>
                  </a:moveTo>
                  <a:lnTo>
                    <a:pt x="0" y="56910"/>
                  </a:lnTo>
                  <a:lnTo>
                    <a:pt x="0" y="53539"/>
                  </a:lnTo>
                  <a:lnTo>
                    <a:pt x="10845" y="40304"/>
                  </a:lnTo>
                  <a:lnTo>
                    <a:pt x="45434" y="11945"/>
                  </a:lnTo>
                  <a:lnTo>
                    <a:pt x="75002" y="0"/>
                  </a:lnTo>
                  <a:lnTo>
                    <a:pt x="91895" y="102"/>
                  </a:lnTo>
                  <a:lnTo>
                    <a:pt x="99364" y="2105"/>
                  </a:lnTo>
                  <a:lnTo>
                    <a:pt x="111424" y="13737"/>
                  </a:lnTo>
                  <a:lnTo>
                    <a:pt x="116616" y="21778"/>
                  </a:lnTo>
                  <a:lnTo>
                    <a:pt x="120504" y="45764"/>
                  </a:lnTo>
                  <a:lnTo>
                    <a:pt x="117763" y="74534"/>
                  </a:lnTo>
                  <a:lnTo>
                    <a:pt x="99647" y="118498"/>
                  </a:lnTo>
                  <a:lnTo>
                    <a:pt x="72956" y="161393"/>
                  </a:lnTo>
                  <a:lnTo>
                    <a:pt x="40177" y="204444"/>
                  </a:lnTo>
                  <a:lnTo>
                    <a:pt x="23223" y="223636"/>
                  </a:lnTo>
                  <a:lnTo>
                    <a:pt x="22538" y="225211"/>
                  </a:lnTo>
                  <a:lnTo>
                    <a:pt x="22786" y="226260"/>
                  </a:lnTo>
                  <a:lnTo>
                    <a:pt x="23657" y="226960"/>
                  </a:lnTo>
                  <a:lnTo>
                    <a:pt x="55133" y="228237"/>
                  </a:lnTo>
                  <a:lnTo>
                    <a:pt x="98066" y="223267"/>
                  </a:lnTo>
                  <a:lnTo>
                    <a:pt x="136928" y="216816"/>
                  </a:lnTo>
                  <a:lnTo>
                    <a:pt x="177800" y="202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714">
              <a:extLst>
                <a:ext uri="{FF2B5EF4-FFF2-40B4-BE49-F238E27FC236}">
                  <a16:creationId xmlns:a16="http://schemas.microsoft.com/office/drawing/2014/main" xmlns="" id="{1B22F373-E501-40CA-BD61-0D63AA9FF22B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475892" y="2946400"/>
              <a:ext cx="3659" cy="12701"/>
            </a:xfrm>
            <a:custGeom>
              <a:avLst/>
              <a:gdLst/>
              <a:ahLst/>
              <a:cxnLst/>
              <a:rect l="0" t="0" r="0" b="0"/>
              <a:pathLst>
                <a:path w="3659" h="12701">
                  <a:moveTo>
                    <a:pt x="3658" y="0"/>
                  </a:moveTo>
                  <a:lnTo>
                    <a:pt x="3658" y="0"/>
                  </a:lnTo>
                  <a:lnTo>
                    <a:pt x="3658" y="3371"/>
                  </a:lnTo>
                  <a:lnTo>
                    <a:pt x="2952" y="4364"/>
                  </a:lnTo>
                  <a:lnTo>
                    <a:pt x="1776" y="5026"/>
                  </a:lnTo>
                  <a:lnTo>
                    <a:pt x="287" y="5467"/>
                  </a:lnTo>
                  <a:lnTo>
                    <a:pt x="0" y="6467"/>
                  </a:lnTo>
                  <a:lnTo>
                    <a:pt x="365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725">
            <a:extLst>
              <a:ext uri="{FF2B5EF4-FFF2-40B4-BE49-F238E27FC236}">
                <a16:creationId xmlns:a16="http://schemas.microsoft.com/office/drawing/2014/main" xmlns="" id="{FE6A917A-D109-46B9-80E6-40054F993BCA}"/>
              </a:ext>
            </a:extLst>
          </p:cNvPr>
          <p:cNvGrpSpPr/>
          <p:nvPr/>
        </p:nvGrpSpPr>
        <p:grpSpPr>
          <a:xfrm>
            <a:off x="1911350" y="2709471"/>
            <a:ext cx="793751" cy="268680"/>
            <a:chOff x="1911350" y="2709471"/>
            <a:chExt cx="793751" cy="268680"/>
          </a:xfrm>
        </p:grpSpPr>
        <p:sp>
          <p:nvSpPr>
            <p:cNvPr id="54" name="SMARTInkShape-3715">
              <a:extLst>
                <a:ext uri="{FF2B5EF4-FFF2-40B4-BE49-F238E27FC236}">
                  <a16:creationId xmlns:a16="http://schemas.microsoft.com/office/drawing/2014/main" xmlns="" id="{260B9C50-A97E-41C4-919D-B89E7AE380C9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911350" y="2709471"/>
              <a:ext cx="202222" cy="268680"/>
            </a:xfrm>
            <a:custGeom>
              <a:avLst/>
              <a:gdLst/>
              <a:ahLst/>
              <a:cxnLst/>
              <a:rect l="0" t="0" r="0" b="0"/>
              <a:pathLst>
                <a:path w="202222" h="268680">
                  <a:moveTo>
                    <a:pt x="0" y="59129"/>
                  </a:moveTo>
                  <a:lnTo>
                    <a:pt x="0" y="59129"/>
                  </a:lnTo>
                  <a:lnTo>
                    <a:pt x="5467" y="53662"/>
                  </a:lnTo>
                  <a:lnTo>
                    <a:pt x="1812" y="65209"/>
                  </a:lnTo>
                  <a:lnTo>
                    <a:pt x="358" y="103029"/>
                  </a:lnTo>
                  <a:lnTo>
                    <a:pt x="106" y="143397"/>
                  </a:lnTo>
                  <a:lnTo>
                    <a:pt x="1913" y="186638"/>
                  </a:lnTo>
                  <a:lnTo>
                    <a:pt x="5035" y="225086"/>
                  </a:lnTo>
                  <a:lnTo>
                    <a:pt x="6177" y="254864"/>
                  </a:lnTo>
                  <a:lnTo>
                    <a:pt x="6340" y="207996"/>
                  </a:lnTo>
                  <a:lnTo>
                    <a:pt x="6346" y="173976"/>
                  </a:lnTo>
                  <a:lnTo>
                    <a:pt x="6348" y="132985"/>
                  </a:lnTo>
                  <a:lnTo>
                    <a:pt x="8231" y="94541"/>
                  </a:lnTo>
                  <a:lnTo>
                    <a:pt x="13257" y="48690"/>
                  </a:lnTo>
                  <a:lnTo>
                    <a:pt x="17905" y="21397"/>
                  </a:lnTo>
                  <a:lnTo>
                    <a:pt x="18993" y="20569"/>
                  </a:lnTo>
                  <a:lnTo>
                    <a:pt x="20423" y="21428"/>
                  </a:lnTo>
                  <a:lnTo>
                    <a:pt x="24599" y="28262"/>
                  </a:lnTo>
                  <a:lnTo>
                    <a:pt x="37000" y="51237"/>
                  </a:lnTo>
                  <a:lnTo>
                    <a:pt x="61371" y="74116"/>
                  </a:lnTo>
                  <a:lnTo>
                    <a:pt x="78311" y="82958"/>
                  </a:lnTo>
                  <a:lnTo>
                    <a:pt x="99010" y="83596"/>
                  </a:lnTo>
                  <a:lnTo>
                    <a:pt x="110457" y="81790"/>
                  </a:lnTo>
                  <a:lnTo>
                    <a:pt x="130701" y="70377"/>
                  </a:lnTo>
                  <a:lnTo>
                    <a:pt x="173218" y="25646"/>
                  </a:lnTo>
                  <a:lnTo>
                    <a:pt x="188085" y="0"/>
                  </a:lnTo>
                  <a:lnTo>
                    <a:pt x="189595" y="660"/>
                  </a:lnTo>
                  <a:lnTo>
                    <a:pt x="193155" y="7037"/>
                  </a:lnTo>
                  <a:lnTo>
                    <a:pt x="196826" y="48656"/>
                  </a:lnTo>
                  <a:lnTo>
                    <a:pt x="200998" y="90755"/>
                  </a:lnTo>
                  <a:lnTo>
                    <a:pt x="202221" y="122339"/>
                  </a:lnTo>
                  <a:lnTo>
                    <a:pt x="200883" y="157072"/>
                  </a:lnTo>
                  <a:lnTo>
                    <a:pt x="197937" y="191559"/>
                  </a:lnTo>
                  <a:lnTo>
                    <a:pt x="193017" y="232659"/>
                  </a:lnTo>
                  <a:lnTo>
                    <a:pt x="190500" y="2686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716">
              <a:extLst>
                <a:ext uri="{FF2B5EF4-FFF2-40B4-BE49-F238E27FC236}">
                  <a16:creationId xmlns:a16="http://schemas.microsoft.com/office/drawing/2014/main" xmlns="" id="{93E776CD-A656-47C7-9CD4-A409CFF17AE6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306344" y="2714972"/>
              <a:ext cx="168738" cy="217622"/>
            </a:xfrm>
            <a:custGeom>
              <a:avLst/>
              <a:gdLst/>
              <a:ahLst/>
              <a:cxnLst/>
              <a:rect l="0" t="0" r="0" b="0"/>
              <a:pathLst>
                <a:path w="168738" h="217622">
                  <a:moveTo>
                    <a:pt x="17756" y="59978"/>
                  </a:moveTo>
                  <a:lnTo>
                    <a:pt x="17756" y="59978"/>
                  </a:lnTo>
                  <a:lnTo>
                    <a:pt x="5395" y="35256"/>
                  </a:lnTo>
                  <a:lnTo>
                    <a:pt x="5101" y="72968"/>
                  </a:lnTo>
                  <a:lnTo>
                    <a:pt x="5069" y="114626"/>
                  </a:lnTo>
                  <a:lnTo>
                    <a:pt x="5060" y="158955"/>
                  </a:lnTo>
                  <a:lnTo>
                    <a:pt x="5057" y="201747"/>
                  </a:lnTo>
                  <a:lnTo>
                    <a:pt x="5056" y="217067"/>
                  </a:lnTo>
                  <a:lnTo>
                    <a:pt x="4350" y="217621"/>
                  </a:lnTo>
                  <a:lnTo>
                    <a:pt x="1685" y="212591"/>
                  </a:lnTo>
                  <a:lnTo>
                    <a:pt x="0" y="179860"/>
                  </a:lnTo>
                  <a:lnTo>
                    <a:pt x="3244" y="135637"/>
                  </a:lnTo>
                  <a:lnTo>
                    <a:pt x="4251" y="98308"/>
                  </a:lnTo>
                  <a:lnTo>
                    <a:pt x="8461" y="63843"/>
                  </a:lnTo>
                  <a:lnTo>
                    <a:pt x="19291" y="18330"/>
                  </a:lnTo>
                  <a:lnTo>
                    <a:pt x="20896" y="14574"/>
                  </a:lnTo>
                  <a:lnTo>
                    <a:pt x="21966" y="13481"/>
                  </a:lnTo>
                  <a:lnTo>
                    <a:pt x="22679" y="14163"/>
                  </a:lnTo>
                  <a:lnTo>
                    <a:pt x="36190" y="61696"/>
                  </a:lnTo>
                  <a:lnTo>
                    <a:pt x="47586" y="75088"/>
                  </a:lnTo>
                  <a:lnTo>
                    <a:pt x="62058" y="84332"/>
                  </a:lnTo>
                  <a:lnTo>
                    <a:pt x="77898" y="88441"/>
                  </a:lnTo>
                  <a:lnTo>
                    <a:pt x="94345" y="84623"/>
                  </a:lnTo>
                  <a:lnTo>
                    <a:pt x="102682" y="80641"/>
                  </a:lnTo>
                  <a:lnTo>
                    <a:pt x="115708" y="66810"/>
                  </a:lnTo>
                  <a:lnTo>
                    <a:pt x="129094" y="39189"/>
                  </a:lnTo>
                  <a:lnTo>
                    <a:pt x="137861" y="0"/>
                  </a:lnTo>
                  <a:lnTo>
                    <a:pt x="138748" y="237"/>
                  </a:lnTo>
                  <a:lnTo>
                    <a:pt x="141615" y="4263"/>
                  </a:lnTo>
                  <a:lnTo>
                    <a:pt x="151250" y="48094"/>
                  </a:lnTo>
                  <a:lnTo>
                    <a:pt x="162972" y="89772"/>
                  </a:lnTo>
                  <a:lnTo>
                    <a:pt x="168737" y="131271"/>
                  </a:lnTo>
                  <a:lnTo>
                    <a:pt x="167995" y="165495"/>
                  </a:lnTo>
                  <a:lnTo>
                    <a:pt x="163806" y="186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717">
              <a:extLst>
                <a:ext uri="{FF2B5EF4-FFF2-40B4-BE49-F238E27FC236}">
                  <a16:creationId xmlns:a16="http://schemas.microsoft.com/office/drawing/2014/main" xmlns="" id="{A3D0016F-0916-40B3-8AFD-E1C1EC72AFF6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540039" y="2755900"/>
              <a:ext cx="12662" cy="158033"/>
            </a:xfrm>
            <a:custGeom>
              <a:avLst/>
              <a:gdLst/>
              <a:ahLst/>
              <a:cxnLst/>
              <a:rect l="0" t="0" r="0" b="0"/>
              <a:pathLst>
                <a:path w="12662" h="158033">
                  <a:moveTo>
                    <a:pt x="12661" y="0"/>
                  </a:moveTo>
                  <a:lnTo>
                    <a:pt x="12661" y="0"/>
                  </a:lnTo>
                  <a:lnTo>
                    <a:pt x="9290" y="3371"/>
                  </a:lnTo>
                  <a:lnTo>
                    <a:pt x="7194" y="15580"/>
                  </a:lnTo>
                  <a:lnTo>
                    <a:pt x="6485" y="53878"/>
                  </a:lnTo>
                  <a:lnTo>
                    <a:pt x="8227" y="98445"/>
                  </a:lnTo>
                  <a:lnTo>
                    <a:pt x="9279" y="117131"/>
                  </a:lnTo>
                  <a:lnTo>
                    <a:pt x="93" y="158032"/>
                  </a:lnTo>
                  <a:lnTo>
                    <a:pt x="0" y="151795"/>
                  </a:lnTo>
                  <a:lnTo>
                    <a:pt x="1860" y="146722"/>
                  </a:lnTo>
                  <a:lnTo>
                    <a:pt x="4333" y="142115"/>
                  </a:lnTo>
                  <a:lnTo>
                    <a:pt x="5431" y="137716"/>
                  </a:lnTo>
                  <a:lnTo>
                    <a:pt x="5019" y="136261"/>
                  </a:lnTo>
                  <a:lnTo>
                    <a:pt x="4039" y="135290"/>
                  </a:lnTo>
                  <a:lnTo>
                    <a:pt x="200" y="133463"/>
                  </a:lnTo>
                  <a:lnTo>
                    <a:pt x="6311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718">
              <a:extLst>
                <a:ext uri="{FF2B5EF4-FFF2-40B4-BE49-F238E27FC236}">
                  <a16:creationId xmlns:a16="http://schemas.microsoft.com/office/drawing/2014/main" xmlns="" id="{E1A60134-4AD7-46EB-AABB-CCE9800D9C31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533982" y="2718141"/>
              <a:ext cx="139369" cy="237497"/>
            </a:xfrm>
            <a:custGeom>
              <a:avLst/>
              <a:gdLst/>
              <a:ahLst/>
              <a:cxnLst/>
              <a:rect l="0" t="0" r="0" b="0"/>
              <a:pathLst>
                <a:path w="139369" h="237497">
                  <a:moveTo>
                    <a:pt x="139368" y="18709"/>
                  </a:moveTo>
                  <a:lnTo>
                    <a:pt x="139368" y="18709"/>
                  </a:lnTo>
                  <a:lnTo>
                    <a:pt x="139368" y="13242"/>
                  </a:lnTo>
                  <a:lnTo>
                    <a:pt x="138662" y="12948"/>
                  </a:lnTo>
                  <a:lnTo>
                    <a:pt x="135997" y="12620"/>
                  </a:lnTo>
                  <a:lnTo>
                    <a:pt x="135004" y="11828"/>
                  </a:lnTo>
                  <a:lnTo>
                    <a:pt x="133901" y="9066"/>
                  </a:lnTo>
                  <a:lnTo>
                    <a:pt x="123166" y="3544"/>
                  </a:lnTo>
                  <a:lnTo>
                    <a:pt x="79422" y="0"/>
                  </a:lnTo>
                  <a:lnTo>
                    <a:pt x="47512" y="1137"/>
                  </a:lnTo>
                  <a:lnTo>
                    <a:pt x="17790" y="16257"/>
                  </a:lnTo>
                  <a:lnTo>
                    <a:pt x="11721" y="20677"/>
                  </a:lnTo>
                  <a:lnTo>
                    <a:pt x="8552" y="26874"/>
                  </a:lnTo>
                  <a:lnTo>
                    <a:pt x="6166" y="67008"/>
                  </a:lnTo>
                  <a:lnTo>
                    <a:pt x="10411" y="105259"/>
                  </a:lnTo>
                  <a:lnTo>
                    <a:pt x="10100" y="150968"/>
                  </a:lnTo>
                  <a:lnTo>
                    <a:pt x="3453" y="197547"/>
                  </a:lnTo>
                  <a:lnTo>
                    <a:pt x="0" y="230705"/>
                  </a:lnTo>
                  <a:lnTo>
                    <a:pt x="1300" y="232712"/>
                  </a:lnTo>
                  <a:lnTo>
                    <a:pt x="6508" y="236824"/>
                  </a:lnTo>
                  <a:lnTo>
                    <a:pt x="9873" y="237496"/>
                  </a:lnTo>
                  <a:lnTo>
                    <a:pt x="53566" y="227933"/>
                  </a:lnTo>
                  <a:lnTo>
                    <a:pt x="100425" y="215530"/>
                  </a:lnTo>
                  <a:lnTo>
                    <a:pt x="133018" y="209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719">
              <a:extLst>
                <a:ext uri="{FF2B5EF4-FFF2-40B4-BE49-F238E27FC236}">
                  <a16:creationId xmlns:a16="http://schemas.microsoft.com/office/drawing/2014/main" xmlns="" id="{803F292F-A32E-4B27-B3A8-0289F34852CB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2552700" y="2832100"/>
              <a:ext cx="152401" cy="22422"/>
            </a:xfrm>
            <a:custGeom>
              <a:avLst/>
              <a:gdLst/>
              <a:ahLst/>
              <a:cxnLst/>
              <a:rect l="0" t="0" r="0" b="0"/>
              <a:pathLst>
                <a:path w="152401" h="22422">
                  <a:moveTo>
                    <a:pt x="0" y="19050"/>
                  </a:moveTo>
                  <a:lnTo>
                    <a:pt x="0" y="19050"/>
                  </a:lnTo>
                  <a:lnTo>
                    <a:pt x="6742" y="22421"/>
                  </a:lnTo>
                  <a:lnTo>
                    <a:pt x="53360" y="18100"/>
                  </a:lnTo>
                  <a:lnTo>
                    <a:pt x="98735" y="1039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726">
            <a:extLst>
              <a:ext uri="{FF2B5EF4-FFF2-40B4-BE49-F238E27FC236}">
                <a16:creationId xmlns:a16="http://schemas.microsoft.com/office/drawing/2014/main" xmlns="" id="{FC4B2D21-D169-4BFF-AC66-B1AB6972BB2A}"/>
              </a:ext>
            </a:extLst>
          </p:cNvPr>
          <p:cNvGrpSpPr/>
          <p:nvPr/>
        </p:nvGrpSpPr>
        <p:grpSpPr>
          <a:xfrm>
            <a:off x="3213100" y="2717877"/>
            <a:ext cx="135186" cy="215824"/>
            <a:chOff x="3213100" y="2717877"/>
            <a:chExt cx="135186" cy="215824"/>
          </a:xfrm>
        </p:grpSpPr>
        <p:sp>
          <p:nvSpPr>
            <p:cNvPr id="60" name="SMARTInkShape-3720">
              <a:extLst>
                <a:ext uri="{FF2B5EF4-FFF2-40B4-BE49-F238E27FC236}">
                  <a16:creationId xmlns:a16="http://schemas.microsoft.com/office/drawing/2014/main" xmlns="" id="{D2ED26F5-F1E4-415A-8135-27ACA47BC6FD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213100" y="2838450"/>
              <a:ext cx="25401" cy="82551"/>
            </a:xfrm>
            <a:custGeom>
              <a:avLst/>
              <a:gdLst/>
              <a:ahLst/>
              <a:cxnLst/>
              <a:rect l="0" t="0" r="0" b="0"/>
              <a:pathLst>
                <a:path w="25401" h="82551">
                  <a:moveTo>
                    <a:pt x="0" y="0"/>
                  </a:moveTo>
                  <a:lnTo>
                    <a:pt x="0" y="0"/>
                  </a:lnTo>
                  <a:lnTo>
                    <a:pt x="0" y="10113"/>
                  </a:lnTo>
                  <a:lnTo>
                    <a:pt x="16592" y="56782"/>
                  </a:lnTo>
                  <a:lnTo>
                    <a:pt x="254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721">
              <a:extLst>
                <a:ext uri="{FF2B5EF4-FFF2-40B4-BE49-F238E27FC236}">
                  <a16:creationId xmlns:a16="http://schemas.microsoft.com/office/drawing/2014/main" xmlns="" id="{A4345D34-85FD-4355-B7B6-988F896C38C8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226061" y="2717877"/>
              <a:ext cx="12440" cy="6274"/>
            </a:xfrm>
            <a:custGeom>
              <a:avLst/>
              <a:gdLst/>
              <a:ahLst/>
              <a:cxnLst/>
              <a:rect l="0" t="0" r="0" b="0"/>
              <a:pathLst>
                <a:path w="12440" h="6274">
                  <a:moveTo>
                    <a:pt x="6089" y="6273"/>
                  </a:moveTo>
                  <a:lnTo>
                    <a:pt x="6089" y="6273"/>
                  </a:lnTo>
                  <a:lnTo>
                    <a:pt x="0" y="184"/>
                  </a:lnTo>
                  <a:lnTo>
                    <a:pt x="3188" y="0"/>
                  </a:lnTo>
                  <a:lnTo>
                    <a:pt x="6681" y="1839"/>
                  </a:lnTo>
                  <a:lnTo>
                    <a:pt x="12439" y="6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722">
              <a:extLst>
                <a:ext uri="{FF2B5EF4-FFF2-40B4-BE49-F238E27FC236}">
                  <a16:creationId xmlns:a16="http://schemas.microsoft.com/office/drawing/2014/main" xmlns="" id="{3427B319-FE02-4243-9587-7DB9AFDEE3A6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237473" y="2785254"/>
              <a:ext cx="110813" cy="148447"/>
            </a:xfrm>
            <a:custGeom>
              <a:avLst/>
              <a:gdLst/>
              <a:ahLst/>
              <a:cxnLst/>
              <a:rect l="0" t="0" r="0" b="0"/>
              <a:pathLst>
                <a:path w="110813" h="148447">
                  <a:moveTo>
                    <a:pt x="58177" y="53196"/>
                  </a:moveTo>
                  <a:lnTo>
                    <a:pt x="58177" y="53196"/>
                  </a:lnTo>
                  <a:lnTo>
                    <a:pt x="68302" y="27170"/>
                  </a:lnTo>
                  <a:lnTo>
                    <a:pt x="69732" y="17875"/>
                  </a:lnTo>
                  <a:lnTo>
                    <a:pt x="68487" y="10922"/>
                  </a:lnTo>
                  <a:lnTo>
                    <a:pt x="67167" y="8080"/>
                  </a:lnTo>
                  <a:lnTo>
                    <a:pt x="60056" y="3041"/>
                  </a:lnTo>
                  <a:lnTo>
                    <a:pt x="55196" y="709"/>
                  </a:lnTo>
                  <a:lnTo>
                    <a:pt x="42271" y="0"/>
                  </a:lnTo>
                  <a:lnTo>
                    <a:pt x="27824" y="2742"/>
                  </a:lnTo>
                  <a:lnTo>
                    <a:pt x="14348" y="8665"/>
                  </a:lnTo>
                  <a:lnTo>
                    <a:pt x="5066" y="16001"/>
                  </a:lnTo>
                  <a:lnTo>
                    <a:pt x="1603" y="19932"/>
                  </a:lnTo>
                  <a:lnTo>
                    <a:pt x="0" y="23965"/>
                  </a:lnTo>
                  <a:lnTo>
                    <a:pt x="100" y="32208"/>
                  </a:lnTo>
                  <a:lnTo>
                    <a:pt x="8141" y="40575"/>
                  </a:lnTo>
                  <a:lnTo>
                    <a:pt x="53730" y="66037"/>
                  </a:lnTo>
                  <a:lnTo>
                    <a:pt x="92471" y="86437"/>
                  </a:lnTo>
                  <a:lnTo>
                    <a:pt x="105169" y="97603"/>
                  </a:lnTo>
                  <a:lnTo>
                    <a:pt x="110812" y="107269"/>
                  </a:lnTo>
                  <a:lnTo>
                    <a:pt x="110201" y="112528"/>
                  </a:lnTo>
                  <a:lnTo>
                    <a:pt x="103876" y="124016"/>
                  </a:lnTo>
                  <a:lnTo>
                    <a:pt x="81674" y="139013"/>
                  </a:lnTo>
                  <a:lnTo>
                    <a:pt x="32777" y="148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727">
            <a:extLst>
              <a:ext uri="{FF2B5EF4-FFF2-40B4-BE49-F238E27FC236}">
                <a16:creationId xmlns:a16="http://schemas.microsoft.com/office/drawing/2014/main" xmlns="" id="{8BADAF3E-F181-4AFB-AEC1-461E3286B3E0}"/>
              </a:ext>
            </a:extLst>
          </p:cNvPr>
          <p:cNvGrpSpPr/>
          <p:nvPr/>
        </p:nvGrpSpPr>
        <p:grpSpPr>
          <a:xfrm>
            <a:off x="3905250" y="2675831"/>
            <a:ext cx="458640" cy="299497"/>
            <a:chOff x="3905250" y="2675831"/>
            <a:chExt cx="458640" cy="299497"/>
          </a:xfrm>
        </p:grpSpPr>
        <p:sp>
          <p:nvSpPr>
            <p:cNvPr id="64" name="SMARTInkShape-3723">
              <a:extLst>
                <a:ext uri="{FF2B5EF4-FFF2-40B4-BE49-F238E27FC236}">
                  <a16:creationId xmlns:a16="http://schemas.microsoft.com/office/drawing/2014/main" xmlns="" id="{30DDC6BE-E916-4EC6-A6E8-C27D142A6C77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908022" y="2675831"/>
              <a:ext cx="135684" cy="299497"/>
            </a:xfrm>
            <a:custGeom>
              <a:avLst/>
              <a:gdLst/>
              <a:ahLst/>
              <a:cxnLst/>
              <a:rect l="0" t="0" r="0" b="0"/>
              <a:pathLst>
                <a:path w="135684" h="299497">
                  <a:moveTo>
                    <a:pt x="41678" y="80069"/>
                  </a:moveTo>
                  <a:lnTo>
                    <a:pt x="41678" y="80069"/>
                  </a:lnTo>
                  <a:lnTo>
                    <a:pt x="48420" y="73327"/>
                  </a:lnTo>
                  <a:lnTo>
                    <a:pt x="50406" y="72752"/>
                  </a:lnTo>
                  <a:lnTo>
                    <a:pt x="51730" y="73780"/>
                  </a:lnTo>
                  <a:lnTo>
                    <a:pt x="52613" y="75876"/>
                  </a:lnTo>
                  <a:lnTo>
                    <a:pt x="44596" y="111069"/>
                  </a:lnTo>
                  <a:lnTo>
                    <a:pt x="36977" y="155655"/>
                  </a:lnTo>
                  <a:lnTo>
                    <a:pt x="29946" y="190568"/>
                  </a:lnTo>
                  <a:lnTo>
                    <a:pt x="23999" y="225370"/>
                  </a:lnTo>
                  <a:lnTo>
                    <a:pt x="12921" y="269171"/>
                  </a:lnTo>
                  <a:lnTo>
                    <a:pt x="328" y="299143"/>
                  </a:lnTo>
                  <a:lnTo>
                    <a:pt x="0" y="299496"/>
                  </a:lnTo>
                  <a:lnTo>
                    <a:pt x="6338" y="262367"/>
                  </a:lnTo>
                  <a:lnTo>
                    <a:pt x="18977" y="215457"/>
                  </a:lnTo>
                  <a:lnTo>
                    <a:pt x="33941" y="170345"/>
                  </a:lnTo>
                  <a:lnTo>
                    <a:pt x="42870" y="144486"/>
                  </a:lnTo>
                  <a:lnTo>
                    <a:pt x="60317" y="96940"/>
                  </a:lnTo>
                  <a:lnTo>
                    <a:pt x="76773" y="55817"/>
                  </a:lnTo>
                  <a:lnTo>
                    <a:pt x="98940" y="10080"/>
                  </a:lnTo>
                  <a:lnTo>
                    <a:pt x="103111" y="3102"/>
                  </a:lnTo>
                  <a:lnTo>
                    <a:pt x="107317" y="0"/>
                  </a:lnTo>
                  <a:lnTo>
                    <a:pt x="111538" y="11792"/>
                  </a:lnTo>
                  <a:lnTo>
                    <a:pt x="117881" y="49961"/>
                  </a:lnTo>
                  <a:lnTo>
                    <a:pt x="122818" y="84327"/>
                  </a:lnTo>
                  <a:lnTo>
                    <a:pt x="129716" y="123119"/>
                  </a:lnTo>
                  <a:lnTo>
                    <a:pt x="131841" y="163878"/>
                  </a:lnTo>
                  <a:lnTo>
                    <a:pt x="131845" y="202689"/>
                  </a:lnTo>
                  <a:lnTo>
                    <a:pt x="135108" y="246223"/>
                  </a:lnTo>
                  <a:lnTo>
                    <a:pt x="135683" y="272057"/>
                  </a:lnTo>
                  <a:lnTo>
                    <a:pt x="130578" y="289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724">
              <a:extLst>
                <a:ext uri="{FF2B5EF4-FFF2-40B4-BE49-F238E27FC236}">
                  <a16:creationId xmlns:a16="http://schemas.microsoft.com/office/drawing/2014/main" xmlns="" id="{5AFBF45D-6042-4B20-9739-8893E2C9B369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905250" y="2844800"/>
              <a:ext cx="177801" cy="19051"/>
            </a:xfrm>
            <a:custGeom>
              <a:avLst/>
              <a:gdLst/>
              <a:ahLst/>
              <a:cxnLst/>
              <a:rect l="0" t="0" r="0" b="0"/>
              <a:pathLst>
                <a:path w="177801" h="19051">
                  <a:moveTo>
                    <a:pt x="0" y="19050"/>
                  </a:moveTo>
                  <a:lnTo>
                    <a:pt x="0" y="19050"/>
                  </a:lnTo>
                  <a:lnTo>
                    <a:pt x="39707" y="13980"/>
                  </a:lnTo>
                  <a:lnTo>
                    <a:pt x="75973" y="10212"/>
                  </a:lnTo>
                  <a:lnTo>
                    <a:pt x="116081" y="6185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725">
              <a:extLst>
                <a:ext uri="{FF2B5EF4-FFF2-40B4-BE49-F238E27FC236}">
                  <a16:creationId xmlns:a16="http://schemas.microsoft.com/office/drawing/2014/main" xmlns="" id="{220AD2F3-4EDA-40CC-84A4-5593BA355F67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167347" y="2692400"/>
              <a:ext cx="196543" cy="251855"/>
            </a:xfrm>
            <a:custGeom>
              <a:avLst/>
              <a:gdLst/>
              <a:ahLst/>
              <a:cxnLst/>
              <a:rect l="0" t="0" r="0" b="0"/>
              <a:pathLst>
                <a:path w="196543" h="251855">
                  <a:moveTo>
                    <a:pt x="36353" y="88900"/>
                  </a:moveTo>
                  <a:lnTo>
                    <a:pt x="36353" y="88900"/>
                  </a:lnTo>
                  <a:lnTo>
                    <a:pt x="30886" y="127624"/>
                  </a:lnTo>
                  <a:lnTo>
                    <a:pt x="29472" y="172827"/>
                  </a:lnTo>
                  <a:lnTo>
                    <a:pt x="23574" y="209253"/>
                  </a:lnTo>
                  <a:lnTo>
                    <a:pt x="4148" y="250782"/>
                  </a:lnTo>
                  <a:lnTo>
                    <a:pt x="2183" y="251854"/>
                  </a:lnTo>
                  <a:lnTo>
                    <a:pt x="873" y="250453"/>
                  </a:lnTo>
                  <a:lnTo>
                    <a:pt x="0" y="247402"/>
                  </a:lnTo>
                  <a:lnTo>
                    <a:pt x="2962" y="205607"/>
                  </a:lnTo>
                  <a:lnTo>
                    <a:pt x="3874" y="173226"/>
                  </a:lnTo>
                  <a:lnTo>
                    <a:pt x="6160" y="132022"/>
                  </a:lnTo>
                  <a:lnTo>
                    <a:pt x="10940" y="87604"/>
                  </a:lnTo>
                  <a:lnTo>
                    <a:pt x="20119" y="46696"/>
                  </a:lnTo>
                  <a:lnTo>
                    <a:pt x="33727" y="3492"/>
                  </a:lnTo>
                  <a:lnTo>
                    <a:pt x="34602" y="2328"/>
                  </a:lnTo>
                  <a:lnTo>
                    <a:pt x="42576" y="20916"/>
                  </a:lnTo>
                  <a:lnTo>
                    <a:pt x="53876" y="63347"/>
                  </a:lnTo>
                  <a:lnTo>
                    <a:pt x="62015" y="98004"/>
                  </a:lnTo>
                  <a:lnTo>
                    <a:pt x="69630" y="133163"/>
                  </a:lnTo>
                  <a:lnTo>
                    <a:pt x="78590" y="178607"/>
                  </a:lnTo>
                  <a:lnTo>
                    <a:pt x="85934" y="200972"/>
                  </a:lnTo>
                  <a:lnTo>
                    <a:pt x="95783" y="214674"/>
                  </a:lnTo>
                  <a:lnTo>
                    <a:pt x="101373" y="219316"/>
                  </a:lnTo>
                  <a:lnTo>
                    <a:pt x="107217" y="220294"/>
                  </a:lnTo>
                  <a:lnTo>
                    <a:pt x="113229" y="218829"/>
                  </a:lnTo>
                  <a:lnTo>
                    <a:pt x="126259" y="210146"/>
                  </a:lnTo>
                  <a:lnTo>
                    <a:pt x="148756" y="183308"/>
                  </a:lnTo>
                  <a:lnTo>
                    <a:pt x="169141" y="139137"/>
                  </a:lnTo>
                  <a:lnTo>
                    <a:pt x="182153" y="101820"/>
                  </a:lnTo>
                  <a:lnTo>
                    <a:pt x="191229" y="65479"/>
                  </a:lnTo>
                  <a:lnTo>
                    <a:pt x="196542" y="24575"/>
                  </a:lnTo>
                  <a:lnTo>
                    <a:pt x="1951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728">
            <a:extLst>
              <a:ext uri="{FF2B5EF4-FFF2-40B4-BE49-F238E27FC236}">
                <a16:creationId xmlns:a16="http://schemas.microsoft.com/office/drawing/2014/main" xmlns="" id="{96A07DB0-8140-4ABE-8F73-E9D53751DF30}"/>
              </a:ext>
            </a:extLst>
          </p:cNvPr>
          <p:cNvGrpSpPr/>
          <p:nvPr/>
        </p:nvGrpSpPr>
        <p:grpSpPr>
          <a:xfrm>
            <a:off x="5216329" y="1676400"/>
            <a:ext cx="35122" cy="132468"/>
            <a:chOff x="5216329" y="1676400"/>
            <a:chExt cx="35122" cy="132468"/>
          </a:xfrm>
        </p:grpSpPr>
        <p:sp>
          <p:nvSpPr>
            <p:cNvPr id="68" name="SMARTInkShape-3726">
              <a:extLst>
                <a:ext uri="{FF2B5EF4-FFF2-40B4-BE49-F238E27FC236}">
                  <a16:creationId xmlns:a16="http://schemas.microsoft.com/office/drawing/2014/main" xmlns="" id="{46DC2E2F-C6ED-42E9-8860-4CA5B57F8009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251450" y="16764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727">
              <a:extLst>
                <a:ext uri="{FF2B5EF4-FFF2-40B4-BE49-F238E27FC236}">
                  <a16:creationId xmlns:a16="http://schemas.microsoft.com/office/drawing/2014/main" xmlns="" id="{EAE0B08D-3C95-4B29-A0BE-7E58D091167D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216329" y="1803400"/>
              <a:ext cx="28772" cy="5468"/>
            </a:xfrm>
            <a:custGeom>
              <a:avLst/>
              <a:gdLst/>
              <a:ahLst/>
              <a:cxnLst/>
              <a:rect l="0" t="0" r="0" b="0"/>
              <a:pathLst>
                <a:path w="28772" h="5468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4364"/>
                  </a:lnTo>
                  <a:lnTo>
                    <a:pt x="4646" y="5467"/>
                  </a:lnTo>
                  <a:lnTo>
                    <a:pt x="28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729">
            <a:extLst>
              <a:ext uri="{FF2B5EF4-FFF2-40B4-BE49-F238E27FC236}">
                <a16:creationId xmlns:a16="http://schemas.microsoft.com/office/drawing/2014/main" xmlns="" id="{A7248B32-8418-42C9-AEB6-AE9D3DB965F0}"/>
              </a:ext>
            </a:extLst>
          </p:cNvPr>
          <p:cNvGrpSpPr/>
          <p:nvPr/>
        </p:nvGrpSpPr>
        <p:grpSpPr>
          <a:xfrm>
            <a:off x="5950322" y="1388379"/>
            <a:ext cx="1358529" cy="777989"/>
            <a:chOff x="5950322" y="1388379"/>
            <a:chExt cx="1358529" cy="777989"/>
          </a:xfrm>
        </p:grpSpPr>
        <p:sp>
          <p:nvSpPr>
            <p:cNvPr id="71" name="SMARTInkShape-3728">
              <a:extLst>
                <a:ext uri="{FF2B5EF4-FFF2-40B4-BE49-F238E27FC236}">
                  <a16:creationId xmlns:a16="http://schemas.microsoft.com/office/drawing/2014/main" xmlns="" id="{91A45562-FAC6-4AAA-A3DD-B2663F8119E3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950322" y="1588761"/>
              <a:ext cx="361579" cy="354016"/>
            </a:xfrm>
            <a:custGeom>
              <a:avLst/>
              <a:gdLst/>
              <a:ahLst/>
              <a:cxnLst/>
              <a:rect l="0" t="0" r="0" b="0"/>
              <a:pathLst>
                <a:path w="361579" h="354016">
                  <a:moveTo>
                    <a:pt x="177428" y="49539"/>
                  </a:moveTo>
                  <a:lnTo>
                    <a:pt x="177428" y="49539"/>
                  </a:lnTo>
                  <a:lnTo>
                    <a:pt x="180799" y="46168"/>
                  </a:lnTo>
                  <a:lnTo>
                    <a:pt x="182454" y="42631"/>
                  </a:lnTo>
                  <a:lnTo>
                    <a:pt x="183755" y="15924"/>
                  </a:lnTo>
                  <a:lnTo>
                    <a:pt x="182352" y="13724"/>
                  </a:lnTo>
                  <a:lnTo>
                    <a:pt x="169960" y="5122"/>
                  </a:lnTo>
                  <a:lnTo>
                    <a:pt x="162114" y="1576"/>
                  </a:lnTo>
                  <a:lnTo>
                    <a:pt x="153924" y="0"/>
                  </a:lnTo>
                  <a:lnTo>
                    <a:pt x="134637" y="2483"/>
                  </a:lnTo>
                  <a:lnTo>
                    <a:pt x="111049" y="14430"/>
                  </a:lnTo>
                  <a:lnTo>
                    <a:pt x="72725" y="48274"/>
                  </a:lnTo>
                  <a:lnTo>
                    <a:pt x="42375" y="83501"/>
                  </a:lnTo>
                  <a:lnTo>
                    <a:pt x="16605" y="124905"/>
                  </a:lnTo>
                  <a:lnTo>
                    <a:pt x="1522" y="169158"/>
                  </a:lnTo>
                  <a:lnTo>
                    <a:pt x="0" y="201245"/>
                  </a:lnTo>
                  <a:lnTo>
                    <a:pt x="3109" y="247673"/>
                  </a:lnTo>
                  <a:lnTo>
                    <a:pt x="15241" y="285967"/>
                  </a:lnTo>
                  <a:lnTo>
                    <a:pt x="35612" y="319656"/>
                  </a:lnTo>
                  <a:lnTo>
                    <a:pt x="59522" y="341867"/>
                  </a:lnTo>
                  <a:lnTo>
                    <a:pt x="81109" y="354015"/>
                  </a:lnTo>
                  <a:lnTo>
                    <a:pt x="98166" y="353960"/>
                  </a:lnTo>
                  <a:lnTo>
                    <a:pt x="107653" y="351969"/>
                  </a:lnTo>
                  <a:lnTo>
                    <a:pt x="123839" y="342232"/>
                  </a:lnTo>
                  <a:lnTo>
                    <a:pt x="162374" y="299828"/>
                  </a:lnTo>
                  <a:lnTo>
                    <a:pt x="187782" y="256893"/>
                  </a:lnTo>
                  <a:lnTo>
                    <a:pt x="209969" y="211226"/>
                  </a:lnTo>
                  <a:lnTo>
                    <a:pt x="232617" y="163870"/>
                  </a:lnTo>
                  <a:lnTo>
                    <a:pt x="239287" y="119813"/>
                  </a:lnTo>
                  <a:lnTo>
                    <a:pt x="240604" y="87252"/>
                  </a:lnTo>
                  <a:lnTo>
                    <a:pt x="237021" y="74767"/>
                  </a:lnTo>
                  <a:lnTo>
                    <a:pt x="230019" y="62868"/>
                  </a:lnTo>
                  <a:lnTo>
                    <a:pt x="202228" y="39317"/>
                  </a:lnTo>
                  <a:lnTo>
                    <a:pt x="169117" y="24744"/>
                  </a:lnTo>
                  <a:lnTo>
                    <a:pt x="161304" y="22426"/>
                  </a:lnTo>
                  <a:lnTo>
                    <a:pt x="153273" y="22997"/>
                  </a:lnTo>
                  <a:lnTo>
                    <a:pt x="128486" y="33913"/>
                  </a:lnTo>
                  <a:lnTo>
                    <a:pt x="104679" y="51259"/>
                  </a:lnTo>
                  <a:lnTo>
                    <a:pt x="93120" y="66061"/>
                  </a:lnTo>
                  <a:lnTo>
                    <a:pt x="82049" y="93632"/>
                  </a:lnTo>
                  <a:lnTo>
                    <a:pt x="82092" y="102923"/>
                  </a:lnTo>
                  <a:lnTo>
                    <a:pt x="87784" y="120773"/>
                  </a:lnTo>
                  <a:lnTo>
                    <a:pt x="103013" y="136232"/>
                  </a:lnTo>
                  <a:lnTo>
                    <a:pt x="113002" y="143317"/>
                  </a:lnTo>
                  <a:lnTo>
                    <a:pt x="139152" y="151190"/>
                  </a:lnTo>
                  <a:lnTo>
                    <a:pt x="171706" y="153278"/>
                  </a:lnTo>
                  <a:lnTo>
                    <a:pt x="212044" y="149503"/>
                  </a:lnTo>
                  <a:lnTo>
                    <a:pt x="255843" y="143121"/>
                  </a:lnTo>
                  <a:lnTo>
                    <a:pt x="297652" y="135581"/>
                  </a:lnTo>
                  <a:lnTo>
                    <a:pt x="340756" y="124814"/>
                  </a:lnTo>
                  <a:lnTo>
                    <a:pt x="361578" y="119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729">
              <a:extLst>
                <a:ext uri="{FF2B5EF4-FFF2-40B4-BE49-F238E27FC236}">
                  <a16:creationId xmlns:a16="http://schemas.microsoft.com/office/drawing/2014/main" xmlns="" id="{C2094C5E-0F7C-4366-819C-2BD4BFF5F6FE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048393" y="1388379"/>
              <a:ext cx="193658" cy="148322"/>
            </a:xfrm>
            <a:custGeom>
              <a:avLst/>
              <a:gdLst/>
              <a:ahLst/>
              <a:cxnLst/>
              <a:rect l="0" t="0" r="0" b="0"/>
              <a:pathLst>
                <a:path w="193658" h="148322">
                  <a:moveTo>
                    <a:pt x="28557" y="40371"/>
                  </a:moveTo>
                  <a:lnTo>
                    <a:pt x="28557" y="40371"/>
                  </a:lnTo>
                  <a:lnTo>
                    <a:pt x="37285" y="30937"/>
                  </a:lnTo>
                  <a:lnTo>
                    <a:pt x="40734" y="22727"/>
                  </a:lnTo>
                  <a:lnTo>
                    <a:pt x="41102" y="28479"/>
                  </a:lnTo>
                  <a:lnTo>
                    <a:pt x="23567" y="72259"/>
                  </a:lnTo>
                  <a:lnTo>
                    <a:pt x="6820" y="115692"/>
                  </a:lnTo>
                  <a:lnTo>
                    <a:pt x="3881" y="126589"/>
                  </a:lnTo>
                  <a:lnTo>
                    <a:pt x="2933" y="125366"/>
                  </a:lnTo>
                  <a:lnTo>
                    <a:pt x="0" y="118363"/>
                  </a:lnTo>
                  <a:lnTo>
                    <a:pt x="3871" y="102551"/>
                  </a:lnTo>
                  <a:lnTo>
                    <a:pt x="23601" y="57906"/>
                  </a:lnTo>
                  <a:lnTo>
                    <a:pt x="47177" y="15508"/>
                  </a:lnTo>
                  <a:lnTo>
                    <a:pt x="57059" y="2039"/>
                  </a:lnTo>
                  <a:lnTo>
                    <a:pt x="63787" y="0"/>
                  </a:lnTo>
                  <a:lnTo>
                    <a:pt x="80668" y="3378"/>
                  </a:lnTo>
                  <a:lnTo>
                    <a:pt x="96168" y="13817"/>
                  </a:lnTo>
                  <a:lnTo>
                    <a:pt x="123365" y="46885"/>
                  </a:lnTo>
                  <a:lnTo>
                    <a:pt x="149119" y="86683"/>
                  </a:lnTo>
                  <a:lnTo>
                    <a:pt x="180946" y="131075"/>
                  </a:lnTo>
                  <a:lnTo>
                    <a:pt x="193657" y="148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730">
              <a:extLst>
                <a:ext uri="{FF2B5EF4-FFF2-40B4-BE49-F238E27FC236}">
                  <a16:creationId xmlns:a16="http://schemas.microsoft.com/office/drawing/2014/main" xmlns="" id="{D6C47780-C265-40FD-937F-6ED43EF9B504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245308" y="1949777"/>
              <a:ext cx="155493" cy="216591"/>
            </a:xfrm>
            <a:custGeom>
              <a:avLst/>
              <a:gdLst/>
              <a:ahLst/>
              <a:cxnLst/>
              <a:rect l="0" t="0" r="0" b="0"/>
              <a:pathLst>
                <a:path w="155493" h="216591">
                  <a:moveTo>
                    <a:pt x="9442" y="88573"/>
                  </a:moveTo>
                  <a:lnTo>
                    <a:pt x="9442" y="88573"/>
                  </a:lnTo>
                  <a:lnTo>
                    <a:pt x="14909" y="83106"/>
                  </a:lnTo>
                  <a:lnTo>
                    <a:pt x="12160" y="89226"/>
                  </a:lnTo>
                  <a:lnTo>
                    <a:pt x="11776" y="136518"/>
                  </a:lnTo>
                  <a:lnTo>
                    <a:pt x="9197" y="182397"/>
                  </a:lnTo>
                  <a:lnTo>
                    <a:pt x="4035" y="214157"/>
                  </a:lnTo>
                  <a:lnTo>
                    <a:pt x="3016" y="216040"/>
                  </a:lnTo>
                  <a:lnTo>
                    <a:pt x="1629" y="216590"/>
                  </a:lnTo>
                  <a:lnTo>
                    <a:pt x="0" y="216251"/>
                  </a:lnTo>
                  <a:lnTo>
                    <a:pt x="71" y="208348"/>
                  </a:lnTo>
                  <a:lnTo>
                    <a:pt x="2495" y="166795"/>
                  </a:lnTo>
                  <a:lnTo>
                    <a:pt x="6286" y="120530"/>
                  </a:lnTo>
                  <a:lnTo>
                    <a:pt x="8507" y="74445"/>
                  </a:lnTo>
                  <a:lnTo>
                    <a:pt x="13621" y="26881"/>
                  </a:lnTo>
                  <a:lnTo>
                    <a:pt x="15855" y="7656"/>
                  </a:lnTo>
                  <a:lnTo>
                    <a:pt x="18877" y="164"/>
                  </a:lnTo>
                  <a:lnTo>
                    <a:pt x="20671" y="0"/>
                  </a:lnTo>
                  <a:lnTo>
                    <a:pt x="22572" y="2008"/>
                  </a:lnTo>
                  <a:lnTo>
                    <a:pt x="41787" y="46000"/>
                  </a:lnTo>
                  <a:lnTo>
                    <a:pt x="50629" y="64007"/>
                  </a:lnTo>
                  <a:lnTo>
                    <a:pt x="66801" y="81373"/>
                  </a:lnTo>
                  <a:lnTo>
                    <a:pt x="76327" y="88430"/>
                  </a:lnTo>
                  <a:lnTo>
                    <a:pt x="81549" y="89889"/>
                  </a:lnTo>
                  <a:lnTo>
                    <a:pt x="92995" y="89628"/>
                  </a:lnTo>
                  <a:lnTo>
                    <a:pt x="105138" y="81516"/>
                  </a:lnTo>
                  <a:lnTo>
                    <a:pt x="121992" y="61082"/>
                  </a:lnTo>
                  <a:lnTo>
                    <a:pt x="148106" y="17034"/>
                  </a:lnTo>
                  <a:lnTo>
                    <a:pt x="151739" y="14444"/>
                  </a:lnTo>
                  <a:lnTo>
                    <a:pt x="152990" y="15871"/>
                  </a:lnTo>
                  <a:lnTo>
                    <a:pt x="154380" y="23100"/>
                  </a:lnTo>
                  <a:lnTo>
                    <a:pt x="153298" y="69417"/>
                  </a:lnTo>
                  <a:lnTo>
                    <a:pt x="154353" y="110842"/>
                  </a:lnTo>
                  <a:lnTo>
                    <a:pt x="150380" y="153414"/>
                  </a:lnTo>
                  <a:lnTo>
                    <a:pt x="150398" y="167486"/>
                  </a:lnTo>
                  <a:lnTo>
                    <a:pt x="155492" y="183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731">
              <a:extLst>
                <a:ext uri="{FF2B5EF4-FFF2-40B4-BE49-F238E27FC236}">
                  <a16:creationId xmlns:a16="http://schemas.microsoft.com/office/drawing/2014/main" xmlns="" id="{31C01C2E-2EC7-4877-8AD7-F75D681E74DF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048761" y="1678744"/>
              <a:ext cx="209290" cy="77515"/>
            </a:xfrm>
            <a:custGeom>
              <a:avLst/>
              <a:gdLst/>
              <a:ahLst/>
              <a:cxnLst/>
              <a:rect l="0" t="0" r="0" b="0"/>
              <a:pathLst>
                <a:path w="209290" h="77515">
                  <a:moveTo>
                    <a:pt x="6089" y="73856"/>
                  </a:moveTo>
                  <a:lnTo>
                    <a:pt x="6089" y="73856"/>
                  </a:lnTo>
                  <a:lnTo>
                    <a:pt x="6089" y="77227"/>
                  </a:lnTo>
                  <a:lnTo>
                    <a:pt x="5383" y="77514"/>
                  </a:lnTo>
                  <a:lnTo>
                    <a:pt x="2718" y="75952"/>
                  </a:lnTo>
                  <a:lnTo>
                    <a:pt x="1725" y="74548"/>
                  </a:lnTo>
                  <a:lnTo>
                    <a:pt x="621" y="71106"/>
                  </a:lnTo>
                  <a:lnTo>
                    <a:pt x="0" y="61831"/>
                  </a:lnTo>
                  <a:lnTo>
                    <a:pt x="6559" y="46775"/>
                  </a:lnTo>
                  <a:lnTo>
                    <a:pt x="21417" y="24135"/>
                  </a:lnTo>
                  <a:lnTo>
                    <a:pt x="45511" y="5568"/>
                  </a:lnTo>
                  <a:lnTo>
                    <a:pt x="60259" y="0"/>
                  </a:lnTo>
                  <a:lnTo>
                    <a:pt x="64075" y="630"/>
                  </a:lnTo>
                  <a:lnTo>
                    <a:pt x="67323" y="2461"/>
                  </a:lnTo>
                  <a:lnTo>
                    <a:pt x="108353" y="46865"/>
                  </a:lnTo>
                  <a:lnTo>
                    <a:pt x="129849" y="61704"/>
                  </a:lnTo>
                  <a:lnTo>
                    <a:pt x="135163" y="62227"/>
                  </a:lnTo>
                  <a:lnTo>
                    <a:pt x="146711" y="59045"/>
                  </a:lnTo>
                  <a:lnTo>
                    <a:pt x="171370" y="44798"/>
                  </a:lnTo>
                  <a:lnTo>
                    <a:pt x="202824" y="15810"/>
                  </a:lnTo>
                  <a:lnTo>
                    <a:pt x="207373" y="8523"/>
                  </a:lnTo>
                  <a:lnTo>
                    <a:pt x="208012" y="8428"/>
                  </a:lnTo>
                  <a:lnTo>
                    <a:pt x="209289" y="10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732">
              <a:extLst>
                <a:ext uri="{FF2B5EF4-FFF2-40B4-BE49-F238E27FC236}">
                  <a16:creationId xmlns:a16="http://schemas.microsoft.com/office/drawing/2014/main" xmlns="" id="{C955574B-48DC-44C9-8189-3F754C4CE36C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719183" y="2076450"/>
              <a:ext cx="107068" cy="19051"/>
            </a:xfrm>
            <a:custGeom>
              <a:avLst/>
              <a:gdLst/>
              <a:ahLst/>
              <a:cxnLst/>
              <a:rect l="0" t="0" r="0" b="0"/>
              <a:pathLst>
                <a:path w="10706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47485" y="12142"/>
                  </a:lnTo>
                  <a:lnTo>
                    <a:pt x="94621" y="2749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733">
              <a:extLst>
                <a:ext uri="{FF2B5EF4-FFF2-40B4-BE49-F238E27FC236}">
                  <a16:creationId xmlns:a16="http://schemas.microsoft.com/office/drawing/2014/main" xmlns="" id="{9440842A-D221-48AC-9F30-44B4CAD82BC7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697063" y="1946364"/>
              <a:ext cx="135538" cy="217911"/>
            </a:xfrm>
            <a:custGeom>
              <a:avLst/>
              <a:gdLst/>
              <a:ahLst/>
              <a:cxnLst/>
              <a:rect l="0" t="0" r="0" b="0"/>
              <a:pathLst>
                <a:path w="135538" h="217911">
                  <a:moveTo>
                    <a:pt x="135537" y="15786"/>
                  </a:moveTo>
                  <a:lnTo>
                    <a:pt x="135537" y="15786"/>
                  </a:lnTo>
                  <a:lnTo>
                    <a:pt x="135536" y="10319"/>
                  </a:lnTo>
                  <a:lnTo>
                    <a:pt x="132166" y="6326"/>
                  </a:lnTo>
                  <a:lnTo>
                    <a:pt x="124867" y="4526"/>
                  </a:lnTo>
                  <a:lnTo>
                    <a:pt x="110738" y="1631"/>
                  </a:lnTo>
                  <a:lnTo>
                    <a:pt x="106305" y="0"/>
                  </a:lnTo>
                  <a:lnTo>
                    <a:pt x="86581" y="1074"/>
                  </a:lnTo>
                  <a:lnTo>
                    <a:pt x="74738" y="5955"/>
                  </a:lnTo>
                  <a:lnTo>
                    <a:pt x="64771" y="13533"/>
                  </a:lnTo>
                  <a:lnTo>
                    <a:pt x="51931" y="29700"/>
                  </a:lnTo>
                  <a:lnTo>
                    <a:pt x="44051" y="48601"/>
                  </a:lnTo>
                  <a:lnTo>
                    <a:pt x="37412" y="91542"/>
                  </a:lnTo>
                  <a:lnTo>
                    <a:pt x="25189" y="132533"/>
                  </a:lnTo>
                  <a:lnTo>
                    <a:pt x="13368" y="172720"/>
                  </a:lnTo>
                  <a:lnTo>
                    <a:pt x="0" y="205785"/>
                  </a:lnTo>
                  <a:lnTo>
                    <a:pt x="744" y="212649"/>
                  </a:lnTo>
                  <a:lnTo>
                    <a:pt x="2637" y="214761"/>
                  </a:lnTo>
                  <a:lnTo>
                    <a:pt x="8502" y="217108"/>
                  </a:lnTo>
                  <a:lnTo>
                    <a:pt x="33904" y="217910"/>
                  </a:lnTo>
                  <a:lnTo>
                    <a:pt x="77798" y="210099"/>
                  </a:lnTo>
                  <a:lnTo>
                    <a:pt x="103787" y="1999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734">
              <a:extLst>
                <a:ext uri="{FF2B5EF4-FFF2-40B4-BE49-F238E27FC236}">
                  <a16:creationId xmlns:a16="http://schemas.microsoft.com/office/drawing/2014/main" xmlns="" id="{DF73DF23-DD69-4D0E-A141-EB7113B31619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464460" y="1970548"/>
              <a:ext cx="155321" cy="192277"/>
            </a:xfrm>
            <a:custGeom>
              <a:avLst/>
              <a:gdLst/>
              <a:ahLst/>
              <a:cxnLst/>
              <a:rect l="0" t="0" r="0" b="0"/>
              <a:pathLst>
                <a:path w="155321" h="192277">
                  <a:moveTo>
                    <a:pt x="12540" y="42402"/>
                  </a:moveTo>
                  <a:lnTo>
                    <a:pt x="12540" y="42402"/>
                  </a:lnTo>
                  <a:lnTo>
                    <a:pt x="13245" y="48883"/>
                  </a:lnTo>
                  <a:lnTo>
                    <a:pt x="15911" y="57982"/>
                  </a:lnTo>
                  <a:lnTo>
                    <a:pt x="13472" y="99165"/>
                  </a:lnTo>
                  <a:lnTo>
                    <a:pt x="9053" y="128600"/>
                  </a:lnTo>
                  <a:lnTo>
                    <a:pt x="1660" y="169731"/>
                  </a:lnTo>
                  <a:lnTo>
                    <a:pt x="0" y="192276"/>
                  </a:lnTo>
                  <a:lnTo>
                    <a:pt x="6629" y="180570"/>
                  </a:lnTo>
                  <a:lnTo>
                    <a:pt x="17148" y="144143"/>
                  </a:lnTo>
                  <a:lnTo>
                    <a:pt x="28094" y="99986"/>
                  </a:lnTo>
                  <a:lnTo>
                    <a:pt x="36151" y="65173"/>
                  </a:lnTo>
                  <a:lnTo>
                    <a:pt x="47046" y="18547"/>
                  </a:lnTo>
                  <a:lnTo>
                    <a:pt x="50166" y="803"/>
                  </a:lnTo>
                  <a:lnTo>
                    <a:pt x="52310" y="4864"/>
                  </a:lnTo>
                  <a:lnTo>
                    <a:pt x="54910" y="14429"/>
                  </a:lnTo>
                  <a:lnTo>
                    <a:pt x="61877" y="57736"/>
                  </a:lnTo>
                  <a:lnTo>
                    <a:pt x="65747" y="66386"/>
                  </a:lnTo>
                  <a:lnTo>
                    <a:pt x="68472" y="68269"/>
                  </a:lnTo>
                  <a:lnTo>
                    <a:pt x="71701" y="68819"/>
                  </a:lnTo>
                  <a:lnTo>
                    <a:pt x="75264" y="68480"/>
                  </a:lnTo>
                  <a:lnTo>
                    <a:pt x="93763" y="57890"/>
                  </a:lnTo>
                  <a:lnTo>
                    <a:pt x="128631" y="12443"/>
                  </a:lnTo>
                  <a:lnTo>
                    <a:pt x="140855" y="2559"/>
                  </a:lnTo>
                  <a:lnTo>
                    <a:pt x="146709" y="0"/>
                  </a:lnTo>
                  <a:lnTo>
                    <a:pt x="148553" y="1434"/>
                  </a:lnTo>
                  <a:lnTo>
                    <a:pt x="150601" y="8672"/>
                  </a:lnTo>
                  <a:lnTo>
                    <a:pt x="153906" y="47298"/>
                  </a:lnTo>
                  <a:lnTo>
                    <a:pt x="155320" y="80071"/>
                  </a:lnTo>
                  <a:lnTo>
                    <a:pt x="152848" y="122750"/>
                  </a:lnTo>
                  <a:lnTo>
                    <a:pt x="152240" y="169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735">
              <a:extLst>
                <a:ext uri="{FF2B5EF4-FFF2-40B4-BE49-F238E27FC236}">
                  <a16:creationId xmlns:a16="http://schemas.microsoft.com/office/drawing/2014/main" xmlns="" id="{A402CD2A-67BF-47A5-8199-0FFD4887520C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083530" y="1828800"/>
              <a:ext cx="225321" cy="82551"/>
            </a:xfrm>
            <a:custGeom>
              <a:avLst/>
              <a:gdLst/>
              <a:ahLst/>
              <a:cxnLst/>
              <a:rect l="0" t="0" r="0" b="0"/>
              <a:pathLst>
                <a:path w="225321" h="82551">
                  <a:moveTo>
                    <a:pt x="9420" y="82550"/>
                  </a:moveTo>
                  <a:lnTo>
                    <a:pt x="9420" y="82550"/>
                  </a:lnTo>
                  <a:lnTo>
                    <a:pt x="4351" y="76775"/>
                  </a:lnTo>
                  <a:lnTo>
                    <a:pt x="581" y="70340"/>
                  </a:lnTo>
                  <a:lnTo>
                    <a:pt x="0" y="66649"/>
                  </a:lnTo>
                  <a:lnTo>
                    <a:pt x="5897" y="43053"/>
                  </a:lnTo>
                  <a:lnTo>
                    <a:pt x="11747" y="28357"/>
                  </a:lnTo>
                  <a:lnTo>
                    <a:pt x="24691" y="15066"/>
                  </a:lnTo>
                  <a:lnTo>
                    <a:pt x="35963" y="10224"/>
                  </a:lnTo>
                  <a:lnTo>
                    <a:pt x="41932" y="8932"/>
                  </a:lnTo>
                  <a:lnTo>
                    <a:pt x="54209" y="11261"/>
                  </a:lnTo>
                  <a:lnTo>
                    <a:pt x="71138" y="20505"/>
                  </a:lnTo>
                  <a:lnTo>
                    <a:pt x="116000" y="57188"/>
                  </a:lnTo>
                  <a:lnTo>
                    <a:pt x="120689" y="61408"/>
                  </a:lnTo>
                  <a:lnTo>
                    <a:pt x="125228" y="63517"/>
                  </a:lnTo>
                  <a:lnTo>
                    <a:pt x="134032" y="63978"/>
                  </a:lnTo>
                  <a:lnTo>
                    <a:pt x="146923" y="60271"/>
                  </a:lnTo>
                  <a:lnTo>
                    <a:pt x="191827" y="25545"/>
                  </a:lnTo>
                  <a:lnTo>
                    <a:pt x="2253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SMARTInkShape-3736">
            <a:extLst>
              <a:ext uri="{FF2B5EF4-FFF2-40B4-BE49-F238E27FC236}">
                <a16:creationId xmlns:a16="http://schemas.microsoft.com/office/drawing/2014/main" xmlns="" id="{0DC5C7C4-142A-41D1-856B-421301A84F3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557143" y="1607998"/>
            <a:ext cx="367658" cy="296548"/>
          </a:xfrm>
          <a:custGeom>
            <a:avLst/>
            <a:gdLst/>
            <a:ahLst/>
            <a:cxnLst/>
            <a:rect l="0" t="0" r="0" b="0"/>
            <a:pathLst>
              <a:path w="367658" h="296548">
                <a:moveTo>
                  <a:pt x="132707" y="49352"/>
                </a:moveTo>
                <a:lnTo>
                  <a:pt x="132707" y="49352"/>
                </a:lnTo>
                <a:lnTo>
                  <a:pt x="132706" y="45981"/>
                </a:lnTo>
                <a:lnTo>
                  <a:pt x="143641" y="28958"/>
                </a:lnTo>
                <a:lnTo>
                  <a:pt x="143524" y="26584"/>
                </a:lnTo>
                <a:lnTo>
                  <a:pt x="136414" y="12182"/>
                </a:lnTo>
                <a:lnTo>
                  <a:pt x="130591" y="6256"/>
                </a:lnTo>
                <a:lnTo>
                  <a:pt x="127062" y="3688"/>
                </a:lnTo>
                <a:lnTo>
                  <a:pt x="122594" y="2682"/>
                </a:lnTo>
                <a:lnTo>
                  <a:pt x="106192" y="4636"/>
                </a:lnTo>
                <a:lnTo>
                  <a:pt x="87221" y="11095"/>
                </a:lnTo>
                <a:lnTo>
                  <a:pt x="63334" y="27903"/>
                </a:lnTo>
                <a:lnTo>
                  <a:pt x="35638" y="59460"/>
                </a:lnTo>
                <a:lnTo>
                  <a:pt x="14810" y="99776"/>
                </a:lnTo>
                <a:lnTo>
                  <a:pt x="4249" y="143707"/>
                </a:lnTo>
                <a:lnTo>
                  <a:pt x="1531" y="175719"/>
                </a:lnTo>
                <a:lnTo>
                  <a:pt x="0" y="222104"/>
                </a:lnTo>
                <a:lnTo>
                  <a:pt x="6290" y="260385"/>
                </a:lnTo>
                <a:lnTo>
                  <a:pt x="15138" y="277435"/>
                </a:lnTo>
                <a:lnTo>
                  <a:pt x="26832" y="289011"/>
                </a:lnTo>
                <a:lnTo>
                  <a:pt x="41437" y="296508"/>
                </a:lnTo>
                <a:lnTo>
                  <a:pt x="57334" y="296547"/>
                </a:lnTo>
                <a:lnTo>
                  <a:pt x="74514" y="290450"/>
                </a:lnTo>
                <a:lnTo>
                  <a:pt x="116168" y="259777"/>
                </a:lnTo>
                <a:lnTo>
                  <a:pt x="158211" y="213370"/>
                </a:lnTo>
                <a:lnTo>
                  <a:pt x="181656" y="176031"/>
                </a:lnTo>
                <a:lnTo>
                  <a:pt x="191896" y="138157"/>
                </a:lnTo>
                <a:lnTo>
                  <a:pt x="194930" y="96753"/>
                </a:lnTo>
                <a:lnTo>
                  <a:pt x="185715" y="53205"/>
                </a:lnTo>
                <a:lnTo>
                  <a:pt x="169581" y="19136"/>
                </a:lnTo>
                <a:lnTo>
                  <a:pt x="151917" y="5819"/>
                </a:lnTo>
                <a:lnTo>
                  <a:pt x="141281" y="1280"/>
                </a:lnTo>
                <a:lnTo>
                  <a:pt x="116292" y="0"/>
                </a:lnTo>
                <a:lnTo>
                  <a:pt x="90839" y="4840"/>
                </a:lnTo>
                <a:lnTo>
                  <a:pt x="70119" y="14047"/>
                </a:lnTo>
                <a:lnTo>
                  <a:pt x="55266" y="27075"/>
                </a:lnTo>
                <a:lnTo>
                  <a:pt x="49330" y="34501"/>
                </a:lnTo>
                <a:lnTo>
                  <a:pt x="44615" y="50277"/>
                </a:lnTo>
                <a:lnTo>
                  <a:pt x="44346" y="58436"/>
                </a:lnTo>
                <a:lnTo>
                  <a:pt x="46283" y="65286"/>
                </a:lnTo>
                <a:lnTo>
                  <a:pt x="54079" y="76659"/>
                </a:lnTo>
                <a:lnTo>
                  <a:pt x="72126" y="84537"/>
                </a:lnTo>
                <a:lnTo>
                  <a:pt x="100137" y="88273"/>
                </a:lnTo>
                <a:lnTo>
                  <a:pt x="140810" y="85230"/>
                </a:lnTo>
                <a:lnTo>
                  <a:pt x="185226" y="79174"/>
                </a:lnTo>
                <a:lnTo>
                  <a:pt x="229427" y="71778"/>
                </a:lnTo>
                <a:lnTo>
                  <a:pt x="270237" y="63788"/>
                </a:lnTo>
                <a:lnTo>
                  <a:pt x="303898" y="57414"/>
                </a:lnTo>
                <a:lnTo>
                  <a:pt x="349888" y="50944"/>
                </a:lnTo>
                <a:lnTo>
                  <a:pt x="367657" y="4935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SMARTInkShape-Group731">
            <a:extLst>
              <a:ext uri="{FF2B5EF4-FFF2-40B4-BE49-F238E27FC236}">
                <a16:creationId xmlns:a16="http://schemas.microsoft.com/office/drawing/2014/main" xmlns="" id="{42A7E014-1CE6-490E-B479-9DE27962639A}"/>
              </a:ext>
            </a:extLst>
          </p:cNvPr>
          <p:cNvGrpSpPr/>
          <p:nvPr/>
        </p:nvGrpSpPr>
        <p:grpSpPr>
          <a:xfrm>
            <a:off x="4591050" y="2806700"/>
            <a:ext cx="19051" cy="124309"/>
            <a:chOff x="4591050" y="2806700"/>
            <a:chExt cx="19051" cy="124309"/>
          </a:xfrm>
        </p:grpSpPr>
        <p:sp>
          <p:nvSpPr>
            <p:cNvPr id="81" name="SMARTInkShape-3737">
              <a:extLst>
                <a:ext uri="{FF2B5EF4-FFF2-40B4-BE49-F238E27FC236}">
                  <a16:creationId xmlns:a16="http://schemas.microsoft.com/office/drawing/2014/main" xmlns="" id="{BE5DCFEF-D7DC-425F-8C96-AEE8EA454290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591050" y="280670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0"/>
                  </a:moveTo>
                  <a:lnTo>
                    <a:pt x="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738">
              <a:extLst>
                <a:ext uri="{FF2B5EF4-FFF2-40B4-BE49-F238E27FC236}">
                  <a16:creationId xmlns:a16="http://schemas.microsoft.com/office/drawing/2014/main" xmlns="" id="{743FC13E-A0EE-41E6-BD9A-3A9B751B10F6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592815" y="2914650"/>
              <a:ext cx="17286" cy="16359"/>
            </a:xfrm>
            <a:custGeom>
              <a:avLst/>
              <a:gdLst/>
              <a:ahLst/>
              <a:cxnLst/>
              <a:rect l="0" t="0" r="0" b="0"/>
              <a:pathLst>
                <a:path w="17286" h="16359">
                  <a:moveTo>
                    <a:pt x="10935" y="12700"/>
                  </a:moveTo>
                  <a:lnTo>
                    <a:pt x="10935" y="12700"/>
                  </a:lnTo>
                  <a:lnTo>
                    <a:pt x="4193" y="16071"/>
                  </a:lnTo>
                  <a:lnTo>
                    <a:pt x="2207" y="16358"/>
                  </a:lnTo>
                  <a:lnTo>
                    <a:pt x="883" y="15844"/>
                  </a:lnTo>
                  <a:lnTo>
                    <a:pt x="0" y="14796"/>
                  </a:lnTo>
                  <a:lnTo>
                    <a:pt x="117" y="13392"/>
                  </a:lnTo>
                  <a:lnTo>
                    <a:pt x="2129" y="9950"/>
                  </a:lnTo>
                  <a:lnTo>
                    <a:pt x="17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732">
            <a:extLst>
              <a:ext uri="{FF2B5EF4-FFF2-40B4-BE49-F238E27FC236}">
                <a16:creationId xmlns:a16="http://schemas.microsoft.com/office/drawing/2014/main" xmlns="" id="{28631F11-CDC7-4390-8209-F449C1D3C5E3}"/>
              </a:ext>
            </a:extLst>
          </p:cNvPr>
          <p:cNvGrpSpPr/>
          <p:nvPr/>
        </p:nvGrpSpPr>
        <p:grpSpPr>
          <a:xfrm>
            <a:off x="5175708" y="2734174"/>
            <a:ext cx="761543" cy="467127"/>
            <a:chOff x="5175708" y="2734174"/>
            <a:chExt cx="761543" cy="467127"/>
          </a:xfrm>
        </p:grpSpPr>
        <p:sp>
          <p:nvSpPr>
            <p:cNvPr id="84" name="SMARTInkShape-3739">
              <a:extLst>
                <a:ext uri="{FF2B5EF4-FFF2-40B4-BE49-F238E27FC236}">
                  <a16:creationId xmlns:a16="http://schemas.microsoft.com/office/drawing/2014/main" xmlns="" id="{C9967C8C-A524-4967-A380-1C8F41A1D0F1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175708" y="2852424"/>
              <a:ext cx="202743" cy="254348"/>
            </a:xfrm>
            <a:custGeom>
              <a:avLst/>
              <a:gdLst/>
              <a:ahLst/>
              <a:cxnLst/>
              <a:rect l="0" t="0" r="0" b="0"/>
              <a:pathLst>
                <a:path w="202743" h="254348">
                  <a:moveTo>
                    <a:pt x="132892" y="36826"/>
                  </a:moveTo>
                  <a:lnTo>
                    <a:pt x="132892" y="36826"/>
                  </a:lnTo>
                  <a:lnTo>
                    <a:pt x="132892" y="24617"/>
                  </a:lnTo>
                  <a:lnTo>
                    <a:pt x="134774" y="18935"/>
                  </a:lnTo>
                  <a:lnTo>
                    <a:pt x="137256" y="14058"/>
                  </a:lnTo>
                  <a:lnTo>
                    <a:pt x="138359" y="9538"/>
                  </a:lnTo>
                  <a:lnTo>
                    <a:pt x="137948" y="7345"/>
                  </a:lnTo>
                  <a:lnTo>
                    <a:pt x="135610" y="3027"/>
                  </a:lnTo>
                  <a:lnTo>
                    <a:pt x="133998" y="1593"/>
                  </a:lnTo>
                  <a:lnTo>
                    <a:pt x="130326" y="0"/>
                  </a:lnTo>
                  <a:lnTo>
                    <a:pt x="117550" y="2475"/>
                  </a:lnTo>
                  <a:lnTo>
                    <a:pt x="90246" y="14418"/>
                  </a:lnTo>
                  <a:lnTo>
                    <a:pt x="55345" y="44846"/>
                  </a:lnTo>
                  <a:lnTo>
                    <a:pt x="24935" y="88513"/>
                  </a:lnTo>
                  <a:lnTo>
                    <a:pt x="4792" y="133828"/>
                  </a:lnTo>
                  <a:lnTo>
                    <a:pt x="0" y="178534"/>
                  </a:lnTo>
                  <a:lnTo>
                    <a:pt x="6419" y="216319"/>
                  </a:lnTo>
                  <a:lnTo>
                    <a:pt x="20630" y="243114"/>
                  </a:lnTo>
                  <a:lnTo>
                    <a:pt x="27712" y="248434"/>
                  </a:lnTo>
                  <a:lnTo>
                    <a:pt x="44988" y="254347"/>
                  </a:lnTo>
                  <a:lnTo>
                    <a:pt x="62544" y="253211"/>
                  </a:lnTo>
                  <a:lnTo>
                    <a:pt x="71176" y="250933"/>
                  </a:lnTo>
                  <a:lnTo>
                    <a:pt x="100181" y="230871"/>
                  </a:lnTo>
                  <a:lnTo>
                    <a:pt x="127747" y="199213"/>
                  </a:lnTo>
                  <a:lnTo>
                    <a:pt x="147047" y="156280"/>
                  </a:lnTo>
                  <a:lnTo>
                    <a:pt x="158332" y="111182"/>
                  </a:lnTo>
                  <a:lnTo>
                    <a:pt x="159401" y="66540"/>
                  </a:lnTo>
                  <a:lnTo>
                    <a:pt x="151259" y="44388"/>
                  </a:lnTo>
                  <a:lnTo>
                    <a:pt x="138233" y="28898"/>
                  </a:lnTo>
                  <a:lnTo>
                    <a:pt x="123036" y="19661"/>
                  </a:lnTo>
                  <a:lnTo>
                    <a:pt x="104993" y="16967"/>
                  </a:lnTo>
                  <a:lnTo>
                    <a:pt x="95242" y="17237"/>
                  </a:lnTo>
                  <a:lnTo>
                    <a:pt x="78764" y="25062"/>
                  </a:lnTo>
                  <a:lnTo>
                    <a:pt x="50939" y="49711"/>
                  </a:lnTo>
                  <a:lnTo>
                    <a:pt x="47212" y="55999"/>
                  </a:lnTo>
                  <a:lnTo>
                    <a:pt x="44953" y="68631"/>
                  </a:lnTo>
                  <a:lnTo>
                    <a:pt x="47455" y="74962"/>
                  </a:lnTo>
                  <a:lnTo>
                    <a:pt x="57761" y="87642"/>
                  </a:lnTo>
                  <a:lnTo>
                    <a:pt x="77393" y="94689"/>
                  </a:lnTo>
                  <a:lnTo>
                    <a:pt x="116213" y="96774"/>
                  </a:lnTo>
                  <a:lnTo>
                    <a:pt x="158994" y="92924"/>
                  </a:lnTo>
                  <a:lnTo>
                    <a:pt x="202742" y="87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740">
              <a:extLst>
                <a:ext uri="{FF2B5EF4-FFF2-40B4-BE49-F238E27FC236}">
                  <a16:creationId xmlns:a16="http://schemas.microsoft.com/office/drawing/2014/main" xmlns="" id="{6AFA4BB3-1A7D-422F-A484-F342E2B25CB0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245616" y="2734174"/>
              <a:ext cx="94735" cy="85227"/>
            </a:xfrm>
            <a:custGeom>
              <a:avLst/>
              <a:gdLst/>
              <a:ahLst/>
              <a:cxnLst/>
              <a:rect l="0" t="0" r="0" b="0"/>
              <a:pathLst>
                <a:path w="94735" h="85227">
                  <a:moveTo>
                    <a:pt x="18534" y="21726"/>
                  </a:moveTo>
                  <a:lnTo>
                    <a:pt x="18534" y="21726"/>
                  </a:lnTo>
                  <a:lnTo>
                    <a:pt x="30895" y="3093"/>
                  </a:lnTo>
                  <a:lnTo>
                    <a:pt x="24687" y="23036"/>
                  </a:lnTo>
                  <a:lnTo>
                    <a:pt x="2097" y="68406"/>
                  </a:lnTo>
                  <a:lnTo>
                    <a:pt x="1226" y="71896"/>
                  </a:lnTo>
                  <a:lnTo>
                    <a:pt x="645" y="72812"/>
                  </a:lnTo>
                  <a:lnTo>
                    <a:pt x="258" y="72011"/>
                  </a:lnTo>
                  <a:lnTo>
                    <a:pt x="0" y="70066"/>
                  </a:lnTo>
                  <a:lnTo>
                    <a:pt x="17206" y="31164"/>
                  </a:lnTo>
                  <a:lnTo>
                    <a:pt x="32722" y="9941"/>
                  </a:lnTo>
                  <a:lnTo>
                    <a:pt x="42714" y="2377"/>
                  </a:lnTo>
                  <a:lnTo>
                    <a:pt x="47354" y="360"/>
                  </a:lnTo>
                  <a:lnTo>
                    <a:pt x="56272" y="0"/>
                  </a:lnTo>
                  <a:lnTo>
                    <a:pt x="60626" y="892"/>
                  </a:lnTo>
                  <a:lnTo>
                    <a:pt x="69227" y="9409"/>
                  </a:lnTo>
                  <a:lnTo>
                    <a:pt x="80121" y="30071"/>
                  </a:lnTo>
                  <a:lnTo>
                    <a:pt x="94734" y="85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741">
              <a:extLst>
                <a:ext uri="{FF2B5EF4-FFF2-40B4-BE49-F238E27FC236}">
                  <a16:creationId xmlns:a16="http://schemas.microsoft.com/office/drawing/2014/main" xmlns="" id="{40D1BEF4-47CA-4DBB-9E18-214E4FB8EBDD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410974" y="3031859"/>
              <a:ext cx="122577" cy="156642"/>
            </a:xfrm>
            <a:custGeom>
              <a:avLst/>
              <a:gdLst/>
              <a:ahLst/>
              <a:cxnLst/>
              <a:rect l="0" t="0" r="0" b="0"/>
              <a:pathLst>
                <a:path w="122577" h="156642">
                  <a:moveTo>
                    <a:pt x="5576" y="47891"/>
                  </a:moveTo>
                  <a:lnTo>
                    <a:pt x="5576" y="47891"/>
                  </a:lnTo>
                  <a:lnTo>
                    <a:pt x="10602" y="93670"/>
                  </a:lnTo>
                  <a:lnTo>
                    <a:pt x="11665" y="126470"/>
                  </a:lnTo>
                  <a:lnTo>
                    <a:pt x="8046" y="139495"/>
                  </a:lnTo>
                  <a:lnTo>
                    <a:pt x="968" y="155983"/>
                  </a:lnTo>
                  <a:lnTo>
                    <a:pt x="387" y="156641"/>
                  </a:lnTo>
                  <a:lnTo>
                    <a:pt x="0" y="155669"/>
                  </a:lnTo>
                  <a:lnTo>
                    <a:pt x="1175" y="114878"/>
                  </a:lnTo>
                  <a:lnTo>
                    <a:pt x="9916" y="72443"/>
                  </a:lnTo>
                  <a:lnTo>
                    <a:pt x="28463" y="27341"/>
                  </a:lnTo>
                  <a:lnTo>
                    <a:pt x="38071" y="8249"/>
                  </a:lnTo>
                  <a:lnTo>
                    <a:pt x="41350" y="4530"/>
                  </a:lnTo>
                  <a:lnTo>
                    <a:pt x="48757" y="397"/>
                  </a:lnTo>
                  <a:lnTo>
                    <a:pt x="52002" y="0"/>
                  </a:lnTo>
                  <a:lnTo>
                    <a:pt x="57489" y="1442"/>
                  </a:lnTo>
                  <a:lnTo>
                    <a:pt x="62280" y="6315"/>
                  </a:lnTo>
                  <a:lnTo>
                    <a:pt x="77517" y="29872"/>
                  </a:lnTo>
                  <a:lnTo>
                    <a:pt x="81764" y="32827"/>
                  </a:lnTo>
                  <a:lnTo>
                    <a:pt x="83885" y="33615"/>
                  </a:lnTo>
                  <a:lnTo>
                    <a:pt x="86709" y="32729"/>
                  </a:lnTo>
                  <a:lnTo>
                    <a:pt x="99500" y="24932"/>
                  </a:lnTo>
                  <a:lnTo>
                    <a:pt x="102059" y="24118"/>
                  </a:lnTo>
                  <a:lnTo>
                    <a:pt x="104471" y="24281"/>
                  </a:lnTo>
                  <a:lnTo>
                    <a:pt x="109031" y="26344"/>
                  </a:lnTo>
                  <a:lnTo>
                    <a:pt x="110529" y="29293"/>
                  </a:lnTo>
                  <a:lnTo>
                    <a:pt x="122248" y="73556"/>
                  </a:lnTo>
                  <a:lnTo>
                    <a:pt x="122576" y="86109"/>
                  </a:lnTo>
                  <a:lnTo>
                    <a:pt x="116663" y="130448"/>
                  </a:lnTo>
                  <a:lnTo>
                    <a:pt x="113526" y="1431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742">
              <a:extLst>
                <a:ext uri="{FF2B5EF4-FFF2-40B4-BE49-F238E27FC236}">
                  <a16:creationId xmlns:a16="http://schemas.microsoft.com/office/drawing/2014/main" xmlns="" id="{C8F914DC-0C94-41BE-8F63-513B2F29650D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588698" y="3033900"/>
              <a:ext cx="166821" cy="156816"/>
            </a:xfrm>
            <a:custGeom>
              <a:avLst/>
              <a:gdLst/>
              <a:ahLst/>
              <a:cxnLst/>
              <a:rect l="0" t="0" r="0" b="0"/>
              <a:pathLst>
                <a:path w="166821" h="156816">
                  <a:moveTo>
                    <a:pt x="18352" y="45850"/>
                  </a:moveTo>
                  <a:lnTo>
                    <a:pt x="18352" y="45850"/>
                  </a:lnTo>
                  <a:lnTo>
                    <a:pt x="18352" y="42479"/>
                  </a:lnTo>
                  <a:lnTo>
                    <a:pt x="20233" y="38943"/>
                  </a:lnTo>
                  <a:lnTo>
                    <a:pt x="21723" y="37012"/>
                  </a:lnTo>
                  <a:lnTo>
                    <a:pt x="23421" y="36430"/>
                  </a:lnTo>
                  <a:lnTo>
                    <a:pt x="25259" y="36748"/>
                  </a:lnTo>
                  <a:lnTo>
                    <a:pt x="27191" y="37665"/>
                  </a:lnTo>
                  <a:lnTo>
                    <a:pt x="28478" y="40393"/>
                  </a:lnTo>
                  <a:lnTo>
                    <a:pt x="29908" y="49069"/>
                  </a:lnTo>
                  <a:lnTo>
                    <a:pt x="25051" y="82025"/>
                  </a:lnTo>
                  <a:lnTo>
                    <a:pt x="7257" y="129567"/>
                  </a:lnTo>
                  <a:lnTo>
                    <a:pt x="0" y="156815"/>
                  </a:lnTo>
                  <a:lnTo>
                    <a:pt x="20313" y="110842"/>
                  </a:lnTo>
                  <a:lnTo>
                    <a:pt x="37277" y="67851"/>
                  </a:lnTo>
                  <a:lnTo>
                    <a:pt x="52246" y="22209"/>
                  </a:lnTo>
                  <a:lnTo>
                    <a:pt x="55206" y="9447"/>
                  </a:lnTo>
                  <a:lnTo>
                    <a:pt x="55621" y="8881"/>
                  </a:lnTo>
                  <a:lnTo>
                    <a:pt x="56603" y="9210"/>
                  </a:lnTo>
                  <a:lnTo>
                    <a:pt x="59576" y="11456"/>
                  </a:lnTo>
                  <a:lnTo>
                    <a:pt x="67235" y="29492"/>
                  </a:lnTo>
                  <a:lnTo>
                    <a:pt x="77645" y="60908"/>
                  </a:lnTo>
                  <a:lnTo>
                    <a:pt x="81164" y="63649"/>
                  </a:lnTo>
                  <a:lnTo>
                    <a:pt x="85627" y="64772"/>
                  </a:lnTo>
                  <a:lnTo>
                    <a:pt x="90718" y="64815"/>
                  </a:lnTo>
                  <a:lnTo>
                    <a:pt x="102020" y="59218"/>
                  </a:lnTo>
                  <a:lnTo>
                    <a:pt x="113393" y="48969"/>
                  </a:lnTo>
                  <a:lnTo>
                    <a:pt x="145216" y="5407"/>
                  </a:lnTo>
                  <a:lnTo>
                    <a:pt x="149495" y="1954"/>
                  </a:lnTo>
                  <a:lnTo>
                    <a:pt x="153053" y="359"/>
                  </a:lnTo>
                  <a:lnTo>
                    <a:pt x="156130" y="0"/>
                  </a:lnTo>
                  <a:lnTo>
                    <a:pt x="158887" y="467"/>
                  </a:lnTo>
                  <a:lnTo>
                    <a:pt x="161430" y="2894"/>
                  </a:lnTo>
                  <a:lnTo>
                    <a:pt x="166139" y="11236"/>
                  </a:lnTo>
                  <a:lnTo>
                    <a:pt x="166820" y="23881"/>
                  </a:lnTo>
                  <a:lnTo>
                    <a:pt x="164721" y="63941"/>
                  </a:lnTo>
                  <a:lnTo>
                    <a:pt x="161073" y="110643"/>
                  </a:lnTo>
                  <a:lnTo>
                    <a:pt x="158052" y="141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743">
              <a:extLst>
                <a:ext uri="{FF2B5EF4-FFF2-40B4-BE49-F238E27FC236}">
                  <a16:creationId xmlns:a16="http://schemas.microsoft.com/office/drawing/2014/main" xmlns="" id="{AB193EA7-D1DE-4901-8453-4511603A3042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794851" y="3041948"/>
              <a:ext cx="85250" cy="159353"/>
            </a:xfrm>
            <a:custGeom>
              <a:avLst/>
              <a:gdLst/>
              <a:ahLst/>
              <a:cxnLst/>
              <a:rect l="0" t="0" r="0" b="0"/>
              <a:pathLst>
                <a:path w="85250" h="159353">
                  <a:moveTo>
                    <a:pt x="72549" y="25102"/>
                  </a:moveTo>
                  <a:lnTo>
                    <a:pt x="72549" y="25102"/>
                  </a:lnTo>
                  <a:lnTo>
                    <a:pt x="77575" y="13169"/>
                  </a:lnTo>
                  <a:lnTo>
                    <a:pt x="78637" y="7458"/>
                  </a:lnTo>
                  <a:lnTo>
                    <a:pt x="75450" y="3098"/>
                  </a:lnTo>
                  <a:lnTo>
                    <a:pt x="70076" y="1211"/>
                  </a:lnTo>
                  <a:lnTo>
                    <a:pt x="55128" y="0"/>
                  </a:lnTo>
                  <a:lnTo>
                    <a:pt x="46932" y="3597"/>
                  </a:lnTo>
                  <a:lnTo>
                    <a:pt x="38586" y="10605"/>
                  </a:lnTo>
                  <a:lnTo>
                    <a:pt x="30173" y="20776"/>
                  </a:lnTo>
                  <a:lnTo>
                    <a:pt x="15950" y="62702"/>
                  </a:lnTo>
                  <a:lnTo>
                    <a:pt x="5593" y="105470"/>
                  </a:lnTo>
                  <a:lnTo>
                    <a:pt x="0" y="149849"/>
                  </a:lnTo>
                  <a:lnTo>
                    <a:pt x="1605" y="154128"/>
                  </a:lnTo>
                  <a:lnTo>
                    <a:pt x="4087" y="157686"/>
                  </a:lnTo>
                  <a:lnTo>
                    <a:pt x="7858" y="159352"/>
                  </a:lnTo>
                  <a:lnTo>
                    <a:pt x="17692" y="159322"/>
                  </a:lnTo>
                  <a:lnTo>
                    <a:pt x="56240" y="144751"/>
                  </a:lnTo>
                  <a:lnTo>
                    <a:pt x="85249" y="133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744">
              <a:extLst>
                <a:ext uri="{FF2B5EF4-FFF2-40B4-BE49-F238E27FC236}">
                  <a16:creationId xmlns:a16="http://schemas.microsoft.com/office/drawing/2014/main" xmlns="" id="{259F080D-D0E5-45D8-8E38-02CDE07D835C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824715" y="3111500"/>
              <a:ext cx="112536" cy="31751"/>
            </a:xfrm>
            <a:custGeom>
              <a:avLst/>
              <a:gdLst/>
              <a:ahLst/>
              <a:cxnLst/>
              <a:rect l="0" t="0" r="0" b="0"/>
              <a:pathLst>
                <a:path w="112536" h="31751">
                  <a:moveTo>
                    <a:pt x="10935" y="31750"/>
                  </a:moveTo>
                  <a:lnTo>
                    <a:pt x="10935" y="31750"/>
                  </a:lnTo>
                  <a:lnTo>
                    <a:pt x="0" y="31750"/>
                  </a:lnTo>
                  <a:lnTo>
                    <a:pt x="117" y="31044"/>
                  </a:lnTo>
                  <a:lnTo>
                    <a:pt x="2129" y="28379"/>
                  </a:lnTo>
                  <a:lnTo>
                    <a:pt x="43094" y="18919"/>
                  </a:lnTo>
                  <a:lnTo>
                    <a:pt x="83179" y="7801"/>
                  </a:lnTo>
                  <a:lnTo>
                    <a:pt x="1125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733">
            <a:extLst>
              <a:ext uri="{FF2B5EF4-FFF2-40B4-BE49-F238E27FC236}">
                <a16:creationId xmlns:a16="http://schemas.microsoft.com/office/drawing/2014/main" xmlns="" id="{9C31645C-89CE-44CA-90E8-CB955171C575}"/>
              </a:ext>
            </a:extLst>
          </p:cNvPr>
          <p:cNvGrpSpPr/>
          <p:nvPr/>
        </p:nvGrpSpPr>
        <p:grpSpPr>
          <a:xfrm>
            <a:off x="6172323" y="2921000"/>
            <a:ext cx="253878" cy="222251"/>
            <a:chOff x="6172323" y="2921000"/>
            <a:chExt cx="253878" cy="222251"/>
          </a:xfrm>
        </p:grpSpPr>
        <p:sp>
          <p:nvSpPr>
            <p:cNvPr id="91" name="SMARTInkShape-3745">
              <a:extLst>
                <a:ext uri="{FF2B5EF4-FFF2-40B4-BE49-F238E27FC236}">
                  <a16:creationId xmlns:a16="http://schemas.microsoft.com/office/drawing/2014/main" xmlns="" id="{4B38BA50-3DCB-4B4C-96CD-687489FB4B9A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172323" y="2921000"/>
              <a:ext cx="209428" cy="82551"/>
            </a:xfrm>
            <a:custGeom>
              <a:avLst/>
              <a:gdLst/>
              <a:ahLst/>
              <a:cxnLst/>
              <a:rect l="0" t="0" r="0" b="0"/>
              <a:pathLst>
                <a:path w="209428" h="82551">
                  <a:moveTo>
                    <a:pt x="18927" y="82550"/>
                  </a:moveTo>
                  <a:lnTo>
                    <a:pt x="18927" y="82550"/>
                  </a:lnTo>
                  <a:lnTo>
                    <a:pt x="12185" y="82550"/>
                  </a:lnTo>
                  <a:lnTo>
                    <a:pt x="6994" y="80669"/>
                  </a:lnTo>
                  <a:lnTo>
                    <a:pt x="1283" y="77083"/>
                  </a:lnTo>
                  <a:lnTo>
                    <a:pt x="502" y="74711"/>
                  </a:lnTo>
                  <a:lnTo>
                    <a:pt x="0" y="64068"/>
                  </a:lnTo>
                  <a:lnTo>
                    <a:pt x="6656" y="45716"/>
                  </a:lnTo>
                  <a:lnTo>
                    <a:pt x="20935" y="22404"/>
                  </a:lnTo>
                  <a:lnTo>
                    <a:pt x="32519" y="11603"/>
                  </a:lnTo>
                  <a:lnTo>
                    <a:pt x="38572" y="7735"/>
                  </a:lnTo>
                  <a:lnTo>
                    <a:pt x="44723" y="6568"/>
                  </a:lnTo>
                  <a:lnTo>
                    <a:pt x="57203" y="9034"/>
                  </a:lnTo>
                  <a:lnTo>
                    <a:pt x="82462" y="27185"/>
                  </a:lnTo>
                  <a:lnTo>
                    <a:pt x="95142" y="38893"/>
                  </a:lnTo>
                  <a:lnTo>
                    <a:pt x="109715" y="45508"/>
                  </a:lnTo>
                  <a:lnTo>
                    <a:pt x="117552" y="47272"/>
                  </a:lnTo>
                  <a:lnTo>
                    <a:pt x="133787" y="45469"/>
                  </a:lnTo>
                  <a:lnTo>
                    <a:pt x="158793" y="34639"/>
                  </a:lnTo>
                  <a:lnTo>
                    <a:pt x="206212" y="1117"/>
                  </a:lnTo>
                  <a:lnTo>
                    <a:pt x="2094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746">
              <a:extLst>
                <a:ext uri="{FF2B5EF4-FFF2-40B4-BE49-F238E27FC236}">
                  <a16:creationId xmlns:a16="http://schemas.microsoft.com/office/drawing/2014/main" xmlns="" id="{BBD71302-6988-4FC9-9B4F-09ED4C750DF9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201822" y="3048000"/>
              <a:ext cx="224379" cy="95251"/>
            </a:xfrm>
            <a:custGeom>
              <a:avLst/>
              <a:gdLst/>
              <a:ahLst/>
              <a:cxnLst/>
              <a:rect l="0" t="0" r="0" b="0"/>
              <a:pathLst>
                <a:path w="224379" h="95251">
                  <a:moveTo>
                    <a:pt x="27528" y="95250"/>
                  </a:moveTo>
                  <a:lnTo>
                    <a:pt x="27528" y="95250"/>
                  </a:lnTo>
                  <a:lnTo>
                    <a:pt x="20786" y="95250"/>
                  </a:lnTo>
                  <a:lnTo>
                    <a:pt x="13713" y="91487"/>
                  </a:lnTo>
                  <a:lnTo>
                    <a:pt x="9852" y="88508"/>
                  </a:lnTo>
                  <a:lnTo>
                    <a:pt x="1045" y="74202"/>
                  </a:lnTo>
                  <a:lnTo>
                    <a:pt x="0" y="60730"/>
                  </a:lnTo>
                  <a:lnTo>
                    <a:pt x="710" y="53187"/>
                  </a:lnTo>
                  <a:lnTo>
                    <a:pt x="7142" y="41042"/>
                  </a:lnTo>
                  <a:lnTo>
                    <a:pt x="16352" y="32352"/>
                  </a:lnTo>
                  <a:lnTo>
                    <a:pt x="25148" y="28490"/>
                  </a:lnTo>
                  <a:lnTo>
                    <a:pt x="44775" y="26315"/>
                  </a:lnTo>
                  <a:lnTo>
                    <a:pt x="68465" y="32413"/>
                  </a:lnTo>
                  <a:lnTo>
                    <a:pt x="96684" y="47821"/>
                  </a:lnTo>
                  <a:lnTo>
                    <a:pt x="129037" y="69902"/>
                  </a:lnTo>
                  <a:lnTo>
                    <a:pt x="143669" y="69638"/>
                  </a:lnTo>
                  <a:lnTo>
                    <a:pt x="159580" y="64112"/>
                  </a:lnTo>
                  <a:lnTo>
                    <a:pt x="183698" y="48394"/>
                  </a:lnTo>
                  <a:lnTo>
                    <a:pt x="2243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734">
            <a:extLst>
              <a:ext uri="{FF2B5EF4-FFF2-40B4-BE49-F238E27FC236}">
                <a16:creationId xmlns:a16="http://schemas.microsoft.com/office/drawing/2014/main" xmlns="" id="{8D7EAFCA-2C73-4CB0-A573-9439B4AF67C0}"/>
              </a:ext>
            </a:extLst>
          </p:cNvPr>
          <p:cNvGrpSpPr/>
          <p:nvPr/>
        </p:nvGrpSpPr>
        <p:grpSpPr>
          <a:xfrm>
            <a:off x="6749130" y="2825415"/>
            <a:ext cx="1410621" cy="310298"/>
            <a:chOff x="6749130" y="2825415"/>
            <a:chExt cx="1410621" cy="310298"/>
          </a:xfrm>
        </p:grpSpPr>
        <p:sp>
          <p:nvSpPr>
            <p:cNvPr id="94" name="SMARTInkShape-3747">
              <a:extLst>
                <a:ext uri="{FF2B5EF4-FFF2-40B4-BE49-F238E27FC236}">
                  <a16:creationId xmlns:a16="http://schemas.microsoft.com/office/drawing/2014/main" xmlns="" id="{E225BC4E-AF69-47E7-A0EA-F939E05FFAA3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749130" y="2856520"/>
              <a:ext cx="209903" cy="279193"/>
            </a:xfrm>
            <a:custGeom>
              <a:avLst/>
              <a:gdLst/>
              <a:ahLst/>
              <a:cxnLst/>
              <a:rect l="0" t="0" r="0" b="0"/>
              <a:pathLst>
                <a:path w="209903" h="279193">
                  <a:moveTo>
                    <a:pt x="26320" y="108930"/>
                  </a:moveTo>
                  <a:lnTo>
                    <a:pt x="26320" y="108930"/>
                  </a:lnTo>
                  <a:lnTo>
                    <a:pt x="26319" y="105272"/>
                  </a:lnTo>
                  <a:lnTo>
                    <a:pt x="26319" y="143809"/>
                  </a:lnTo>
                  <a:lnTo>
                    <a:pt x="24438" y="187939"/>
                  </a:lnTo>
                  <a:lnTo>
                    <a:pt x="17531" y="233000"/>
                  </a:lnTo>
                  <a:lnTo>
                    <a:pt x="6547" y="265636"/>
                  </a:lnTo>
                  <a:lnTo>
                    <a:pt x="0" y="278599"/>
                  </a:lnTo>
                  <a:lnTo>
                    <a:pt x="307" y="279192"/>
                  </a:lnTo>
                  <a:lnTo>
                    <a:pt x="7746" y="235016"/>
                  </a:lnTo>
                  <a:lnTo>
                    <a:pt x="12420" y="202362"/>
                  </a:lnTo>
                  <a:lnTo>
                    <a:pt x="19201" y="159627"/>
                  </a:lnTo>
                  <a:lnTo>
                    <a:pt x="28800" y="112412"/>
                  </a:lnTo>
                  <a:lnTo>
                    <a:pt x="39416" y="69555"/>
                  </a:lnTo>
                  <a:lnTo>
                    <a:pt x="52621" y="35645"/>
                  </a:lnTo>
                  <a:lnTo>
                    <a:pt x="58705" y="26970"/>
                  </a:lnTo>
                  <a:lnTo>
                    <a:pt x="62021" y="28184"/>
                  </a:lnTo>
                  <a:lnTo>
                    <a:pt x="69469" y="38941"/>
                  </a:lnTo>
                  <a:lnTo>
                    <a:pt x="78223" y="74944"/>
                  </a:lnTo>
                  <a:lnTo>
                    <a:pt x="84902" y="109112"/>
                  </a:lnTo>
                  <a:lnTo>
                    <a:pt x="93278" y="147111"/>
                  </a:lnTo>
                  <a:lnTo>
                    <a:pt x="104056" y="185166"/>
                  </a:lnTo>
                  <a:lnTo>
                    <a:pt x="125396" y="228807"/>
                  </a:lnTo>
                  <a:lnTo>
                    <a:pt x="137616" y="243348"/>
                  </a:lnTo>
                  <a:lnTo>
                    <a:pt x="142851" y="247225"/>
                  </a:lnTo>
                  <a:lnTo>
                    <a:pt x="148457" y="247693"/>
                  </a:lnTo>
                  <a:lnTo>
                    <a:pt x="160331" y="242569"/>
                  </a:lnTo>
                  <a:lnTo>
                    <a:pt x="170783" y="223829"/>
                  </a:lnTo>
                  <a:lnTo>
                    <a:pt x="180836" y="194569"/>
                  </a:lnTo>
                  <a:lnTo>
                    <a:pt x="192361" y="155694"/>
                  </a:lnTo>
                  <a:lnTo>
                    <a:pt x="200775" y="110664"/>
                  </a:lnTo>
                  <a:lnTo>
                    <a:pt x="206161" y="65956"/>
                  </a:lnTo>
                  <a:lnTo>
                    <a:pt x="208555" y="29623"/>
                  </a:lnTo>
                  <a:lnTo>
                    <a:pt x="209902" y="1627"/>
                  </a:lnTo>
                  <a:lnTo>
                    <a:pt x="209386" y="0"/>
                  </a:lnTo>
                  <a:lnTo>
                    <a:pt x="204120" y="13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748">
              <a:extLst>
                <a:ext uri="{FF2B5EF4-FFF2-40B4-BE49-F238E27FC236}">
                  <a16:creationId xmlns:a16="http://schemas.microsoft.com/office/drawing/2014/main" xmlns="" id="{2F42083B-974F-4F5C-8EB7-E147BAA54769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995144" y="3014357"/>
              <a:ext cx="71965" cy="88199"/>
            </a:xfrm>
            <a:custGeom>
              <a:avLst/>
              <a:gdLst/>
              <a:ahLst/>
              <a:cxnLst/>
              <a:rect l="0" t="0" r="0" b="0"/>
              <a:pathLst>
                <a:path w="71965" h="88199">
                  <a:moveTo>
                    <a:pt x="53356" y="20943"/>
                  </a:moveTo>
                  <a:lnTo>
                    <a:pt x="53356" y="20943"/>
                  </a:lnTo>
                  <a:lnTo>
                    <a:pt x="46448" y="3984"/>
                  </a:lnTo>
                  <a:lnTo>
                    <a:pt x="44517" y="1170"/>
                  </a:lnTo>
                  <a:lnTo>
                    <a:pt x="40408" y="0"/>
                  </a:lnTo>
                  <a:lnTo>
                    <a:pt x="28316" y="581"/>
                  </a:lnTo>
                  <a:lnTo>
                    <a:pt x="15416" y="8836"/>
                  </a:lnTo>
                  <a:lnTo>
                    <a:pt x="9012" y="14989"/>
                  </a:lnTo>
                  <a:lnTo>
                    <a:pt x="1897" y="29350"/>
                  </a:lnTo>
                  <a:lnTo>
                    <a:pt x="0" y="37131"/>
                  </a:lnTo>
                  <a:lnTo>
                    <a:pt x="1655" y="55184"/>
                  </a:lnTo>
                  <a:lnTo>
                    <a:pt x="4072" y="64936"/>
                  </a:lnTo>
                  <a:lnTo>
                    <a:pt x="8505" y="72144"/>
                  </a:lnTo>
                  <a:lnTo>
                    <a:pt x="20957" y="82034"/>
                  </a:lnTo>
                  <a:lnTo>
                    <a:pt x="47205" y="88198"/>
                  </a:lnTo>
                  <a:lnTo>
                    <a:pt x="54900" y="86946"/>
                  </a:lnTo>
                  <a:lnTo>
                    <a:pt x="67213" y="79911"/>
                  </a:lnTo>
                  <a:lnTo>
                    <a:pt x="70355" y="74366"/>
                  </a:lnTo>
                  <a:lnTo>
                    <a:pt x="71964" y="60679"/>
                  </a:lnTo>
                  <a:lnTo>
                    <a:pt x="65534" y="37107"/>
                  </a:lnTo>
                  <a:lnTo>
                    <a:pt x="56651" y="24364"/>
                  </a:lnTo>
                  <a:lnTo>
                    <a:pt x="40656" y="8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749">
              <a:extLst>
                <a:ext uri="{FF2B5EF4-FFF2-40B4-BE49-F238E27FC236}">
                  <a16:creationId xmlns:a16="http://schemas.microsoft.com/office/drawing/2014/main" xmlns="" id="{92FD78BE-E87F-43EF-92B0-E705CD8934BA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099300" y="2990850"/>
              <a:ext cx="95251" cy="115551"/>
            </a:xfrm>
            <a:custGeom>
              <a:avLst/>
              <a:gdLst/>
              <a:ahLst/>
              <a:cxnLst/>
              <a:rect l="0" t="0" r="0" b="0"/>
              <a:pathLst>
                <a:path w="95251" h="115551">
                  <a:moveTo>
                    <a:pt x="0" y="19050"/>
                  </a:moveTo>
                  <a:lnTo>
                    <a:pt x="0" y="19050"/>
                  </a:lnTo>
                  <a:lnTo>
                    <a:pt x="10113" y="22421"/>
                  </a:lnTo>
                  <a:lnTo>
                    <a:pt x="44780" y="51653"/>
                  </a:lnTo>
                  <a:lnTo>
                    <a:pt x="53534" y="67642"/>
                  </a:lnTo>
                  <a:lnTo>
                    <a:pt x="56856" y="76845"/>
                  </a:lnTo>
                  <a:lnTo>
                    <a:pt x="56784" y="92714"/>
                  </a:lnTo>
                  <a:lnTo>
                    <a:pt x="50691" y="109786"/>
                  </a:lnTo>
                  <a:lnTo>
                    <a:pt x="48610" y="113407"/>
                  </a:lnTo>
                  <a:lnTo>
                    <a:pt x="45813" y="115116"/>
                  </a:lnTo>
                  <a:lnTo>
                    <a:pt x="42536" y="115550"/>
                  </a:lnTo>
                  <a:lnTo>
                    <a:pt x="38940" y="115133"/>
                  </a:lnTo>
                  <a:lnTo>
                    <a:pt x="36544" y="112739"/>
                  </a:lnTo>
                  <a:lnTo>
                    <a:pt x="33880" y="104434"/>
                  </a:lnTo>
                  <a:lnTo>
                    <a:pt x="39122" y="77745"/>
                  </a:lnTo>
                  <a:lnTo>
                    <a:pt x="59727" y="3965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750">
              <a:extLst>
                <a:ext uri="{FF2B5EF4-FFF2-40B4-BE49-F238E27FC236}">
                  <a16:creationId xmlns:a16="http://schemas.microsoft.com/office/drawing/2014/main" xmlns="" id="{27F08F65-1155-4D71-ADDE-B114AD6503E8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383632" y="2841838"/>
              <a:ext cx="242485" cy="263313"/>
            </a:xfrm>
            <a:custGeom>
              <a:avLst/>
              <a:gdLst/>
              <a:ahLst/>
              <a:cxnLst/>
              <a:rect l="0" t="0" r="0" b="0"/>
              <a:pathLst>
                <a:path w="242485" h="263313">
                  <a:moveTo>
                    <a:pt x="83968" y="180762"/>
                  </a:moveTo>
                  <a:lnTo>
                    <a:pt x="83968" y="180762"/>
                  </a:lnTo>
                  <a:lnTo>
                    <a:pt x="77226" y="170649"/>
                  </a:lnTo>
                  <a:lnTo>
                    <a:pt x="66390" y="163803"/>
                  </a:lnTo>
                  <a:lnTo>
                    <a:pt x="59549" y="160989"/>
                  </a:lnTo>
                  <a:lnTo>
                    <a:pt x="52166" y="161230"/>
                  </a:lnTo>
                  <a:lnTo>
                    <a:pt x="36438" y="167142"/>
                  </a:lnTo>
                  <a:lnTo>
                    <a:pt x="11716" y="185742"/>
                  </a:lnTo>
                  <a:lnTo>
                    <a:pt x="2467" y="202966"/>
                  </a:lnTo>
                  <a:lnTo>
                    <a:pt x="0" y="212498"/>
                  </a:lnTo>
                  <a:lnTo>
                    <a:pt x="1023" y="228734"/>
                  </a:lnTo>
                  <a:lnTo>
                    <a:pt x="3271" y="236026"/>
                  </a:lnTo>
                  <a:lnTo>
                    <a:pt x="6887" y="240888"/>
                  </a:lnTo>
                  <a:lnTo>
                    <a:pt x="16549" y="246291"/>
                  </a:lnTo>
                  <a:lnTo>
                    <a:pt x="22088" y="245614"/>
                  </a:lnTo>
                  <a:lnTo>
                    <a:pt x="33888" y="239218"/>
                  </a:lnTo>
                  <a:lnTo>
                    <a:pt x="49061" y="223718"/>
                  </a:lnTo>
                  <a:lnTo>
                    <a:pt x="57732" y="208028"/>
                  </a:lnTo>
                  <a:lnTo>
                    <a:pt x="54949" y="216828"/>
                  </a:lnTo>
                  <a:lnTo>
                    <a:pt x="55313" y="225248"/>
                  </a:lnTo>
                  <a:lnTo>
                    <a:pt x="56398" y="229470"/>
                  </a:lnTo>
                  <a:lnTo>
                    <a:pt x="63248" y="237923"/>
                  </a:lnTo>
                  <a:lnTo>
                    <a:pt x="72642" y="244973"/>
                  </a:lnTo>
                  <a:lnTo>
                    <a:pt x="81521" y="248105"/>
                  </a:lnTo>
                  <a:lnTo>
                    <a:pt x="104566" y="243127"/>
                  </a:lnTo>
                  <a:lnTo>
                    <a:pt x="137107" y="219231"/>
                  </a:lnTo>
                  <a:lnTo>
                    <a:pt x="173561" y="175227"/>
                  </a:lnTo>
                  <a:lnTo>
                    <a:pt x="198576" y="136439"/>
                  </a:lnTo>
                  <a:lnTo>
                    <a:pt x="221688" y="94035"/>
                  </a:lnTo>
                  <a:lnTo>
                    <a:pt x="239016" y="51670"/>
                  </a:lnTo>
                  <a:lnTo>
                    <a:pt x="242484" y="22493"/>
                  </a:lnTo>
                  <a:lnTo>
                    <a:pt x="240445" y="11749"/>
                  </a:lnTo>
                  <a:lnTo>
                    <a:pt x="236263" y="5293"/>
                  </a:lnTo>
                  <a:lnTo>
                    <a:pt x="230654" y="1694"/>
                  </a:lnTo>
                  <a:lnTo>
                    <a:pt x="224092" y="0"/>
                  </a:lnTo>
                  <a:lnTo>
                    <a:pt x="217601" y="3104"/>
                  </a:lnTo>
                  <a:lnTo>
                    <a:pt x="204743" y="17842"/>
                  </a:lnTo>
                  <a:lnTo>
                    <a:pt x="182234" y="63423"/>
                  </a:lnTo>
                  <a:lnTo>
                    <a:pt x="169740" y="101565"/>
                  </a:lnTo>
                  <a:lnTo>
                    <a:pt x="160894" y="141330"/>
                  </a:lnTo>
                  <a:lnTo>
                    <a:pt x="156963" y="180170"/>
                  </a:lnTo>
                  <a:lnTo>
                    <a:pt x="158120" y="227623"/>
                  </a:lnTo>
                  <a:lnTo>
                    <a:pt x="164902" y="245804"/>
                  </a:lnTo>
                  <a:lnTo>
                    <a:pt x="179218" y="263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751">
              <a:extLst>
                <a:ext uri="{FF2B5EF4-FFF2-40B4-BE49-F238E27FC236}">
                  <a16:creationId xmlns:a16="http://schemas.microsoft.com/office/drawing/2014/main" xmlns="" id="{38D2EFD1-EA7D-4E7E-A7DB-D184D463F856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214039" y="3004286"/>
              <a:ext cx="136559" cy="106990"/>
            </a:xfrm>
            <a:custGeom>
              <a:avLst/>
              <a:gdLst/>
              <a:ahLst/>
              <a:cxnLst/>
              <a:rect l="0" t="0" r="0" b="0"/>
              <a:pathLst>
                <a:path w="136559" h="106990">
                  <a:moveTo>
                    <a:pt x="24961" y="18314"/>
                  </a:moveTo>
                  <a:lnTo>
                    <a:pt x="24961" y="18314"/>
                  </a:lnTo>
                  <a:lnTo>
                    <a:pt x="24255" y="29159"/>
                  </a:lnTo>
                  <a:lnTo>
                    <a:pt x="7069" y="76285"/>
                  </a:lnTo>
                  <a:lnTo>
                    <a:pt x="220" y="106876"/>
                  </a:lnTo>
                  <a:lnTo>
                    <a:pt x="0" y="106989"/>
                  </a:lnTo>
                  <a:lnTo>
                    <a:pt x="9787" y="94914"/>
                  </a:lnTo>
                  <a:lnTo>
                    <a:pt x="29426" y="47468"/>
                  </a:lnTo>
                  <a:lnTo>
                    <a:pt x="67645" y="1426"/>
                  </a:lnTo>
                  <a:lnTo>
                    <a:pt x="70350" y="0"/>
                  </a:lnTo>
                  <a:lnTo>
                    <a:pt x="72153" y="460"/>
                  </a:lnTo>
                  <a:lnTo>
                    <a:pt x="73356" y="2178"/>
                  </a:lnTo>
                  <a:lnTo>
                    <a:pt x="71678" y="18080"/>
                  </a:lnTo>
                  <a:lnTo>
                    <a:pt x="51627" y="64393"/>
                  </a:lnTo>
                  <a:lnTo>
                    <a:pt x="51204" y="65966"/>
                  </a:lnTo>
                  <a:lnTo>
                    <a:pt x="97912" y="18785"/>
                  </a:lnTo>
                  <a:lnTo>
                    <a:pt x="115877" y="6145"/>
                  </a:lnTo>
                  <a:lnTo>
                    <a:pt x="120850" y="4557"/>
                  </a:lnTo>
                  <a:lnTo>
                    <a:pt x="130138" y="4674"/>
                  </a:lnTo>
                  <a:lnTo>
                    <a:pt x="133178" y="7810"/>
                  </a:lnTo>
                  <a:lnTo>
                    <a:pt x="136558" y="18820"/>
                  </a:lnTo>
                  <a:lnTo>
                    <a:pt x="131717" y="44256"/>
                  </a:lnTo>
                  <a:lnTo>
                    <a:pt x="113861" y="881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752">
              <a:extLst>
                <a:ext uri="{FF2B5EF4-FFF2-40B4-BE49-F238E27FC236}">
                  <a16:creationId xmlns:a16="http://schemas.microsoft.com/office/drawing/2014/main" xmlns="" id="{F1461AD8-43A4-4AD2-BF3F-C58867E5EEE2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767186" y="2825415"/>
              <a:ext cx="128354" cy="298786"/>
            </a:xfrm>
            <a:custGeom>
              <a:avLst/>
              <a:gdLst/>
              <a:ahLst/>
              <a:cxnLst/>
              <a:rect l="0" t="0" r="0" b="0"/>
              <a:pathLst>
                <a:path w="128354" h="298786">
                  <a:moveTo>
                    <a:pt x="119514" y="57485"/>
                  </a:moveTo>
                  <a:lnTo>
                    <a:pt x="119514" y="57485"/>
                  </a:lnTo>
                  <a:lnTo>
                    <a:pt x="128353" y="33066"/>
                  </a:lnTo>
                  <a:lnTo>
                    <a:pt x="128228" y="27095"/>
                  </a:lnTo>
                  <a:lnTo>
                    <a:pt x="117569" y="2909"/>
                  </a:lnTo>
                  <a:lnTo>
                    <a:pt x="113279" y="640"/>
                  </a:lnTo>
                  <a:lnTo>
                    <a:pt x="100985" y="0"/>
                  </a:lnTo>
                  <a:lnTo>
                    <a:pt x="86114" y="7712"/>
                  </a:lnTo>
                  <a:lnTo>
                    <a:pt x="69391" y="23369"/>
                  </a:lnTo>
                  <a:lnTo>
                    <a:pt x="40144" y="64624"/>
                  </a:lnTo>
                  <a:lnTo>
                    <a:pt x="19562" y="98758"/>
                  </a:lnTo>
                  <a:lnTo>
                    <a:pt x="6181" y="136977"/>
                  </a:lnTo>
                  <a:lnTo>
                    <a:pt x="0" y="176070"/>
                  </a:lnTo>
                  <a:lnTo>
                    <a:pt x="1955" y="212260"/>
                  </a:lnTo>
                  <a:lnTo>
                    <a:pt x="14362" y="257626"/>
                  </a:lnTo>
                  <a:lnTo>
                    <a:pt x="33033" y="279080"/>
                  </a:lnTo>
                  <a:lnTo>
                    <a:pt x="44926" y="287766"/>
                  </a:lnTo>
                  <a:lnTo>
                    <a:pt x="73194" y="295533"/>
                  </a:lnTo>
                  <a:lnTo>
                    <a:pt x="119514" y="298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753">
              <a:extLst>
                <a:ext uri="{FF2B5EF4-FFF2-40B4-BE49-F238E27FC236}">
                  <a16:creationId xmlns:a16="http://schemas.microsoft.com/office/drawing/2014/main" xmlns="" id="{CBE38795-5C8A-4773-9263-8BD52EEFA1A2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096250" y="3079750"/>
              <a:ext cx="63501" cy="50801"/>
            </a:xfrm>
            <a:custGeom>
              <a:avLst/>
              <a:gdLst/>
              <a:ahLst/>
              <a:cxnLst/>
              <a:rect l="0" t="0" r="0" b="0"/>
              <a:pathLst>
                <a:path w="63501" h="50801">
                  <a:moveTo>
                    <a:pt x="63500" y="0"/>
                  </a:moveTo>
                  <a:lnTo>
                    <a:pt x="6350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754">
              <a:extLst>
                <a:ext uri="{FF2B5EF4-FFF2-40B4-BE49-F238E27FC236}">
                  <a16:creationId xmlns:a16="http://schemas.microsoft.com/office/drawing/2014/main" xmlns="" id="{5835346A-6676-45E5-85FB-A899FFE7539A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945462" y="2853979"/>
              <a:ext cx="176189" cy="206563"/>
            </a:xfrm>
            <a:custGeom>
              <a:avLst/>
              <a:gdLst/>
              <a:ahLst/>
              <a:cxnLst/>
              <a:rect l="0" t="0" r="0" b="0"/>
              <a:pathLst>
                <a:path w="176189" h="206563">
                  <a:moveTo>
                    <a:pt x="99988" y="47971"/>
                  </a:moveTo>
                  <a:lnTo>
                    <a:pt x="99988" y="47971"/>
                  </a:lnTo>
                  <a:lnTo>
                    <a:pt x="84779" y="39243"/>
                  </a:lnTo>
                  <a:lnTo>
                    <a:pt x="73473" y="37036"/>
                  </a:lnTo>
                  <a:lnTo>
                    <a:pt x="61392" y="39819"/>
                  </a:lnTo>
                  <a:lnTo>
                    <a:pt x="55207" y="42536"/>
                  </a:lnTo>
                  <a:lnTo>
                    <a:pt x="33019" y="63216"/>
                  </a:lnTo>
                  <a:lnTo>
                    <a:pt x="11941" y="101798"/>
                  </a:lnTo>
                  <a:lnTo>
                    <a:pt x="8175" y="129044"/>
                  </a:lnTo>
                  <a:lnTo>
                    <a:pt x="15869" y="168183"/>
                  </a:lnTo>
                  <a:lnTo>
                    <a:pt x="26618" y="190299"/>
                  </a:lnTo>
                  <a:lnTo>
                    <a:pt x="40803" y="202479"/>
                  </a:lnTo>
                  <a:lnTo>
                    <a:pt x="56515" y="206482"/>
                  </a:lnTo>
                  <a:lnTo>
                    <a:pt x="64656" y="206562"/>
                  </a:lnTo>
                  <a:lnTo>
                    <a:pt x="72200" y="203793"/>
                  </a:lnTo>
                  <a:lnTo>
                    <a:pt x="86227" y="193190"/>
                  </a:lnTo>
                  <a:lnTo>
                    <a:pt x="102653" y="167983"/>
                  </a:lnTo>
                  <a:lnTo>
                    <a:pt x="109714" y="128058"/>
                  </a:lnTo>
                  <a:lnTo>
                    <a:pt x="107603" y="92973"/>
                  </a:lnTo>
                  <a:lnTo>
                    <a:pt x="99845" y="56683"/>
                  </a:lnTo>
                  <a:lnTo>
                    <a:pt x="84637" y="26443"/>
                  </a:lnTo>
                  <a:lnTo>
                    <a:pt x="62355" y="8299"/>
                  </a:lnTo>
                  <a:lnTo>
                    <a:pt x="38107" y="0"/>
                  </a:lnTo>
                  <a:lnTo>
                    <a:pt x="17922" y="1016"/>
                  </a:lnTo>
                  <a:lnTo>
                    <a:pt x="10706" y="4673"/>
                  </a:lnTo>
                  <a:lnTo>
                    <a:pt x="805" y="16263"/>
                  </a:lnTo>
                  <a:lnTo>
                    <a:pt x="0" y="23304"/>
                  </a:lnTo>
                  <a:lnTo>
                    <a:pt x="4749" y="38654"/>
                  </a:lnTo>
                  <a:lnTo>
                    <a:pt x="26065" y="63163"/>
                  </a:lnTo>
                  <a:lnTo>
                    <a:pt x="64835" y="84928"/>
                  </a:lnTo>
                  <a:lnTo>
                    <a:pt x="108701" y="98040"/>
                  </a:lnTo>
                  <a:lnTo>
                    <a:pt x="149607" y="109765"/>
                  </a:lnTo>
                  <a:lnTo>
                    <a:pt x="176188" y="117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735">
            <a:extLst>
              <a:ext uri="{FF2B5EF4-FFF2-40B4-BE49-F238E27FC236}">
                <a16:creationId xmlns:a16="http://schemas.microsoft.com/office/drawing/2014/main" xmlns="" id="{2E92C7D1-BA02-44E2-BF1A-4A0F3018697C}"/>
              </a:ext>
            </a:extLst>
          </p:cNvPr>
          <p:cNvGrpSpPr/>
          <p:nvPr/>
        </p:nvGrpSpPr>
        <p:grpSpPr>
          <a:xfrm>
            <a:off x="8425638" y="2769483"/>
            <a:ext cx="572313" cy="373768"/>
            <a:chOff x="8425638" y="2769483"/>
            <a:chExt cx="572313" cy="373768"/>
          </a:xfrm>
        </p:grpSpPr>
        <p:sp>
          <p:nvSpPr>
            <p:cNvPr id="103" name="SMARTInkShape-3755">
              <a:extLst>
                <a:ext uri="{FF2B5EF4-FFF2-40B4-BE49-F238E27FC236}">
                  <a16:creationId xmlns:a16="http://schemas.microsoft.com/office/drawing/2014/main" xmlns="" id="{86AD3C0A-4440-4BDA-9D87-98957C7DDB17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425638" y="2919381"/>
              <a:ext cx="92532" cy="198012"/>
            </a:xfrm>
            <a:custGeom>
              <a:avLst/>
              <a:gdLst/>
              <a:ahLst/>
              <a:cxnLst/>
              <a:rect l="0" t="0" r="0" b="0"/>
              <a:pathLst>
                <a:path w="92532" h="198012">
                  <a:moveTo>
                    <a:pt x="89712" y="39719"/>
                  </a:moveTo>
                  <a:lnTo>
                    <a:pt x="89712" y="39719"/>
                  </a:lnTo>
                  <a:lnTo>
                    <a:pt x="86341" y="29606"/>
                  </a:lnTo>
                  <a:lnTo>
                    <a:pt x="74132" y="13204"/>
                  </a:lnTo>
                  <a:lnTo>
                    <a:pt x="57109" y="1680"/>
                  </a:lnTo>
                  <a:lnTo>
                    <a:pt x="41120" y="0"/>
                  </a:lnTo>
                  <a:lnTo>
                    <a:pt x="22959" y="3016"/>
                  </a:lnTo>
                  <a:lnTo>
                    <a:pt x="5481" y="11412"/>
                  </a:lnTo>
                  <a:lnTo>
                    <a:pt x="1102" y="19437"/>
                  </a:lnTo>
                  <a:lnTo>
                    <a:pt x="0" y="41523"/>
                  </a:lnTo>
                  <a:lnTo>
                    <a:pt x="6096" y="60276"/>
                  </a:lnTo>
                  <a:lnTo>
                    <a:pt x="17271" y="76372"/>
                  </a:lnTo>
                  <a:lnTo>
                    <a:pt x="63248" y="118124"/>
                  </a:lnTo>
                  <a:lnTo>
                    <a:pt x="84145" y="143462"/>
                  </a:lnTo>
                  <a:lnTo>
                    <a:pt x="90765" y="158499"/>
                  </a:lnTo>
                  <a:lnTo>
                    <a:pt x="92531" y="165473"/>
                  </a:lnTo>
                  <a:lnTo>
                    <a:pt x="90180" y="172238"/>
                  </a:lnTo>
                  <a:lnTo>
                    <a:pt x="78162" y="185399"/>
                  </a:lnTo>
                  <a:lnTo>
                    <a:pt x="51561" y="197967"/>
                  </a:lnTo>
                  <a:lnTo>
                    <a:pt x="33481" y="198011"/>
                  </a:lnTo>
                  <a:lnTo>
                    <a:pt x="24707" y="196047"/>
                  </a:lnTo>
                  <a:lnTo>
                    <a:pt x="18858" y="192621"/>
                  </a:lnTo>
                  <a:lnTo>
                    <a:pt x="14960" y="188220"/>
                  </a:lnTo>
                  <a:lnTo>
                    <a:pt x="7162" y="1730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756">
              <a:extLst>
                <a:ext uri="{FF2B5EF4-FFF2-40B4-BE49-F238E27FC236}">
                  <a16:creationId xmlns:a16="http://schemas.microsoft.com/office/drawing/2014/main" xmlns="" id="{C0FCE2C1-D822-4AC3-A7D5-2D0527404D36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686800" y="2773454"/>
              <a:ext cx="146051" cy="115797"/>
            </a:xfrm>
            <a:custGeom>
              <a:avLst/>
              <a:gdLst/>
              <a:ahLst/>
              <a:cxnLst/>
              <a:rect l="0" t="0" r="0" b="0"/>
              <a:pathLst>
                <a:path w="146051" h="115797">
                  <a:moveTo>
                    <a:pt x="0" y="20546"/>
                  </a:moveTo>
                  <a:lnTo>
                    <a:pt x="0" y="20546"/>
                  </a:lnTo>
                  <a:lnTo>
                    <a:pt x="0" y="17175"/>
                  </a:lnTo>
                  <a:lnTo>
                    <a:pt x="3370" y="8337"/>
                  </a:lnTo>
                  <a:lnTo>
                    <a:pt x="12552" y="2655"/>
                  </a:lnTo>
                  <a:lnTo>
                    <a:pt x="18952" y="152"/>
                  </a:lnTo>
                  <a:lnTo>
                    <a:pt x="51554" y="0"/>
                  </a:lnTo>
                  <a:lnTo>
                    <a:pt x="82381" y="7795"/>
                  </a:lnTo>
                  <a:lnTo>
                    <a:pt x="88788" y="12045"/>
                  </a:lnTo>
                  <a:lnTo>
                    <a:pt x="93059" y="16995"/>
                  </a:lnTo>
                  <a:lnTo>
                    <a:pt x="95906" y="22412"/>
                  </a:lnTo>
                  <a:lnTo>
                    <a:pt x="94982" y="29551"/>
                  </a:lnTo>
                  <a:lnTo>
                    <a:pt x="86429" y="46891"/>
                  </a:lnTo>
                  <a:lnTo>
                    <a:pt x="44891" y="83334"/>
                  </a:lnTo>
                  <a:lnTo>
                    <a:pt x="26708" y="99122"/>
                  </a:lnTo>
                  <a:lnTo>
                    <a:pt x="24154" y="102563"/>
                  </a:lnTo>
                  <a:lnTo>
                    <a:pt x="24569" y="105563"/>
                  </a:lnTo>
                  <a:lnTo>
                    <a:pt x="26963" y="108269"/>
                  </a:lnTo>
                  <a:lnTo>
                    <a:pt x="30675" y="110778"/>
                  </a:lnTo>
                  <a:lnTo>
                    <a:pt x="67756" y="114805"/>
                  </a:lnTo>
                  <a:lnTo>
                    <a:pt x="105605" y="115502"/>
                  </a:lnTo>
                  <a:lnTo>
                    <a:pt x="146050" y="1157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757">
              <a:extLst>
                <a:ext uri="{FF2B5EF4-FFF2-40B4-BE49-F238E27FC236}">
                  <a16:creationId xmlns:a16="http://schemas.microsoft.com/office/drawing/2014/main" xmlns="" id="{1A0823CF-C8D1-4C17-BFB3-653FC0F5B7AA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782050" y="2769483"/>
              <a:ext cx="135359" cy="373768"/>
            </a:xfrm>
            <a:custGeom>
              <a:avLst/>
              <a:gdLst/>
              <a:ahLst/>
              <a:cxnLst/>
              <a:rect l="0" t="0" r="0" b="0"/>
              <a:pathLst>
                <a:path w="135359" h="373768">
                  <a:moveTo>
                    <a:pt x="107950" y="5467"/>
                  </a:moveTo>
                  <a:lnTo>
                    <a:pt x="107950" y="5467"/>
                  </a:lnTo>
                  <a:lnTo>
                    <a:pt x="96017" y="441"/>
                  </a:lnTo>
                  <a:lnTo>
                    <a:pt x="93645" y="0"/>
                  </a:lnTo>
                  <a:lnTo>
                    <a:pt x="92769" y="1116"/>
                  </a:lnTo>
                  <a:lnTo>
                    <a:pt x="93676" y="6120"/>
                  </a:lnTo>
                  <a:lnTo>
                    <a:pt x="105077" y="42520"/>
                  </a:lnTo>
                  <a:lnTo>
                    <a:pt x="117525" y="88020"/>
                  </a:lnTo>
                  <a:lnTo>
                    <a:pt x="128434" y="125648"/>
                  </a:lnTo>
                  <a:lnTo>
                    <a:pt x="134692" y="164009"/>
                  </a:lnTo>
                  <a:lnTo>
                    <a:pt x="135358" y="202225"/>
                  </a:lnTo>
                  <a:lnTo>
                    <a:pt x="128598" y="240376"/>
                  </a:lnTo>
                  <a:lnTo>
                    <a:pt x="106150" y="287441"/>
                  </a:lnTo>
                  <a:lnTo>
                    <a:pt x="67043" y="328198"/>
                  </a:lnTo>
                  <a:lnTo>
                    <a:pt x="26450" y="356972"/>
                  </a:lnTo>
                  <a:lnTo>
                    <a:pt x="0" y="373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758">
              <a:extLst>
                <a:ext uri="{FF2B5EF4-FFF2-40B4-BE49-F238E27FC236}">
                  <a16:creationId xmlns:a16="http://schemas.microsoft.com/office/drawing/2014/main" xmlns="" id="{EA95342B-C529-4207-AFC5-4304D6CA3287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576001" y="2950236"/>
              <a:ext cx="129850" cy="136591"/>
            </a:xfrm>
            <a:custGeom>
              <a:avLst/>
              <a:gdLst/>
              <a:ahLst/>
              <a:cxnLst/>
              <a:rect l="0" t="0" r="0" b="0"/>
              <a:pathLst>
                <a:path w="129850" h="136591">
                  <a:moveTo>
                    <a:pt x="21899" y="66014"/>
                  </a:moveTo>
                  <a:lnTo>
                    <a:pt x="21899" y="66014"/>
                  </a:lnTo>
                  <a:lnTo>
                    <a:pt x="28641" y="69385"/>
                  </a:lnTo>
                  <a:lnTo>
                    <a:pt x="31332" y="69672"/>
                  </a:lnTo>
                  <a:lnTo>
                    <a:pt x="36204" y="68110"/>
                  </a:lnTo>
                  <a:lnTo>
                    <a:pt x="53809" y="42491"/>
                  </a:lnTo>
                  <a:lnTo>
                    <a:pt x="60304" y="28748"/>
                  </a:lnTo>
                  <a:lnTo>
                    <a:pt x="60202" y="22120"/>
                  </a:lnTo>
                  <a:lnTo>
                    <a:pt x="54445" y="9111"/>
                  </a:lnTo>
                  <a:lnTo>
                    <a:pt x="46712" y="1918"/>
                  </a:lnTo>
                  <a:lnTo>
                    <a:pt x="42674" y="0"/>
                  </a:lnTo>
                  <a:lnTo>
                    <a:pt x="37865" y="133"/>
                  </a:lnTo>
                  <a:lnTo>
                    <a:pt x="26879" y="4043"/>
                  </a:lnTo>
                  <a:lnTo>
                    <a:pt x="8793" y="24290"/>
                  </a:lnTo>
                  <a:lnTo>
                    <a:pt x="1963" y="46529"/>
                  </a:lnTo>
                  <a:lnTo>
                    <a:pt x="0" y="83054"/>
                  </a:lnTo>
                  <a:lnTo>
                    <a:pt x="950" y="94307"/>
                  </a:lnTo>
                  <a:lnTo>
                    <a:pt x="9531" y="112455"/>
                  </a:lnTo>
                  <a:lnTo>
                    <a:pt x="22751" y="126166"/>
                  </a:lnTo>
                  <a:lnTo>
                    <a:pt x="38036" y="134611"/>
                  </a:lnTo>
                  <a:lnTo>
                    <a:pt x="72620" y="136590"/>
                  </a:lnTo>
                  <a:lnTo>
                    <a:pt x="129849" y="116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759">
              <a:extLst>
                <a:ext uri="{FF2B5EF4-FFF2-40B4-BE49-F238E27FC236}">
                  <a16:creationId xmlns:a16="http://schemas.microsoft.com/office/drawing/2014/main" xmlns="" id="{84DEC73D-D44C-4662-9251-0884A859D8E5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972550" y="307340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25400" y="12700"/>
                  </a:moveTo>
                  <a:lnTo>
                    <a:pt x="2540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736">
            <a:extLst>
              <a:ext uri="{FF2B5EF4-FFF2-40B4-BE49-F238E27FC236}">
                <a16:creationId xmlns:a16="http://schemas.microsoft.com/office/drawing/2014/main" xmlns="" id="{97717F87-6DB2-4195-AFD3-75551D872108}"/>
              </a:ext>
            </a:extLst>
          </p:cNvPr>
          <p:cNvGrpSpPr/>
          <p:nvPr/>
        </p:nvGrpSpPr>
        <p:grpSpPr>
          <a:xfrm>
            <a:off x="2959623" y="3898900"/>
            <a:ext cx="335713" cy="209551"/>
            <a:chOff x="2959623" y="3898900"/>
            <a:chExt cx="335713" cy="209551"/>
          </a:xfrm>
        </p:grpSpPr>
        <p:sp>
          <p:nvSpPr>
            <p:cNvPr id="109" name="SMARTInkShape-3760">
              <a:extLst>
                <a:ext uri="{FF2B5EF4-FFF2-40B4-BE49-F238E27FC236}">
                  <a16:creationId xmlns:a16="http://schemas.microsoft.com/office/drawing/2014/main" xmlns="" id="{50D93427-3149-43D2-A00C-1B83EE1C7FC4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167462" y="3898900"/>
              <a:ext cx="127874" cy="209551"/>
            </a:xfrm>
            <a:custGeom>
              <a:avLst/>
              <a:gdLst/>
              <a:ahLst/>
              <a:cxnLst/>
              <a:rect l="0" t="0" r="0" b="0"/>
              <a:pathLst>
                <a:path w="127874" h="209551">
                  <a:moveTo>
                    <a:pt x="20238" y="0"/>
                  </a:moveTo>
                  <a:lnTo>
                    <a:pt x="20238" y="0"/>
                  </a:lnTo>
                  <a:lnTo>
                    <a:pt x="10125" y="0"/>
                  </a:lnTo>
                  <a:lnTo>
                    <a:pt x="6440" y="1411"/>
                  </a:lnTo>
                  <a:lnTo>
                    <a:pt x="465" y="6742"/>
                  </a:lnTo>
                  <a:lnTo>
                    <a:pt x="0" y="10139"/>
                  </a:lnTo>
                  <a:lnTo>
                    <a:pt x="3248" y="17677"/>
                  </a:lnTo>
                  <a:lnTo>
                    <a:pt x="26493" y="29854"/>
                  </a:lnTo>
                  <a:lnTo>
                    <a:pt x="71568" y="47316"/>
                  </a:lnTo>
                  <a:lnTo>
                    <a:pt x="102317" y="65055"/>
                  </a:lnTo>
                  <a:lnTo>
                    <a:pt x="115749" y="79948"/>
                  </a:lnTo>
                  <a:lnTo>
                    <a:pt x="127873" y="104200"/>
                  </a:lnTo>
                  <a:lnTo>
                    <a:pt x="125932" y="122746"/>
                  </a:lnTo>
                  <a:lnTo>
                    <a:pt x="117307" y="142042"/>
                  </a:lnTo>
                  <a:lnTo>
                    <a:pt x="80746" y="186017"/>
                  </a:lnTo>
                  <a:lnTo>
                    <a:pt x="51988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761">
              <a:extLst>
                <a:ext uri="{FF2B5EF4-FFF2-40B4-BE49-F238E27FC236}">
                  <a16:creationId xmlns:a16="http://schemas.microsoft.com/office/drawing/2014/main" xmlns="" id="{34B01C0C-CC79-40C4-B628-59E1F82D5731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989883" y="4032250"/>
              <a:ext cx="235918" cy="50801"/>
            </a:xfrm>
            <a:custGeom>
              <a:avLst/>
              <a:gdLst/>
              <a:ahLst/>
              <a:cxnLst/>
              <a:rect l="0" t="0" r="0" b="0"/>
              <a:pathLst>
                <a:path w="235918" h="50801">
                  <a:moveTo>
                    <a:pt x="7317" y="50800"/>
                  </a:moveTo>
                  <a:lnTo>
                    <a:pt x="7317" y="50800"/>
                  </a:lnTo>
                  <a:lnTo>
                    <a:pt x="0" y="50800"/>
                  </a:lnTo>
                  <a:lnTo>
                    <a:pt x="3124" y="50800"/>
                  </a:lnTo>
                  <a:lnTo>
                    <a:pt x="50709" y="36985"/>
                  </a:lnTo>
                  <a:lnTo>
                    <a:pt x="87280" y="29137"/>
                  </a:lnTo>
                  <a:lnTo>
                    <a:pt x="129404" y="20946"/>
                  </a:lnTo>
                  <a:lnTo>
                    <a:pt x="172115" y="12602"/>
                  </a:lnTo>
                  <a:lnTo>
                    <a:pt x="235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762">
              <a:extLst>
                <a:ext uri="{FF2B5EF4-FFF2-40B4-BE49-F238E27FC236}">
                  <a16:creationId xmlns:a16="http://schemas.microsoft.com/office/drawing/2014/main" xmlns="" id="{EA7F0F9B-7500-48E7-9047-26F319D9C4A6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959623" y="3978658"/>
              <a:ext cx="234428" cy="28193"/>
            </a:xfrm>
            <a:custGeom>
              <a:avLst/>
              <a:gdLst/>
              <a:ahLst/>
              <a:cxnLst/>
              <a:rect l="0" t="0" r="0" b="0"/>
              <a:pathLst>
                <a:path w="234428" h="28193">
                  <a:moveTo>
                    <a:pt x="12177" y="28192"/>
                  </a:moveTo>
                  <a:lnTo>
                    <a:pt x="12177" y="28192"/>
                  </a:lnTo>
                  <a:lnTo>
                    <a:pt x="0" y="28192"/>
                  </a:lnTo>
                  <a:lnTo>
                    <a:pt x="22681" y="18758"/>
                  </a:lnTo>
                  <a:lnTo>
                    <a:pt x="64521" y="11600"/>
                  </a:lnTo>
                  <a:lnTo>
                    <a:pt x="101293" y="7177"/>
                  </a:lnTo>
                  <a:lnTo>
                    <a:pt x="141154" y="2859"/>
                  </a:lnTo>
                  <a:lnTo>
                    <a:pt x="178862" y="0"/>
                  </a:lnTo>
                  <a:lnTo>
                    <a:pt x="234427" y="2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737">
            <a:extLst>
              <a:ext uri="{FF2B5EF4-FFF2-40B4-BE49-F238E27FC236}">
                <a16:creationId xmlns:a16="http://schemas.microsoft.com/office/drawing/2014/main" xmlns="" id="{7BA00202-4644-4B83-AC0F-B137558DB076}"/>
              </a:ext>
            </a:extLst>
          </p:cNvPr>
          <p:cNvGrpSpPr/>
          <p:nvPr/>
        </p:nvGrpSpPr>
        <p:grpSpPr>
          <a:xfrm>
            <a:off x="3567761" y="3874383"/>
            <a:ext cx="715785" cy="259468"/>
            <a:chOff x="3567761" y="3874383"/>
            <a:chExt cx="715785" cy="259468"/>
          </a:xfrm>
        </p:grpSpPr>
        <p:sp>
          <p:nvSpPr>
            <p:cNvPr id="113" name="SMARTInkShape-3763">
              <a:extLst>
                <a:ext uri="{FF2B5EF4-FFF2-40B4-BE49-F238E27FC236}">
                  <a16:creationId xmlns:a16="http://schemas.microsoft.com/office/drawing/2014/main" xmlns="" id="{A671C3F1-F2A1-43FC-9C4F-5BBD66972EE5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567761" y="3874905"/>
              <a:ext cx="95307" cy="239896"/>
            </a:xfrm>
            <a:custGeom>
              <a:avLst/>
              <a:gdLst/>
              <a:ahLst/>
              <a:cxnLst/>
              <a:rect l="0" t="0" r="0" b="0"/>
              <a:pathLst>
                <a:path w="95307" h="239896">
                  <a:moveTo>
                    <a:pt x="89839" y="17645"/>
                  </a:moveTo>
                  <a:lnTo>
                    <a:pt x="89839" y="17645"/>
                  </a:lnTo>
                  <a:lnTo>
                    <a:pt x="94865" y="5712"/>
                  </a:lnTo>
                  <a:lnTo>
                    <a:pt x="95306" y="3340"/>
                  </a:lnTo>
                  <a:lnTo>
                    <a:pt x="94895" y="1758"/>
                  </a:lnTo>
                  <a:lnTo>
                    <a:pt x="93915" y="704"/>
                  </a:lnTo>
                  <a:lnTo>
                    <a:pt x="92556" y="0"/>
                  </a:lnTo>
                  <a:lnTo>
                    <a:pt x="80531" y="2382"/>
                  </a:lnTo>
                  <a:lnTo>
                    <a:pt x="60192" y="14299"/>
                  </a:lnTo>
                  <a:lnTo>
                    <a:pt x="36291" y="37977"/>
                  </a:lnTo>
                  <a:lnTo>
                    <a:pt x="14706" y="74077"/>
                  </a:lnTo>
                  <a:lnTo>
                    <a:pt x="5176" y="105520"/>
                  </a:lnTo>
                  <a:lnTo>
                    <a:pt x="0" y="139250"/>
                  </a:lnTo>
                  <a:lnTo>
                    <a:pt x="51" y="170705"/>
                  </a:lnTo>
                  <a:lnTo>
                    <a:pt x="8071" y="193621"/>
                  </a:lnTo>
                  <a:lnTo>
                    <a:pt x="28452" y="218423"/>
                  </a:lnTo>
                  <a:lnTo>
                    <a:pt x="44212" y="230352"/>
                  </a:lnTo>
                  <a:lnTo>
                    <a:pt x="77139" y="239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764">
              <a:extLst>
                <a:ext uri="{FF2B5EF4-FFF2-40B4-BE49-F238E27FC236}">
                  <a16:creationId xmlns:a16="http://schemas.microsoft.com/office/drawing/2014/main" xmlns="" id="{24D01D15-0505-4A9A-BD83-CA5099B29B16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741793" y="3930650"/>
              <a:ext cx="17408" cy="171451"/>
            </a:xfrm>
            <a:custGeom>
              <a:avLst/>
              <a:gdLst/>
              <a:ahLst/>
              <a:cxnLst/>
              <a:rect l="0" t="0" r="0" b="0"/>
              <a:pathLst>
                <a:path w="17408" h="171451">
                  <a:moveTo>
                    <a:pt x="17407" y="0"/>
                  </a:moveTo>
                  <a:lnTo>
                    <a:pt x="17407" y="0"/>
                  </a:lnTo>
                  <a:lnTo>
                    <a:pt x="10665" y="6742"/>
                  </a:lnTo>
                  <a:lnTo>
                    <a:pt x="3102" y="27789"/>
                  </a:lnTo>
                  <a:lnTo>
                    <a:pt x="0" y="72282"/>
                  </a:lnTo>
                  <a:lnTo>
                    <a:pt x="3704" y="112120"/>
                  </a:lnTo>
                  <a:lnTo>
                    <a:pt x="9949" y="158654"/>
                  </a:lnTo>
                  <a:lnTo>
                    <a:pt x="11057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765">
              <a:extLst>
                <a:ext uri="{FF2B5EF4-FFF2-40B4-BE49-F238E27FC236}">
                  <a16:creationId xmlns:a16="http://schemas.microsoft.com/office/drawing/2014/main" xmlns="" id="{17CA8E45-9A37-4585-B5C2-C339A9C4635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835661" y="4013200"/>
              <a:ext cx="145790" cy="1"/>
            </a:xfrm>
            <a:custGeom>
              <a:avLst/>
              <a:gdLst/>
              <a:ahLst/>
              <a:cxnLst/>
              <a:rect l="0" t="0" r="0" b="0"/>
              <a:pathLst>
                <a:path w="145790" h="1">
                  <a:moveTo>
                    <a:pt x="6089" y="0"/>
                  </a:moveTo>
                  <a:lnTo>
                    <a:pt x="6089" y="0"/>
                  </a:lnTo>
                  <a:lnTo>
                    <a:pt x="0" y="0"/>
                  </a:lnTo>
                  <a:lnTo>
                    <a:pt x="41857" y="0"/>
                  </a:lnTo>
                  <a:lnTo>
                    <a:pt x="77129" y="0"/>
                  </a:lnTo>
                  <a:lnTo>
                    <a:pt x="117763" y="0"/>
                  </a:lnTo>
                  <a:lnTo>
                    <a:pt x="1457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766">
              <a:extLst>
                <a:ext uri="{FF2B5EF4-FFF2-40B4-BE49-F238E27FC236}">
                  <a16:creationId xmlns:a16="http://schemas.microsoft.com/office/drawing/2014/main" xmlns="" id="{C8A6CA55-4A21-4CAA-A4E0-D7E0EB318E5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990786" y="3927580"/>
              <a:ext cx="149415" cy="147258"/>
            </a:xfrm>
            <a:custGeom>
              <a:avLst/>
              <a:gdLst/>
              <a:ahLst/>
              <a:cxnLst/>
              <a:rect l="0" t="0" r="0" b="0"/>
              <a:pathLst>
                <a:path w="149415" h="147258">
                  <a:moveTo>
                    <a:pt x="130364" y="9420"/>
                  </a:moveTo>
                  <a:lnTo>
                    <a:pt x="130364" y="9420"/>
                  </a:lnTo>
                  <a:lnTo>
                    <a:pt x="139202" y="582"/>
                  </a:lnTo>
                  <a:lnTo>
                    <a:pt x="140489" y="0"/>
                  </a:lnTo>
                  <a:lnTo>
                    <a:pt x="141347" y="318"/>
                  </a:lnTo>
                  <a:lnTo>
                    <a:pt x="141919" y="1235"/>
                  </a:lnTo>
                  <a:lnTo>
                    <a:pt x="130754" y="39537"/>
                  </a:lnTo>
                  <a:lnTo>
                    <a:pt x="109431" y="86551"/>
                  </a:lnTo>
                  <a:lnTo>
                    <a:pt x="78774" y="130959"/>
                  </a:lnTo>
                  <a:lnTo>
                    <a:pt x="70570" y="139130"/>
                  </a:lnTo>
                  <a:lnTo>
                    <a:pt x="62279" y="143871"/>
                  </a:lnTo>
                  <a:lnTo>
                    <a:pt x="45542" y="147257"/>
                  </a:lnTo>
                  <a:lnTo>
                    <a:pt x="30576" y="142648"/>
                  </a:lnTo>
                  <a:lnTo>
                    <a:pt x="17575" y="132838"/>
                  </a:lnTo>
                  <a:lnTo>
                    <a:pt x="7093" y="119070"/>
                  </a:lnTo>
                  <a:lnTo>
                    <a:pt x="1494" y="105426"/>
                  </a:lnTo>
                  <a:lnTo>
                    <a:pt x="0" y="98823"/>
                  </a:lnTo>
                  <a:lnTo>
                    <a:pt x="416" y="93011"/>
                  </a:lnTo>
                  <a:lnTo>
                    <a:pt x="4641" y="82790"/>
                  </a:lnTo>
                  <a:lnTo>
                    <a:pt x="14985" y="75425"/>
                  </a:lnTo>
                  <a:lnTo>
                    <a:pt x="21695" y="72474"/>
                  </a:lnTo>
                  <a:lnTo>
                    <a:pt x="29695" y="72622"/>
                  </a:lnTo>
                  <a:lnTo>
                    <a:pt x="57811" y="82945"/>
                  </a:lnTo>
                  <a:lnTo>
                    <a:pt x="98916" y="103514"/>
                  </a:lnTo>
                  <a:lnTo>
                    <a:pt x="149414" y="123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767">
              <a:extLst>
                <a:ext uri="{FF2B5EF4-FFF2-40B4-BE49-F238E27FC236}">
                  <a16:creationId xmlns:a16="http://schemas.microsoft.com/office/drawing/2014/main" xmlns="" id="{9B252DBB-4F15-4B64-A0A2-C47DB82143F7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197350" y="3874383"/>
              <a:ext cx="86196" cy="259468"/>
            </a:xfrm>
            <a:custGeom>
              <a:avLst/>
              <a:gdLst/>
              <a:ahLst/>
              <a:cxnLst/>
              <a:rect l="0" t="0" r="0" b="0"/>
              <a:pathLst>
                <a:path w="86196" h="259468">
                  <a:moveTo>
                    <a:pt x="44450" y="5467"/>
                  </a:moveTo>
                  <a:lnTo>
                    <a:pt x="44450" y="5467"/>
                  </a:lnTo>
                  <a:lnTo>
                    <a:pt x="44450" y="2096"/>
                  </a:lnTo>
                  <a:lnTo>
                    <a:pt x="45861" y="1103"/>
                  </a:lnTo>
                  <a:lnTo>
                    <a:pt x="51192" y="0"/>
                  </a:lnTo>
                  <a:lnTo>
                    <a:pt x="60146" y="7035"/>
                  </a:lnTo>
                  <a:lnTo>
                    <a:pt x="70476" y="20980"/>
                  </a:lnTo>
                  <a:lnTo>
                    <a:pt x="79771" y="41290"/>
                  </a:lnTo>
                  <a:lnTo>
                    <a:pt x="86195" y="86637"/>
                  </a:lnTo>
                  <a:lnTo>
                    <a:pt x="82053" y="120094"/>
                  </a:lnTo>
                  <a:lnTo>
                    <a:pt x="71746" y="153779"/>
                  </a:lnTo>
                  <a:lnTo>
                    <a:pt x="55406" y="187565"/>
                  </a:lnTo>
                  <a:lnTo>
                    <a:pt x="23001" y="231578"/>
                  </a:lnTo>
                  <a:lnTo>
                    <a:pt x="0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738">
            <a:extLst>
              <a:ext uri="{FF2B5EF4-FFF2-40B4-BE49-F238E27FC236}">
                <a16:creationId xmlns:a16="http://schemas.microsoft.com/office/drawing/2014/main" xmlns="" id="{AB04B847-7C6D-48DA-8092-BC5FFDB1AA65}"/>
              </a:ext>
            </a:extLst>
          </p:cNvPr>
          <p:cNvGrpSpPr/>
          <p:nvPr/>
        </p:nvGrpSpPr>
        <p:grpSpPr>
          <a:xfrm>
            <a:off x="4569038" y="3887344"/>
            <a:ext cx="314113" cy="242229"/>
            <a:chOff x="4569038" y="3887344"/>
            <a:chExt cx="314113" cy="242229"/>
          </a:xfrm>
        </p:grpSpPr>
        <p:sp>
          <p:nvSpPr>
            <p:cNvPr id="119" name="SMARTInkShape-3768">
              <a:extLst>
                <a:ext uri="{FF2B5EF4-FFF2-40B4-BE49-F238E27FC236}">
                  <a16:creationId xmlns:a16="http://schemas.microsoft.com/office/drawing/2014/main" xmlns="" id="{BA6485D4-C68E-4A4A-9912-D06C91917357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738865" y="4102100"/>
              <a:ext cx="144286" cy="27473"/>
            </a:xfrm>
            <a:custGeom>
              <a:avLst/>
              <a:gdLst/>
              <a:ahLst/>
              <a:cxnLst/>
              <a:rect l="0" t="0" r="0" b="0"/>
              <a:pathLst>
                <a:path w="144286" h="27473">
                  <a:moveTo>
                    <a:pt x="10935" y="0"/>
                  </a:moveTo>
                  <a:lnTo>
                    <a:pt x="10935" y="0"/>
                  </a:lnTo>
                  <a:lnTo>
                    <a:pt x="2207" y="9434"/>
                  </a:lnTo>
                  <a:lnTo>
                    <a:pt x="0" y="14305"/>
                  </a:lnTo>
                  <a:lnTo>
                    <a:pt x="117" y="16592"/>
                  </a:lnTo>
                  <a:lnTo>
                    <a:pt x="2129" y="21015"/>
                  </a:lnTo>
                  <a:lnTo>
                    <a:pt x="20712" y="27472"/>
                  </a:lnTo>
                  <a:lnTo>
                    <a:pt x="63666" y="21472"/>
                  </a:lnTo>
                  <a:lnTo>
                    <a:pt x="111035" y="12760"/>
                  </a:lnTo>
                  <a:lnTo>
                    <a:pt x="14428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769">
              <a:extLst>
                <a:ext uri="{FF2B5EF4-FFF2-40B4-BE49-F238E27FC236}">
                  <a16:creationId xmlns:a16="http://schemas.microsoft.com/office/drawing/2014/main" xmlns="" id="{F0AFEBC6-5AA2-4C83-B652-9BFE4CCE289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719815" y="3924300"/>
              <a:ext cx="163336" cy="6351"/>
            </a:xfrm>
            <a:custGeom>
              <a:avLst/>
              <a:gdLst/>
              <a:ahLst/>
              <a:cxnLst/>
              <a:rect l="0" t="0" r="0" b="0"/>
              <a:pathLst>
                <a:path w="163336" h="635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35018" y="3371"/>
                  </a:lnTo>
                  <a:lnTo>
                    <a:pt x="65148" y="3144"/>
                  </a:lnTo>
                  <a:lnTo>
                    <a:pt x="99940" y="2103"/>
                  </a:lnTo>
                  <a:lnTo>
                    <a:pt x="142356" y="4778"/>
                  </a:lnTo>
                  <a:lnTo>
                    <a:pt x="16333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770">
              <a:extLst>
                <a:ext uri="{FF2B5EF4-FFF2-40B4-BE49-F238E27FC236}">
                  <a16:creationId xmlns:a16="http://schemas.microsoft.com/office/drawing/2014/main" xmlns="" id="{8BF3ADAA-5208-47BE-99FC-6517FF992EAC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775200" y="3905250"/>
              <a:ext cx="31751" cy="209551"/>
            </a:xfrm>
            <a:custGeom>
              <a:avLst/>
              <a:gdLst/>
              <a:ahLst/>
              <a:cxnLst/>
              <a:rect l="0" t="0" r="0" b="0"/>
              <a:pathLst>
                <a:path w="31751" h="209551">
                  <a:moveTo>
                    <a:pt x="31750" y="0"/>
                  </a:moveTo>
                  <a:lnTo>
                    <a:pt x="31750" y="0"/>
                  </a:lnTo>
                  <a:lnTo>
                    <a:pt x="25975" y="36885"/>
                  </a:lnTo>
                  <a:lnTo>
                    <a:pt x="16555" y="77643"/>
                  </a:lnTo>
                  <a:lnTo>
                    <a:pt x="11356" y="111414"/>
                  </a:lnTo>
                  <a:lnTo>
                    <a:pt x="8574" y="143826"/>
                  </a:lnTo>
                  <a:lnTo>
                    <a:pt x="3418" y="191393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771">
              <a:extLst>
                <a:ext uri="{FF2B5EF4-FFF2-40B4-BE49-F238E27FC236}">
                  <a16:creationId xmlns:a16="http://schemas.microsoft.com/office/drawing/2014/main" xmlns="" id="{F7F4CC39-E2F7-4EB1-802E-277FC9E53E0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569038" y="3887344"/>
              <a:ext cx="98213" cy="227457"/>
            </a:xfrm>
            <a:custGeom>
              <a:avLst/>
              <a:gdLst/>
              <a:ahLst/>
              <a:cxnLst/>
              <a:rect l="0" t="0" r="0" b="0"/>
              <a:pathLst>
                <a:path w="98213" h="227457">
                  <a:moveTo>
                    <a:pt x="98212" y="11556"/>
                  </a:moveTo>
                  <a:lnTo>
                    <a:pt x="98212" y="11556"/>
                  </a:lnTo>
                  <a:lnTo>
                    <a:pt x="92437" y="6487"/>
                  </a:lnTo>
                  <a:lnTo>
                    <a:pt x="86003" y="2718"/>
                  </a:lnTo>
                  <a:lnTo>
                    <a:pt x="71076" y="0"/>
                  </a:lnTo>
                  <a:lnTo>
                    <a:pt x="59340" y="5009"/>
                  </a:lnTo>
                  <a:lnTo>
                    <a:pt x="27817" y="35584"/>
                  </a:lnTo>
                  <a:lnTo>
                    <a:pt x="8053" y="76923"/>
                  </a:lnTo>
                  <a:lnTo>
                    <a:pt x="1697" y="108576"/>
                  </a:lnTo>
                  <a:lnTo>
                    <a:pt x="0" y="154367"/>
                  </a:lnTo>
                  <a:lnTo>
                    <a:pt x="3762" y="179450"/>
                  </a:lnTo>
                  <a:lnTo>
                    <a:pt x="12489" y="197653"/>
                  </a:lnTo>
                  <a:lnTo>
                    <a:pt x="27187" y="210917"/>
                  </a:lnTo>
                  <a:lnTo>
                    <a:pt x="53762" y="227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739">
            <a:extLst>
              <a:ext uri="{FF2B5EF4-FFF2-40B4-BE49-F238E27FC236}">
                <a16:creationId xmlns:a16="http://schemas.microsoft.com/office/drawing/2014/main" xmlns="" id="{4ECA8F51-C7AE-4684-A53B-F1F2B1ED0EC3}"/>
              </a:ext>
            </a:extLst>
          </p:cNvPr>
          <p:cNvGrpSpPr/>
          <p:nvPr/>
        </p:nvGrpSpPr>
        <p:grpSpPr>
          <a:xfrm>
            <a:off x="5137150" y="3962400"/>
            <a:ext cx="25401" cy="133351"/>
            <a:chOff x="5137150" y="3962400"/>
            <a:chExt cx="25401" cy="133351"/>
          </a:xfrm>
        </p:grpSpPr>
        <p:sp>
          <p:nvSpPr>
            <p:cNvPr id="124" name="SMARTInkShape-3772">
              <a:extLst>
                <a:ext uri="{FF2B5EF4-FFF2-40B4-BE49-F238E27FC236}">
                  <a16:creationId xmlns:a16="http://schemas.microsoft.com/office/drawing/2014/main" xmlns="" id="{94460035-5DB1-44B5-9C20-9F386159304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137150" y="40894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254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773">
              <a:extLst>
                <a:ext uri="{FF2B5EF4-FFF2-40B4-BE49-F238E27FC236}">
                  <a16:creationId xmlns:a16="http://schemas.microsoft.com/office/drawing/2014/main" xmlns="" id="{31A75EC1-F9C4-4883-A39B-2E7C97C2D11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137150" y="396240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741">
            <a:extLst>
              <a:ext uri="{FF2B5EF4-FFF2-40B4-BE49-F238E27FC236}">
                <a16:creationId xmlns:a16="http://schemas.microsoft.com/office/drawing/2014/main" xmlns="" id="{391C5DE9-3F03-46E3-8BD9-91B430976AA4}"/>
              </a:ext>
            </a:extLst>
          </p:cNvPr>
          <p:cNvGrpSpPr/>
          <p:nvPr/>
        </p:nvGrpSpPr>
        <p:grpSpPr>
          <a:xfrm>
            <a:off x="5763660" y="3791596"/>
            <a:ext cx="2853291" cy="677584"/>
            <a:chOff x="5763660" y="3791596"/>
            <a:chExt cx="2853291" cy="677584"/>
          </a:xfrm>
        </p:grpSpPr>
        <p:sp>
          <p:nvSpPr>
            <p:cNvPr id="127" name="SMARTInkShape-3774">
              <a:extLst>
                <a:ext uri="{FF2B5EF4-FFF2-40B4-BE49-F238E27FC236}">
                  <a16:creationId xmlns:a16="http://schemas.microsoft.com/office/drawing/2014/main" xmlns="" id="{291E4629-80D5-4CC8-B92B-3F50944012E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409156" y="4076902"/>
              <a:ext cx="207795" cy="179653"/>
            </a:xfrm>
            <a:custGeom>
              <a:avLst/>
              <a:gdLst/>
              <a:ahLst/>
              <a:cxnLst/>
              <a:rect l="0" t="0" r="0" b="0"/>
              <a:pathLst>
                <a:path w="207795" h="179653">
                  <a:moveTo>
                    <a:pt x="49044" y="82348"/>
                  </a:moveTo>
                  <a:lnTo>
                    <a:pt x="49044" y="82348"/>
                  </a:lnTo>
                  <a:lnTo>
                    <a:pt x="55785" y="82348"/>
                  </a:lnTo>
                  <a:lnTo>
                    <a:pt x="91107" y="64671"/>
                  </a:lnTo>
                  <a:lnTo>
                    <a:pt x="111837" y="45752"/>
                  </a:lnTo>
                  <a:lnTo>
                    <a:pt x="124642" y="22273"/>
                  </a:lnTo>
                  <a:lnTo>
                    <a:pt x="124843" y="15487"/>
                  </a:lnTo>
                  <a:lnTo>
                    <a:pt x="122860" y="9552"/>
                  </a:lnTo>
                  <a:lnTo>
                    <a:pt x="119421" y="4183"/>
                  </a:lnTo>
                  <a:lnTo>
                    <a:pt x="113601" y="1311"/>
                  </a:lnTo>
                  <a:lnTo>
                    <a:pt x="97727" y="0"/>
                  </a:lnTo>
                  <a:lnTo>
                    <a:pt x="68957" y="9971"/>
                  </a:lnTo>
                  <a:lnTo>
                    <a:pt x="34718" y="39815"/>
                  </a:lnTo>
                  <a:lnTo>
                    <a:pt x="7874" y="79937"/>
                  </a:lnTo>
                  <a:lnTo>
                    <a:pt x="877" y="104795"/>
                  </a:lnTo>
                  <a:lnTo>
                    <a:pt x="0" y="116363"/>
                  </a:lnTo>
                  <a:lnTo>
                    <a:pt x="3648" y="126896"/>
                  </a:lnTo>
                  <a:lnTo>
                    <a:pt x="18990" y="146127"/>
                  </a:lnTo>
                  <a:lnTo>
                    <a:pt x="61541" y="169449"/>
                  </a:lnTo>
                  <a:lnTo>
                    <a:pt x="107623" y="179652"/>
                  </a:lnTo>
                  <a:lnTo>
                    <a:pt x="149186" y="179304"/>
                  </a:lnTo>
                  <a:lnTo>
                    <a:pt x="192558" y="169207"/>
                  </a:lnTo>
                  <a:lnTo>
                    <a:pt x="207794" y="164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775">
              <a:extLst>
                <a:ext uri="{FF2B5EF4-FFF2-40B4-BE49-F238E27FC236}">
                  <a16:creationId xmlns:a16="http://schemas.microsoft.com/office/drawing/2014/main" xmlns="" id="{51CEB149-3AED-45A0-B148-B896D4DD894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255508" y="4049596"/>
              <a:ext cx="102820" cy="214069"/>
            </a:xfrm>
            <a:custGeom>
              <a:avLst/>
              <a:gdLst/>
              <a:ahLst/>
              <a:cxnLst/>
              <a:rect l="0" t="0" r="0" b="0"/>
              <a:pathLst>
                <a:path w="102820" h="214069">
                  <a:moveTo>
                    <a:pt x="94742" y="27104"/>
                  </a:moveTo>
                  <a:lnTo>
                    <a:pt x="94742" y="27104"/>
                  </a:lnTo>
                  <a:lnTo>
                    <a:pt x="91371" y="16991"/>
                  </a:lnTo>
                  <a:lnTo>
                    <a:pt x="85953" y="10145"/>
                  </a:lnTo>
                  <a:lnTo>
                    <a:pt x="82532" y="7331"/>
                  </a:lnTo>
                  <a:lnTo>
                    <a:pt x="60863" y="0"/>
                  </a:lnTo>
                  <a:lnTo>
                    <a:pt x="35472" y="102"/>
                  </a:lnTo>
                  <a:lnTo>
                    <a:pt x="20422" y="6637"/>
                  </a:lnTo>
                  <a:lnTo>
                    <a:pt x="8089" y="16596"/>
                  </a:lnTo>
                  <a:lnTo>
                    <a:pt x="256" y="28078"/>
                  </a:lnTo>
                  <a:lnTo>
                    <a:pt x="0" y="34809"/>
                  </a:lnTo>
                  <a:lnTo>
                    <a:pt x="5362" y="49813"/>
                  </a:lnTo>
                  <a:lnTo>
                    <a:pt x="20281" y="74128"/>
                  </a:lnTo>
                  <a:lnTo>
                    <a:pt x="58788" y="108333"/>
                  </a:lnTo>
                  <a:lnTo>
                    <a:pt x="95454" y="146448"/>
                  </a:lnTo>
                  <a:lnTo>
                    <a:pt x="101566" y="155350"/>
                  </a:lnTo>
                  <a:lnTo>
                    <a:pt x="102819" y="164812"/>
                  </a:lnTo>
                  <a:lnTo>
                    <a:pt x="96685" y="184734"/>
                  </a:lnTo>
                  <a:lnTo>
                    <a:pt x="84552" y="199702"/>
                  </a:lnTo>
                  <a:lnTo>
                    <a:pt x="77365" y="205669"/>
                  </a:lnTo>
                  <a:lnTo>
                    <a:pt x="59973" y="212300"/>
                  </a:lnTo>
                  <a:lnTo>
                    <a:pt x="50395" y="214068"/>
                  </a:lnTo>
                  <a:lnTo>
                    <a:pt x="42599" y="213130"/>
                  </a:lnTo>
                  <a:lnTo>
                    <a:pt x="30175" y="206443"/>
                  </a:lnTo>
                  <a:lnTo>
                    <a:pt x="27708" y="200286"/>
                  </a:lnTo>
                  <a:lnTo>
                    <a:pt x="31242" y="166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776">
              <a:extLst>
                <a:ext uri="{FF2B5EF4-FFF2-40B4-BE49-F238E27FC236}">
                  <a16:creationId xmlns:a16="http://schemas.microsoft.com/office/drawing/2014/main" xmlns="" id="{1F852CE3-8491-47F3-8D9B-49D8A281DB7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064500" y="4193692"/>
              <a:ext cx="6351" cy="3659"/>
            </a:xfrm>
            <a:custGeom>
              <a:avLst/>
              <a:gdLst/>
              <a:ahLst/>
              <a:cxnLst/>
              <a:rect l="0" t="0" r="0" b="0"/>
              <a:pathLst>
                <a:path w="6351" h="3659">
                  <a:moveTo>
                    <a:pt x="6350" y="3658"/>
                  </a:moveTo>
                  <a:lnTo>
                    <a:pt x="6350" y="3658"/>
                  </a:lnTo>
                  <a:lnTo>
                    <a:pt x="2979" y="287"/>
                  </a:lnTo>
                  <a:lnTo>
                    <a:pt x="1986" y="0"/>
                  </a:lnTo>
                  <a:lnTo>
                    <a:pt x="1324" y="514"/>
                  </a:lnTo>
                  <a:lnTo>
                    <a:pt x="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777">
              <a:extLst>
                <a:ext uri="{FF2B5EF4-FFF2-40B4-BE49-F238E27FC236}">
                  <a16:creationId xmlns:a16="http://schemas.microsoft.com/office/drawing/2014/main" xmlns="" id="{FC8AB895-60B5-4490-A77E-27840D75B385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826944" y="4370306"/>
              <a:ext cx="155007" cy="98874"/>
            </a:xfrm>
            <a:custGeom>
              <a:avLst/>
              <a:gdLst/>
              <a:ahLst/>
              <a:cxnLst/>
              <a:rect l="0" t="0" r="0" b="0"/>
              <a:pathLst>
                <a:path w="155007" h="98874">
                  <a:moveTo>
                    <a:pt x="2606" y="30244"/>
                  </a:moveTo>
                  <a:lnTo>
                    <a:pt x="2606" y="30244"/>
                  </a:lnTo>
                  <a:lnTo>
                    <a:pt x="2606" y="21405"/>
                  </a:lnTo>
                  <a:lnTo>
                    <a:pt x="9347" y="11946"/>
                  </a:lnTo>
                  <a:lnTo>
                    <a:pt x="23654" y="3577"/>
                  </a:lnTo>
                  <a:lnTo>
                    <a:pt x="41298" y="0"/>
                  </a:lnTo>
                  <a:lnTo>
                    <a:pt x="51787" y="2926"/>
                  </a:lnTo>
                  <a:lnTo>
                    <a:pt x="56560" y="5682"/>
                  </a:lnTo>
                  <a:lnTo>
                    <a:pt x="59037" y="9636"/>
                  </a:lnTo>
                  <a:lnTo>
                    <a:pt x="59906" y="19674"/>
                  </a:lnTo>
                  <a:lnTo>
                    <a:pt x="52297" y="33072"/>
                  </a:lnTo>
                  <a:lnTo>
                    <a:pt x="15208" y="77529"/>
                  </a:lnTo>
                  <a:lnTo>
                    <a:pt x="1871" y="90821"/>
                  </a:lnTo>
                  <a:lnTo>
                    <a:pt x="0" y="93912"/>
                  </a:lnTo>
                  <a:lnTo>
                    <a:pt x="163" y="95973"/>
                  </a:lnTo>
                  <a:lnTo>
                    <a:pt x="1683" y="97346"/>
                  </a:lnTo>
                  <a:lnTo>
                    <a:pt x="7841" y="98873"/>
                  </a:lnTo>
                  <a:lnTo>
                    <a:pt x="45158" y="96562"/>
                  </a:lnTo>
                  <a:lnTo>
                    <a:pt x="83496" y="94579"/>
                  </a:lnTo>
                  <a:lnTo>
                    <a:pt x="126136" y="90620"/>
                  </a:lnTo>
                  <a:lnTo>
                    <a:pt x="155006" y="87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778">
              <a:extLst>
                <a:ext uri="{FF2B5EF4-FFF2-40B4-BE49-F238E27FC236}">
                  <a16:creationId xmlns:a16="http://schemas.microsoft.com/office/drawing/2014/main" xmlns="" id="{864799B8-344B-4651-A393-9AC42ECD2D7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721600" y="4233482"/>
              <a:ext cx="112895" cy="224219"/>
            </a:xfrm>
            <a:custGeom>
              <a:avLst/>
              <a:gdLst/>
              <a:ahLst/>
              <a:cxnLst/>
              <a:rect l="0" t="0" r="0" b="0"/>
              <a:pathLst>
                <a:path w="112895" h="224219">
                  <a:moveTo>
                    <a:pt x="95250" y="21018"/>
                  </a:moveTo>
                  <a:lnTo>
                    <a:pt x="95250" y="21018"/>
                  </a:lnTo>
                  <a:lnTo>
                    <a:pt x="109555" y="1245"/>
                  </a:lnTo>
                  <a:lnTo>
                    <a:pt x="111137" y="75"/>
                  </a:lnTo>
                  <a:lnTo>
                    <a:pt x="112191" y="0"/>
                  </a:lnTo>
                  <a:lnTo>
                    <a:pt x="112894" y="656"/>
                  </a:lnTo>
                  <a:lnTo>
                    <a:pt x="93129" y="43948"/>
                  </a:lnTo>
                  <a:lnTo>
                    <a:pt x="75571" y="86060"/>
                  </a:lnTo>
                  <a:lnTo>
                    <a:pt x="53593" y="130914"/>
                  </a:lnTo>
                  <a:lnTo>
                    <a:pt x="29206" y="172113"/>
                  </a:lnTo>
                  <a:lnTo>
                    <a:pt x="0" y="224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779">
              <a:extLst>
                <a:ext uri="{FF2B5EF4-FFF2-40B4-BE49-F238E27FC236}">
                  <a16:creationId xmlns:a16="http://schemas.microsoft.com/office/drawing/2014/main" xmlns="" id="{F51606DF-8616-47C0-ACC3-3A112E637DE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603131" y="4254500"/>
              <a:ext cx="137520" cy="115802"/>
            </a:xfrm>
            <a:custGeom>
              <a:avLst/>
              <a:gdLst/>
              <a:ahLst/>
              <a:cxnLst/>
              <a:rect l="0" t="0" r="0" b="0"/>
              <a:pathLst>
                <a:path w="137520" h="115802">
                  <a:moveTo>
                    <a:pt x="137519" y="0"/>
                  </a:moveTo>
                  <a:lnTo>
                    <a:pt x="137519" y="0"/>
                  </a:lnTo>
                  <a:lnTo>
                    <a:pt x="126674" y="6480"/>
                  </a:lnTo>
                  <a:lnTo>
                    <a:pt x="87604" y="48102"/>
                  </a:lnTo>
                  <a:lnTo>
                    <a:pt x="62365" y="72500"/>
                  </a:lnTo>
                  <a:lnTo>
                    <a:pt x="42969" y="84198"/>
                  </a:lnTo>
                  <a:lnTo>
                    <a:pt x="26352" y="88457"/>
                  </a:lnTo>
                  <a:lnTo>
                    <a:pt x="18957" y="88604"/>
                  </a:lnTo>
                  <a:lnTo>
                    <a:pt x="13323" y="87292"/>
                  </a:lnTo>
                  <a:lnTo>
                    <a:pt x="5181" y="82070"/>
                  </a:lnTo>
                  <a:lnTo>
                    <a:pt x="1091" y="75046"/>
                  </a:lnTo>
                  <a:lnTo>
                    <a:pt x="0" y="71197"/>
                  </a:lnTo>
                  <a:lnTo>
                    <a:pt x="1389" y="67221"/>
                  </a:lnTo>
                  <a:lnTo>
                    <a:pt x="8579" y="59039"/>
                  </a:lnTo>
                  <a:lnTo>
                    <a:pt x="21155" y="49870"/>
                  </a:lnTo>
                  <a:lnTo>
                    <a:pt x="35237" y="50622"/>
                  </a:lnTo>
                  <a:lnTo>
                    <a:pt x="51137" y="56365"/>
                  </a:lnTo>
                  <a:lnTo>
                    <a:pt x="80840" y="83283"/>
                  </a:lnTo>
                  <a:lnTo>
                    <a:pt x="87634" y="95576"/>
                  </a:lnTo>
                  <a:lnTo>
                    <a:pt x="93340" y="110634"/>
                  </a:lnTo>
                  <a:lnTo>
                    <a:pt x="95366" y="113972"/>
                  </a:lnTo>
                  <a:lnTo>
                    <a:pt x="98128" y="115493"/>
                  </a:lnTo>
                  <a:lnTo>
                    <a:pt x="101380" y="115801"/>
                  </a:lnTo>
                  <a:lnTo>
                    <a:pt x="112119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780">
              <a:extLst>
                <a:ext uri="{FF2B5EF4-FFF2-40B4-BE49-F238E27FC236}">
                  <a16:creationId xmlns:a16="http://schemas.microsoft.com/office/drawing/2014/main" xmlns="" id="{73F38AC8-CC42-4BF5-94A9-A22F63B16BB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291188" y="4010973"/>
              <a:ext cx="246263" cy="237178"/>
            </a:xfrm>
            <a:custGeom>
              <a:avLst/>
              <a:gdLst/>
              <a:ahLst/>
              <a:cxnLst/>
              <a:rect l="0" t="0" r="0" b="0"/>
              <a:pathLst>
                <a:path w="246263" h="237178">
                  <a:moveTo>
                    <a:pt x="17662" y="14927"/>
                  </a:moveTo>
                  <a:lnTo>
                    <a:pt x="17662" y="14927"/>
                  </a:lnTo>
                  <a:lnTo>
                    <a:pt x="14003" y="14927"/>
                  </a:lnTo>
                  <a:lnTo>
                    <a:pt x="24256" y="13045"/>
                  </a:lnTo>
                  <a:lnTo>
                    <a:pt x="66315" y="6089"/>
                  </a:lnTo>
                  <a:lnTo>
                    <a:pt x="112668" y="0"/>
                  </a:lnTo>
                  <a:lnTo>
                    <a:pt x="158779" y="469"/>
                  </a:lnTo>
                  <a:lnTo>
                    <a:pt x="193609" y="8448"/>
                  </a:lnTo>
                  <a:lnTo>
                    <a:pt x="215060" y="19750"/>
                  </a:lnTo>
                  <a:lnTo>
                    <a:pt x="216994" y="25197"/>
                  </a:lnTo>
                  <a:lnTo>
                    <a:pt x="216166" y="31652"/>
                  </a:lnTo>
                  <a:lnTo>
                    <a:pt x="213498" y="38776"/>
                  </a:lnTo>
                  <a:lnTo>
                    <a:pt x="186146" y="69031"/>
                  </a:lnTo>
                  <a:lnTo>
                    <a:pt x="140020" y="104806"/>
                  </a:lnTo>
                  <a:lnTo>
                    <a:pt x="102617" y="129662"/>
                  </a:lnTo>
                  <a:lnTo>
                    <a:pt x="65298" y="153409"/>
                  </a:lnTo>
                  <a:lnTo>
                    <a:pt x="23310" y="181940"/>
                  </a:lnTo>
                  <a:lnTo>
                    <a:pt x="7001" y="197105"/>
                  </a:lnTo>
                  <a:lnTo>
                    <a:pt x="2794" y="203407"/>
                  </a:lnTo>
                  <a:lnTo>
                    <a:pt x="0" y="214171"/>
                  </a:lnTo>
                  <a:lnTo>
                    <a:pt x="3065" y="218312"/>
                  </a:lnTo>
                  <a:lnTo>
                    <a:pt x="15878" y="224794"/>
                  </a:lnTo>
                  <a:lnTo>
                    <a:pt x="56409" y="232410"/>
                  </a:lnTo>
                  <a:lnTo>
                    <a:pt x="92503" y="233177"/>
                  </a:lnTo>
                  <a:lnTo>
                    <a:pt x="131358" y="231872"/>
                  </a:lnTo>
                  <a:lnTo>
                    <a:pt x="169793" y="231291"/>
                  </a:lnTo>
                  <a:lnTo>
                    <a:pt x="217019" y="234335"/>
                  </a:lnTo>
                  <a:lnTo>
                    <a:pt x="246262" y="237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781">
              <a:extLst>
                <a:ext uri="{FF2B5EF4-FFF2-40B4-BE49-F238E27FC236}">
                  <a16:creationId xmlns:a16="http://schemas.microsoft.com/office/drawing/2014/main" xmlns="" id="{BFE52FD2-F91C-42E8-973E-BF1790C81271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772079" y="4216400"/>
              <a:ext cx="327222" cy="19051"/>
            </a:xfrm>
            <a:custGeom>
              <a:avLst/>
              <a:gdLst/>
              <a:ahLst/>
              <a:cxnLst/>
              <a:rect l="0" t="0" r="0" b="0"/>
              <a:pathLst>
                <a:path w="32722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40740" y="17168"/>
                  </a:lnTo>
                  <a:lnTo>
                    <a:pt x="86880" y="14024"/>
                  </a:lnTo>
                  <a:lnTo>
                    <a:pt x="127270" y="12583"/>
                  </a:lnTo>
                  <a:lnTo>
                    <a:pt x="150881" y="11211"/>
                  </a:lnTo>
                  <a:lnTo>
                    <a:pt x="175794" y="9590"/>
                  </a:lnTo>
                  <a:lnTo>
                    <a:pt x="222290" y="5909"/>
                  </a:lnTo>
                  <a:lnTo>
                    <a:pt x="263652" y="2626"/>
                  </a:lnTo>
                  <a:lnTo>
                    <a:pt x="306504" y="778"/>
                  </a:lnTo>
                  <a:lnTo>
                    <a:pt x="327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782">
              <a:extLst>
                <a:ext uri="{FF2B5EF4-FFF2-40B4-BE49-F238E27FC236}">
                  <a16:creationId xmlns:a16="http://schemas.microsoft.com/office/drawing/2014/main" xmlns="" id="{6DD5DA3C-C3C5-48B7-8101-2B896E6A3EC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427083" y="4318000"/>
              <a:ext cx="126118" cy="6351"/>
            </a:xfrm>
            <a:custGeom>
              <a:avLst/>
              <a:gdLst/>
              <a:ahLst/>
              <a:cxnLst/>
              <a:rect l="0" t="0" r="0" b="0"/>
              <a:pathLst>
                <a:path w="12611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42507" y="6350"/>
                  </a:lnTo>
                  <a:lnTo>
                    <a:pt x="89061" y="4468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783">
              <a:extLst>
                <a:ext uri="{FF2B5EF4-FFF2-40B4-BE49-F238E27FC236}">
                  <a16:creationId xmlns:a16="http://schemas.microsoft.com/office/drawing/2014/main" xmlns="" id="{28B9134C-DFA6-4FD3-9273-12233AF3201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421174" y="4232462"/>
              <a:ext cx="93665" cy="159705"/>
            </a:xfrm>
            <a:custGeom>
              <a:avLst/>
              <a:gdLst/>
              <a:ahLst/>
              <a:cxnLst/>
              <a:rect l="0" t="0" r="0" b="0"/>
              <a:pathLst>
                <a:path w="93665" h="159705">
                  <a:moveTo>
                    <a:pt x="87576" y="28388"/>
                  </a:moveTo>
                  <a:lnTo>
                    <a:pt x="87576" y="28388"/>
                  </a:lnTo>
                  <a:lnTo>
                    <a:pt x="92602" y="16454"/>
                  </a:lnTo>
                  <a:lnTo>
                    <a:pt x="93664" y="10743"/>
                  </a:lnTo>
                  <a:lnTo>
                    <a:pt x="90477" y="6384"/>
                  </a:lnTo>
                  <a:lnTo>
                    <a:pt x="85065" y="623"/>
                  </a:lnTo>
                  <a:lnTo>
                    <a:pt x="81669" y="0"/>
                  </a:lnTo>
                  <a:lnTo>
                    <a:pt x="48957" y="4044"/>
                  </a:lnTo>
                  <a:lnTo>
                    <a:pt x="36546" y="9572"/>
                  </a:lnTo>
                  <a:lnTo>
                    <a:pt x="25855" y="20496"/>
                  </a:lnTo>
                  <a:lnTo>
                    <a:pt x="10865" y="47133"/>
                  </a:lnTo>
                  <a:lnTo>
                    <a:pt x="5796" y="91081"/>
                  </a:lnTo>
                  <a:lnTo>
                    <a:pt x="68" y="135710"/>
                  </a:lnTo>
                  <a:lnTo>
                    <a:pt x="0" y="147347"/>
                  </a:lnTo>
                  <a:lnTo>
                    <a:pt x="2322" y="154872"/>
                  </a:lnTo>
                  <a:lnTo>
                    <a:pt x="5340" y="157161"/>
                  </a:lnTo>
                  <a:lnTo>
                    <a:pt x="14337" y="159704"/>
                  </a:lnTo>
                  <a:lnTo>
                    <a:pt x="34675" y="157764"/>
                  </a:lnTo>
                  <a:lnTo>
                    <a:pt x="48542" y="150800"/>
                  </a:lnTo>
                  <a:lnTo>
                    <a:pt x="87576" y="123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784">
              <a:extLst>
                <a:ext uri="{FF2B5EF4-FFF2-40B4-BE49-F238E27FC236}">
                  <a16:creationId xmlns:a16="http://schemas.microsoft.com/office/drawing/2014/main" xmlns="" id="{CBC1C905-57B2-486A-8780-1B94A6AD43BB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763660" y="3990746"/>
              <a:ext cx="230741" cy="251665"/>
            </a:xfrm>
            <a:custGeom>
              <a:avLst/>
              <a:gdLst/>
              <a:ahLst/>
              <a:cxnLst/>
              <a:rect l="0" t="0" r="0" b="0"/>
              <a:pathLst>
                <a:path w="230741" h="251665">
                  <a:moveTo>
                    <a:pt x="129140" y="28804"/>
                  </a:moveTo>
                  <a:lnTo>
                    <a:pt x="129140" y="28804"/>
                  </a:lnTo>
                  <a:lnTo>
                    <a:pt x="120301" y="14498"/>
                  </a:lnTo>
                  <a:lnTo>
                    <a:pt x="112511" y="11862"/>
                  </a:lnTo>
                  <a:lnTo>
                    <a:pt x="107471" y="11160"/>
                  </a:lnTo>
                  <a:lnTo>
                    <a:pt x="96226" y="14141"/>
                  </a:lnTo>
                  <a:lnTo>
                    <a:pt x="68389" y="30925"/>
                  </a:lnTo>
                  <a:lnTo>
                    <a:pt x="40663" y="65337"/>
                  </a:lnTo>
                  <a:lnTo>
                    <a:pt x="13476" y="111282"/>
                  </a:lnTo>
                  <a:lnTo>
                    <a:pt x="3651" y="144012"/>
                  </a:lnTo>
                  <a:lnTo>
                    <a:pt x="0" y="188528"/>
                  </a:lnTo>
                  <a:lnTo>
                    <a:pt x="3306" y="211976"/>
                  </a:lnTo>
                  <a:lnTo>
                    <a:pt x="11830" y="231804"/>
                  </a:lnTo>
                  <a:lnTo>
                    <a:pt x="24556" y="244380"/>
                  </a:lnTo>
                  <a:lnTo>
                    <a:pt x="31901" y="248721"/>
                  </a:lnTo>
                  <a:lnTo>
                    <a:pt x="51351" y="251664"/>
                  </a:lnTo>
                  <a:lnTo>
                    <a:pt x="62463" y="251460"/>
                  </a:lnTo>
                  <a:lnTo>
                    <a:pt x="86100" y="241827"/>
                  </a:lnTo>
                  <a:lnTo>
                    <a:pt x="123207" y="214688"/>
                  </a:lnTo>
                  <a:lnTo>
                    <a:pt x="159132" y="174192"/>
                  </a:lnTo>
                  <a:lnTo>
                    <a:pt x="177748" y="139988"/>
                  </a:lnTo>
                  <a:lnTo>
                    <a:pt x="186021" y="103619"/>
                  </a:lnTo>
                  <a:lnTo>
                    <a:pt x="185935" y="70051"/>
                  </a:lnTo>
                  <a:lnTo>
                    <a:pt x="179076" y="40786"/>
                  </a:lnTo>
                  <a:lnTo>
                    <a:pt x="164269" y="18372"/>
                  </a:lnTo>
                  <a:lnTo>
                    <a:pt x="140284" y="4647"/>
                  </a:lnTo>
                  <a:lnTo>
                    <a:pt x="125986" y="0"/>
                  </a:lnTo>
                  <a:lnTo>
                    <a:pt x="95048" y="480"/>
                  </a:lnTo>
                  <a:lnTo>
                    <a:pt x="64600" y="8454"/>
                  </a:lnTo>
                  <a:lnTo>
                    <a:pt x="39307" y="21406"/>
                  </a:lnTo>
                  <a:lnTo>
                    <a:pt x="23832" y="38451"/>
                  </a:lnTo>
                  <a:lnTo>
                    <a:pt x="18718" y="47935"/>
                  </a:lnTo>
                  <a:lnTo>
                    <a:pt x="17425" y="56375"/>
                  </a:lnTo>
                  <a:lnTo>
                    <a:pt x="18680" y="64118"/>
                  </a:lnTo>
                  <a:lnTo>
                    <a:pt x="21634" y="71396"/>
                  </a:lnTo>
                  <a:lnTo>
                    <a:pt x="29247" y="76955"/>
                  </a:lnTo>
                  <a:lnTo>
                    <a:pt x="66930" y="87442"/>
                  </a:lnTo>
                  <a:lnTo>
                    <a:pt x="97728" y="90143"/>
                  </a:lnTo>
                  <a:lnTo>
                    <a:pt x="133994" y="87581"/>
                  </a:lnTo>
                  <a:lnTo>
                    <a:pt x="170808" y="82444"/>
                  </a:lnTo>
                  <a:lnTo>
                    <a:pt x="230740" y="732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785">
              <a:extLst>
                <a:ext uri="{FF2B5EF4-FFF2-40B4-BE49-F238E27FC236}">
                  <a16:creationId xmlns:a16="http://schemas.microsoft.com/office/drawing/2014/main" xmlns="" id="{7B0BE695-B247-411D-8E23-CC765EF8C40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829694" y="3791596"/>
              <a:ext cx="132957" cy="158105"/>
            </a:xfrm>
            <a:custGeom>
              <a:avLst/>
              <a:gdLst/>
              <a:ahLst/>
              <a:cxnLst/>
              <a:rect l="0" t="0" r="0" b="0"/>
              <a:pathLst>
                <a:path w="132957" h="158105">
                  <a:moveTo>
                    <a:pt x="37706" y="43804"/>
                  </a:moveTo>
                  <a:lnTo>
                    <a:pt x="37706" y="43804"/>
                  </a:lnTo>
                  <a:lnTo>
                    <a:pt x="34335" y="43804"/>
                  </a:lnTo>
                  <a:lnTo>
                    <a:pt x="30799" y="47567"/>
                  </a:lnTo>
                  <a:lnTo>
                    <a:pt x="4091" y="94388"/>
                  </a:lnTo>
                  <a:lnTo>
                    <a:pt x="935" y="99008"/>
                  </a:lnTo>
                  <a:lnTo>
                    <a:pt x="492" y="98951"/>
                  </a:lnTo>
                  <a:lnTo>
                    <a:pt x="0" y="97006"/>
                  </a:lnTo>
                  <a:lnTo>
                    <a:pt x="3093" y="85203"/>
                  </a:lnTo>
                  <a:lnTo>
                    <a:pt x="35590" y="37677"/>
                  </a:lnTo>
                  <a:lnTo>
                    <a:pt x="72322" y="3983"/>
                  </a:lnTo>
                  <a:lnTo>
                    <a:pt x="77718" y="323"/>
                  </a:lnTo>
                  <a:lnTo>
                    <a:pt x="82725" y="0"/>
                  </a:lnTo>
                  <a:lnTo>
                    <a:pt x="87474" y="1901"/>
                  </a:lnTo>
                  <a:lnTo>
                    <a:pt x="92052" y="5285"/>
                  </a:lnTo>
                  <a:lnTo>
                    <a:pt x="97137" y="18453"/>
                  </a:lnTo>
                  <a:lnTo>
                    <a:pt x="107144" y="62393"/>
                  </a:lnTo>
                  <a:lnTo>
                    <a:pt x="118345" y="109199"/>
                  </a:lnTo>
                  <a:lnTo>
                    <a:pt x="132956" y="1581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786">
              <a:extLst>
                <a:ext uri="{FF2B5EF4-FFF2-40B4-BE49-F238E27FC236}">
                  <a16:creationId xmlns:a16="http://schemas.microsoft.com/office/drawing/2014/main" xmlns="" id="{234F1F8D-EA12-4D03-934A-2ADF3D488C8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975384" y="4214843"/>
              <a:ext cx="145963" cy="167852"/>
            </a:xfrm>
            <a:custGeom>
              <a:avLst/>
              <a:gdLst/>
              <a:ahLst/>
              <a:cxnLst/>
              <a:rect l="0" t="0" r="0" b="0"/>
              <a:pathLst>
                <a:path w="145963" h="167852">
                  <a:moveTo>
                    <a:pt x="31716" y="46007"/>
                  </a:moveTo>
                  <a:lnTo>
                    <a:pt x="31716" y="46007"/>
                  </a:lnTo>
                  <a:lnTo>
                    <a:pt x="31716" y="49378"/>
                  </a:lnTo>
                  <a:lnTo>
                    <a:pt x="29834" y="52914"/>
                  </a:lnTo>
                  <a:lnTo>
                    <a:pt x="25941" y="59660"/>
                  </a:lnTo>
                  <a:lnTo>
                    <a:pt x="11322" y="99189"/>
                  </a:lnTo>
                  <a:lnTo>
                    <a:pt x="1949" y="144436"/>
                  </a:lnTo>
                  <a:lnTo>
                    <a:pt x="140" y="167851"/>
                  </a:lnTo>
                  <a:lnTo>
                    <a:pt x="0" y="156780"/>
                  </a:lnTo>
                  <a:lnTo>
                    <a:pt x="10817" y="116885"/>
                  </a:lnTo>
                  <a:lnTo>
                    <a:pt x="25994" y="70065"/>
                  </a:lnTo>
                  <a:lnTo>
                    <a:pt x="39036" y="30557"/>
                  </a:lnTo>
                  <a:lnTo>
                    <a:pt x="49082" y="280"/>
                  </a:lnTo>
                  <a:lnTo>
                    <a:pt x="51054" y="0"/>
                  </a:lnTo>
                  <a:lnTo>
                    <a:pt x="57009" y="3452"/>
                  </a:lnTo>
                  <a:lnTo>
                    <a:pt x="62478" y="11571"/>
                  </a:lnTo>
                  <a:lnTo>
                    <a:pt x="71737" y="27289"/>
                  </a:lnTo>
                  <a:lnTo>
                    <a:pt x="81723" y="30632"/>
                  </a:lnTo>
                  <a:lnTo>
                    <a:pt x="94863" y="31413"/>
                  </a:lnTo>
                  <a:lnTo>
                    <a:pt x="107759" y="29408"/>
                  </a:lnTo>
                  <a:lnTo>
                    <a:pt x="118665" y="24283"/>
                  </a:lnTo>
                  <a:lnTo>
                    <a:pt x="138937" y="10111"/>
                  </a:lnTo>
                  <a:lnTo>
                    <a:pt x="141296" y="9377"/>
                  </a:lnTo>
                  <a:lnTo>
                    <a:pt x="142870" y="10298"/>
                  </a:lnTo>
                  <a:lnTo>
                    <a:pt x="143919" y="12323"/>
                  </a:lnTo>
                  <a:lnTo>
                    <a:pt x="145602" y="32455"/>
                  </a:lnTo>
                  <a:lnTo>
                    <a:pt x="145962" y="76878"/>
                  </a:lnTo>
                  <a:lnTo>
                    <a:pt x="141645" y="121516"/>
                  </a:lnTo>
                  <a:lnTo>
                    <a:pt x="139666" y="134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787">
              <a:extLst>
                <a:ext uri="{FF2B5EF4-FFF2-40B4-BE49-F238E27FC236}">
                  <a16:creationId xmlns:a16="http://schemas.microsoft.com/office/drawing/2014/main" xmlns="" id="{35CA7ECE-D66C-44CB-A606-7DDFB9B3AF68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192504" y="4212222"/>
              <a:ext cx="147287" cy="162929"/>
            </a:xfrm>
            <a:custGeom>
              <a:avLst/>
              <a:gdLst/>
              <a:ahLst/>
              <a:cxnLst/>
              <a:rect l="0" t="0" r="0" b="0"/>
              <a:pathLst>
                <a:path w="147287" h="162929">
                  <a:moveTo>
                    <a:pt x="36846" y="16878"/>
                  </a:moveTo>
                  <a:lnTo>
                    <a:pt x="36846" y="16878"/>
                  </a:lnTo>
                  <a:lnTo>
                    <a:pt x="33475" y="20249"/>
                  </a:lnTo>
                  <a:lnTo>
                    <a:pt x="21919" y="61690"/>
                  </a:lnTo>
                  <a:lnTo>
                    <a:pt x="13540" y="101329"/>
                  </a:lnTo>
                  <a:lnTo>
                    <a:pt x="1566" y="142001"/>
                  </a:lnTo>
                  <a:lnTo>
                    <a:pt x="627" y="143332"/>
                  </a:lnTo>
                  <a:lnTo>
                    <a:pt x="0" y="143514"/>
                  </a:lnTo>
                  <a:lnTo>
                    <a:pt x="4769" y="122822"/>
                  </a:lnTo>
                  <a:lnTo>
                    <a:pt x="18567" y="81733"/>
                  </a:lnTo>
                  <a:lnTo>
                    <a:pt x="34882" y="36587"/>
                  </a:lnTo>
                  <a:lnTo>
                    <a:pt x="41553" y="17113"/>
                  </a:lnTo>
                  <a:lnTo>
                    <a:pt x="42100" y="16329"/>
                  </a:lnTo>
                  <a:lnTo>
                    <a:pt x="42466" y="16512"/>
                  </a:lnTo>
                  <a:lnTo>
                    <a:pt x="44981" y="35671"/>
                  </a:lnTo>
                  <a:lnTo>
                    <a:pt x="50075" y="46670"/>
                  </a:lnTo>
                  <a:lnTo>
                    <a:pt x="52016" y="49440"/>
                  </a:lnTo>
                  <a:lnTo>
                    <a:pt x="55425" y="50580"/>
                  </a:lnTo>
                  <a:lnTo>
                    <a:pt x="64859" y="49966"/>
                  </a:lnTo>
                  <a:lnTo>
                    <a:pt x="76107" y="43578"/>
                  </a:lnTo>
                  <a:lnTo>
                    <a:pt x="119463" y="5157"/>
                  </a:lnTo>
                  <a:lnTo>
                    <a:pt x="131724" y="0"/>
                  </a:lnTo>
                  <a:lnTo>
                    <a:pt x="134670" y="1393"/>
                  </a:lnTo>
                  <a:lnTo>
                    <a:pt x="139825" y="8584"/>
                  </a:lnTo>
                  <a:lnTo>
                    <a:pt x="146694" y="24533"/>
                  </a:lnTo>
                  <a:lnTo>
                    <a:pt x="147286" y="38389"/>
                  </a:lnTo>
                  <a:lnTo>
                    <a:pt x="141917" y="77023"/>
                  </a:lnTo>
                  <a:lnTo>
                    <a:pt x="133356" y="120350"/>
                  </a:lnTo>
                  <a:lnTo>
                    <a:pt x="119396" y="162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742">
            <a:extLst>
              <a:ext uri="{FF2B5EF4-FFF2-40B4-BE49-F238E27FC236}">
                <a16:creationId xmlns:a16="http://schemas.microsoft.com/office/drawing/2014/main" xmlns="" id="{9F39F718-3677-48ED-BA70-AC2C5A18D470}"/>
              </a:ext>
            </a:extLst>
          </p:cNvPr>
          <p:cNvGrpSpPr/>
          <p:nvPr/>
        </p:nvGrpSpPr>
        <p:grpSpPr>
          <a:xfrm>
            <a:off x="6775449" y="3956050"/>
            <a:ext cx="234952" cy="146051"/>
            <a:chOff x="6775449" y="3956050"/>
            <a:chExt cx="234952" cy="146051"/>
          </a:xfrm>
        </p:grpSpPr>
        <p:sp>
          <p:nvSpPr>
            <p:cNvPr id="142" name="SMARTInkShape-3788">
              <a:extLst>
                <a:ext uri="{FF2B5EF4-FFF2-40B4-BE49-F238E27FC236}">
                  <a16:creationId xmlns:a16="http://schemas.microsoft.com/office/drawing/2014/main" xmlns="" id="{960FDC76-78E4-4763-906A-D5EF3C90665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897865" y="3956050"/>
              <a:ext cx="23636" cy="146051"/>
            </a:xfrm>
            <a:custGeom>
              <a:avLst/>
              <a:gdLst/>
              <a:ahLst/>
              <a:cxnLst/>
              <a:rect l="0" t="0" r="0" b="0"/>
              <a:pathLst>
                <a:path w="23636" h="146051">
                  <a:moveTo>
                    <a:pt x="10935" y="0"/>
                  </a:moveTo>
                  <a:lnTo>
                    <a:pt x="10935" y="0"/>
                  </a:lnTo>
                  <a:lnTo>
                    <a:pt x="4193" y="0"/>
                  </a:lnTo>
                  <a:lnTo>
                    <a:pt x="2207" y="705"/>
                  </a:lnTo>
                  <a:lnTo>
                    <a:pt x="884" y="1882"/>
                  </a:lnTo>
                  <a:lnTo>
                    <a:pt x="0" y="3371"/>
                  </a:lnTo>
                  <a:lnTo>
                    <a:pt x="3857" y="42716"/>
                  </a:lnTo>
                  <a:lnTo>
                    <a:pt x="11111" y="80939"/>
                  </a:lnTo>
                  <a:lnTo>
                    <a:pt x="18827" y="120172"/>
                  </a:lnTo>
                  <a:lnTo>
                    <a:pt x="23635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789">
              <a:extLst>
                <a:ext uri="{FF2B5EF4-FFF2-40B4-BE49-F238E27FC236}">
                  <a16:creationId xmlns:a16="http://schemas.microsoft.com/office/drawing/2014/main" xmlns="" id="{17657154-E542-4055-A25F-BFC8BAFB4CE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775449" y="4025900"/>
              <a:ext cx="234952" cy="25401"/>
            </a:xfrm>
            <a:custGeom>
              <a:avLst/>
              <a:gdLst/>
              <a:ahLst/>
              <a:cxnLst/>
              <a:rect l="0" t="0" r="0" b="0"/>
              <a:pathLst>
                <a:path w="234952" h="25401">
                  <a:moveTo>
                    <a:pt x="1" y="25400"/>
                  </a:moveTo>
                  <a:lnTo>
                    <a:pt x="1" y="25400"/>
                  </a:lnTo>
                  <a:lnTo>
                    <a:pt x="0" y="22029"/>
                  </a:lnTo>
                  <a:lnTo>
                    <a:pt x="7527" y="18493"/>
                  </a:lnTo>
                  <a:lnTo>
                    <a:pt x="52209" y="10473"/>
                  </a:lnTo>
                  <a:lnTo>
                    <a:pt x="87880" y="6301"/>
                  </a:lnTo>
                  <a:lnTo>
                    <a:pt x="126547" y="2800"/>
                  </a:lnTo>
                  <a:lnTo>
                    <a:pt x="164899" y="1244"/>
                  </a:lnTo>
                  <a:lnTo>
                    <a:pt x="208708" y="368"/>
                  </a:lnTo>
                  <a:lnTo>
                    <a:pt x="2349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743">
            <a:extLst>
              <a:ext uri="{FF2B5EF4-FFF2-40B4-BE49-F238E27FC236}">
                <a16:creationId xmlns:a16="http://schemas.microsoft.com/office/drawing/2014/main" xmlns="" id="{8F9C9E6B-EE0C-471C-89B0-4274668F69DC}"/>
              </a:ext>
            </a:extLst>
          </p:cNvPr>
          <p:cNvGrpSpPr/>
          <p:nvPr/>
        </p:nvGrpSpPr>
        <p:grpSpPr>
          <a:xfrm>
            <a:off x="8765741" y="3895211"/>
            <a:ext cx="588293" cy="371990"/>
            <a:chOff x="8765741" y="3895211"/>
            <a:chExt cx="588293" cy="371990"/>
          </a:xfrm>
        </p:grpSpPr>
        <p:sp>
          <p:nvSpPr>
            <p:cNvPr id="145" name="SMARTInkShape-3790">
              <a:extLst>
                <a:ext uri="{FF2B5EF4-FFF2-40B4-BE49-F238E27FC236}">
                  <a16:creationId xmlns:a16="http://schemas.microsoft.com/office/drawing/2014/main" xmlns="" id="{124B7C1F-1E67-48A6-9BB2-73C5100984E0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9239250" y="3937000"/>
              <a:ext cx="114784" cy="311151"/>
            </a:xfrm>
            <a:custGeom>
              <a:avLst/>
              <a:gdLst/>
              <a:ahLst/>
              <a:cxnLst/>
              <a:rect l="0" t="0" r="0" b="0"/>
              <a:pathLst>
                <a:path w="114784" h="311151">
                  <a:moveTo>
                    <a:pt x="63500" y="0"/>
                  </a:moveTo>
                  <a:lnTo>
                    <a:pt x="63500" y="0"/>
                  </a:lnTo>
                  <a:lnTo>
                    <a:pt x="66870" y="0"/>
                  </a:lnTo>
                  <a:lnTo>
                    <a:pt x="75709" y="6742"/>
                  </a:lnTo>
                  <a:lnTo>
                    <a:pt x="95464" y="48334"/>
                  </a:lnTo>
                  <a:lnTo>
                    <a:pt x="108014" y="87464"/>
                  </a:lnTo>
                  <a:lnTo>
                    <a:pt x="114328" y="118600"/>
                  </a:lnTo>
                  <a:lnTo>
                    <a:pt x="114783" y="151254"/>
                  </a:lnTo>
                  <a:lnTo>
                    <a:pt x="106989" y="186463"/>
                  </a:lnTo>
                  <a:lnTo>
                    <a:pt x="92706" y="221161"/>
                  </a:lnTo>
                  <a:lnTo>
                    <a:pt x="59454" y="263790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791">
              <a:extLst>
                <a:ext uri="{FF2B5EF4-FFF2-40B4-BE49-F238E27FC236}">
                  <a16:creationId xmlns:a16="http://schemas.microsoft.com/office/drawing/2014/main" xmlns="" id="{5934C58E-F796-4A7B-89BE-930BF70CDA3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9074603" y="3895211"/>
              <a:ext cx="158298" cy="105290"/>
            </a:xfrm>
            <a:custGeom>
              <a:avLst/>
              <a:gdLst/>
              <a:ahLst/>
              <a:cxnLst/>
              <a:rect l="0" t="0" r="0" b="0"/>
              <a:pathLst>
                <a:path w="158298" h="105290">
                  <a:moveTo>
                    <a:pt x="37647" y="10039"/>
                  </a:moveTo>
                  <a:lnTo>
                    <a:pt x="37647" y="10039"/>
                  </a:lnTo>
                  <a:lnTo>
                    <a:pt x="37647" y="3950"/>
                  </a:lnTo>
                  <a:lnTo>
                    <a:pt x="28213" y="19655"/>
                  </a:lnTo>
                  <a:lnTo>
                    <a:pt x="7288" y="65065"/>
                  </a:lnTo>
                  <a:lnTo>
                    <a:pt x="1076" y="76960"/>
                  </a:lnTo>
                  <a:lnTo>
                    <a:pt x="566" y="77231"/>
                  </a:lnTo>
                  <a:lnTo>
                    <a:pt x="227" y="76706"/>
                  </a:lnTo>
                  <a:lnTo>
                    <a:pt x="0" y="75650"/>
                  </a:lnTo>
                  <a:lnTo>
                    <a:pt x="33134" y="29999"/>
                  </a:lnTo>
                  <a:lnTo>
                    <a:pt x="57514" y="3939"/>
                  </a:lnTo>
                  <a:lnTo>
                    <a:pt x="63645" y="273"/>
                  </a:lnTo>
                  <a:lnTo>
                    <a:pt x="66973" y="0"/>
                  </a:lnTo>
                  <a:lnTo>
                    <a:pt x="74434" y="1579"/>
                  </a:lnTo>
                  <a:lnTo>
                    <a:pt x="89940" y="16548"/>
                  </a:lnTo>
                  <a:lnTo>
                    <a:pt x="126517" y="61554"/>
                  </a:lnTo>
                  <a:lnTo>
                    <a:pt x="158297" y="105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792">
              <a:extLst>
                <a:ext uri="{FF2B5EF4-FFF2-40B4-BE49-F238E27FC236}">
                  <a16:creationId xmlns:a16="http://schemas.microsoft.com/office/drawing/2014/main" xmlns="" id="{92DECD5A-4D34-45FE-812E-E6F50D28CC4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9021654" y="4039011"/>
              <a:ext cx="160447" cy="215471"/>
            </a:xfrm>
            <a:custGeom>
              <a:avLst/>
              <a:gdLst/>
              <a:ahLst/>
              <a:cxnLst/>
              <a:rect l="0" t="0" r="0" b="0"/>
              <a:pathLst>
                <a:path w="160447" h="215471">
                  <a:moveTo>
                    <a:pt x="103296" y="44039"/>
                  </a:moveTo>
                  <a:lnTo>
                    <a:pt x="103296" y="44039"/>
                  </a:lnTo>
                  <a:lnTo>
                    <a:pt x="102590" y="33900"/>
                  </a:lnTo>
                  <a:lnTo>
                    <a:pt x="99925" y="26362"/>
                  </a:lnTo>
                  <a:lnTo>
                    <a:pt x="98227" y="23788"/>
                  </a:lnTo>
                  <a:lnTo>
                    <a:pt x="94458" y="20927"/>
                  </a:lnTo>
                  <a:lnTo>
                    <a:pt x="84998" y="19317"/>
                  </a:lnTo>
                  <a:lnTo>
                    <a:pt x="75408" y="24585"/>
                  </a:lnTo>
                  <a:lnTo>
                    <a:pt x="48633" y="51956"/>
                  </a:lnTo>
                  <a:lnTo>
                    <a:pt x="21943" y="96402"/>
                  </a:lnTo>
                  <a:lnTo>
                    <a:pt x="7616" y="132696"/>
                  </a:lnTo>
                  <a:lnTo>
                    <a:pt x="0" y="165401"/>
                  </a:lnTo>
                  <a:lnTo>
                    <a:pt x="471" y="184291"/>
                  </a:lnTo>
                  <a:lnTo>
                    <a:pt x="4915" y="198330"/>
                  </a:lnTo>
                  <a:lnTo>
                    <a:pt x="8075" y="204050"/>
                  </a:lnTo>
                  <a:lnTo>
                    <a:pt x="17231" y="212286"/>
                  </a:lnTo>
                  <a:lnTo>
                    <a:pt x="22636" y="215470"/>
                  </a:lnTo>
                  <a:lnTo>
                    <a:pt x="38049" y="215246"/>
                  </a:lnTo>
                  <a:lnTo>
                    <a:pt x="55952" y="209736"/>
                  </a:lnTo>
                  <a:lnTo>
                    <a:pt x="98961" y="182981"/>
                  </a:lnTo>
                  <a:lnTo>
                    <a:pt x="121062" y="157722"/>
                  </a:lnTo>
                  <a:lnTo>
                    <a:pt x="137644" y="124524"/>
                  </a:lnTo>
                  <a:lnTo>
                    <a:pt x="144752" y="87877"/>
                  </a:lnTo>
                  <a:lnTo>
                    <a:pt x="140117" y="53578"/>
                  </a:lnTo>
                  <a:lnTo>
                    <a:pt x="129806" y="24444"/>
                  </a:lnTo>
                  <a:lnTo>
                    <a:pt x="118136" y="10401"/>
                  </a:lnTo>
                  <a:lnTo>
                    <a:pt x="111072" y="4680"/>
                  </a:lnTo>
                  <a:lnTo>
                    <a:pt x="95699" y="205"/>
                  </a:lnTo>
                  <a:lnTo>
                    <a:pt x="87647" y="0"/>
                  </a:lnTo>
                  <a:lnTo>
                    <a:pt x="59461" y="9823"/>
                  </a:lnTo>
                  <a:lnTo>
                    <a:pt x="44773" y="22247"/>
                  </a:lnTo>
                  <a:lnTo>
                    <a:pt x="34247" y="37176"/>
                  </a:lnTo>
                  <a:lnTo>
                    <a:pt x="27216" y="53218"/>
                  </a:lnTo>
                  <a:lnTo>
                    <a:pt x="27385" y="69756"/>
                  </a:lnTo>
                  <a:lnTo>
                    <a:pt x="29405" y="78116"/>
                  </a:lnTo>
                  <a:lnTo>
                    <a:pt x="33575" y="84396"/>
                  </a:lnTo>
                  <a:lnTo>
                    <a:pt x="45732" y="93255"/>
                  </a:lnTo>
                  <a:lnTo>
                    <a:pt x="68445" y="102209"/>
                  </a:lnTo>
                  <a:lnTo>
                    <a:pt x="113274" y="99218"/>
                  </a:lnTo>
                  <a:lnTo>
                    <a:pt x="160446" y="88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793">
              <a:extLst>
                <a:ext uri="{FF2B5EF4-FFF2-40B4-BE49-F238E27FC236}">
                  <a16:creationId xmlns:a16="http://schemas.microsoft.com/office/drawing/2014/main" xmlns="" id="{92A4B4A2-0D27-4324-B2E0-57F2CD1A305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765741" y="3965266"/>
              <a:ext cx="105210" cy="301935"/>
            </a:xfrm>
            <a:custGeom>
              <a:avLst/>
              <a:gdLst/>
              <a:ahLst/>
              <a:cxnLst/>
              <a:rect l="0" t="0" r="0" b="0"/>
              <a:pathLst>
                <a:path w="105210" h="301935">
                  <a:moveTo>
                    <a:pt x="105209" y="9834"/>
                  </a:moveTo>
                  <a:lnTo>
                    <a:pt x="105209" y="9834"/>
                  </a:lnTo>
                  <a:lnTo>
                    <a:pt x="105208" y="4367"/>
                  </a:lnTo>
                  <a:lnTo>
                    <a:pt x="101838" y="374"/>
                  </a:lnTo>
                  <a:lnTo>
                    <a:pt x="98728" y="0"/>
                  </a:lnTo>
                  <a:lnTo>
                    <a:pt x="89629" y="1465"/>
                  </a:lnTo>
                  <a:lnTo>
                    <a:pt x="72606" y="9628"/>
                  </a:lnTo>
                  <a:lnTo>
                    <a:pt x="54156" y="31096"/>
                  </a:lnTo>
                  <a:lnTo>
                    <a:pt x="28959" y="75731"/>
                  </a:lnTo>
                  <a:lnTo>
                    <a:pt x="11355" y="117710"/>
                  </a:lnTo>
                  <a:lnTo>
                    <a:pt x="1749" y="164877"/>
                  </a:lnTo>
                  <a:lnTo>
                    <a:pt x="0" y="209035"/>
                  </a:lnTo>
                  <a:lnTo>
                    <a:pt x="4592" y="233599"/>
                  </a:lnTo>
                  <a:lnTo>
                    <a:pt x="21853" y="263891"/>
                  </a:lnTo>
                  <a:lnTo>
                    <a:pt x="48212" y="287369"/>
                  </a:lnTo>
                  <a:lnTo>
                    <a:pt x="66236" y="295461"/>
                  </a:lnTo>
                  <a:lnTo>
                    <a:pt x="92509" y="301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526818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MARTInkShape-Group129">
            <a:extLst>
              <a:ext uri="{FF2B5EF4-FFF2-40B4-BE49-F238E27FC236}">
                <a16:creationId xmlns:a16="http://schemas.microsoft.com/office/drawing/2014/main" xmlns="" id="{F5A0FEE1-C6CA-406E-8D19-C3FFD2BFF62E}"/>
              </a:ext>
            </a:extLst>
          </p:cNvPr>
          <p:cNvGrpSpPr/>
          <p:nvPr/>
        </p:nvGrpSpPr>
        <p:grpSpPr>
          <a:xfrm>
            <a:off x="693752" y="873013"/>
            <a:ext cx="963599" cy="528189"/>
            <a:chOff x="693752" y="873013"/>
            <a:chExt cx="963599" cy="528189"/>
          </a:xfrm>
        </p:grpSpPr>
        <p:sp>
          <p:nvSpPr>
            <p:cNvPr id="2" name="SMARTInkShape-694">
              <a:extLst>
                <a:ext uri="{FF2B5EF4-FFF2-40B4-BE49-F238E27FC236}">
                  <a16:creationId xmlns:a16="http://schemas.microsoft.com/office/drawing/2014/main" xmlns="" id="{BC5DE439-5BE9-45B6-9C31-4418F0E6F3FB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467733" y="1236157"/>
              <a:ext cx="189618" cy="165045"/>
            </a:xfrm>
            <a:custGeom>
              <a:avLst/>
              <a:gdLst/>
              <a:ahLst/>
              <a:cxnLst/>
              <a:rect l="0" t="0" r="0" b="0"/>
              <a:pathLst>
                <a:path w="189618" h="165045">
                  <a:moveTo>
                    <a:pt x="5467" y="33843"/>
                  </a:moveTo>
                  <a:lnTo>
                    <a:pt x="5467" y="33843"/>
                  </a:lnTo>
                  <a:lnTo>
                    <a:pt x="2096" y="33843"/>
                  </a:lnTo>
                  <a:lnTo>
                    <a:pt x="1103" y="33137"/>
                  </a:lnTo>
                  <a:lnTo>
                    <a:pt x="441" y="31962"/>
                  </a:lnTo>
                  <a:lnTo>
                    <a:pt x="0" y="30472"/>
                  </a:lnTo>
                  <a:lnTo>
                    <a:pt x="2750" y="21634"/>
                  </a:lnTo>
                  <a:lnTo>
                    <a:pt x="14775" y="10078"/>
                  </a:lnTo>
                  <a:lnTo>
                    <a:pt x="35114" y="1088"/>
                  </a:lnTo>
                  <a:lnTo>
                    <a:pt x="48983" y="0"/>
                  </a:lnTo>
                  <a:lnTo>
                    <a:pt x="62202" y="2574"/>
                  </a:lnTo>
                  <a:lnTo>
                    <a:pt x="75132" y="8421"/>
                  </a:lnTo>
                  <a:lnTo>
                    <a:pt x="78722" y="13368"/>
                  </a:lnTo>
                  <a:lnTo>
                    <a:pt x="80828" y="26389"/>
                  </a:lnTo>
                  <a:lnTo>
                    <a:pt x="71362" y="71542"/>
                  </a:lnTo>
                  <a:lnTo>
                    <a:pt x="54022" y="114014"/>
                  </a:lnTo>
                  <a:lnTo>
                    <a:pt x="35066" y="151932"/>
                  </a:lnTo>
                  <a:lnTo>
                    <a:pt x="32733" y="159940"/>
                  </a:lnTo>
                  <a:lnTo>
                    <a:pt x="34228" y="162358"/>
                  </a:lnTo>
                  <a:lnTo>
                    <a:pt x="37341" y="163969"/>
                  </a:lnTo>
                  <a:lnTo>
                    <a:pt x="41533" y="165044"/>
                  </a:lnTo>
                  <a:lnTo>
                    <a:pt x="76431" y="160993"/>
                  </a:lnTo>
                  <a:lnTo>
                    <a:pt x="123155" y="151872"/>
                  </a:lnTo>
                  <a:lnTo>
                    <a:pt x="167416" y="145093"/>
                  </a:lnTo>
                  <a:lnTo>
                    <a:pt x="189617" y="141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695">
              <a:extLst>
                <a:ext uri="{FF2B5EF4-FFF2-40B4-BE49-F238E27FC236}">
                  <a16:creationId xmlns:a16="http://schemas.microsoft.com/office/drawing/2014/main" xmlns="" id="{B768BA34-9A09-43B5-8A96-422AED1AF6E8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397000" y="1092200"/>
              <a:ext cx="101601" cy="260351"/>
            </a:xfrm>
            <a:custGeom>
              <a:avLst/>
              <a:gdLst/>
              <a:ahLst/>
              <a:cxnLst/>
              <a:rect l="0" t="0" r="0" b="0"/>
              <a:pathLst>
                <a:path w="101601" h="260351">
                  <a:moveTo>
                    <a:pt x="101600" y="0"/>
                  </a:moveTo>
                  <a:lnTo>
                    <a:pt x="101600" y="0"/>
                  </a:lnTo>
                  <a:lnTo>
                    <a:pt x="81335" y="42646"/>
                  </a:lnTo>
                  <a:lnTo>
                    <a:pt x="67295" y="82407"/>
                  </a:lnTo>
                  <a:lnTo>
                    <a:pt x="50043" y="126174"/>
                  </a:lnTo>
                  <a:lnTo>
                    <a:pt x="32231" y="173165"/>
                  </a:lnTo>
                  <a:lnTo>
                    <a:pt x="17703" y="213821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696">
              <a:extLst>
                <a:ext uri="{FF2B5EF4-FFF2-40B4-BE49-F238E27FC236}">
                  <a16:creationId xmlns:a16="http://schemas.microsoft.com/office/drawing/2014/main" xmlns="" id="{4FC2A871-C7C5-4C41-BC6B-0D255DE13559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235000" y="1136650"/>
              <a:ext cx="142951" cy="184151"/>
            </a:xfrm>
            <a:custGeom>
              <a:avLst/>
              <a:gdLst/>
              <a:ahLst/>
              <a:cxnLst/>
              <a:rect l="0" t="0" r="0" b="0"/>
              <a:pathLst>
                <a:path w="142951" h="184151">
                  <a:moveTo>
                    <a:pt x="142950" y="0"/>
                  </a:moveTo>
                  <a:lnTo>
                    <a:pt x="142950" y="0"/>
                  </a:lnTo>
                  <a:lnTo>
                    <a:pt x="137880" y="5775"/>
                  </a:lnTo>
                  <a:lnTo>
                    <a:pt x="115062" y="45779"/>
                  </a:lnTo>
                  <a:lnTo>
                    <a:pt x="101628" y="61268"/>
                  </a:lnTo>
                  <a:lnTo>
                    <a:pt x="60391" y="86578"/>
                  </a:lnTo>
                  <a:lnTo>
                    <a:pt x="32410" y="97149"/>
                  </a:lnTo>
                  <a:lnTo>
                    <a:pt x="18327" y="98916"/>
                  </a:lnTo>
                  <a:lnTo>
                    <a:pt x="7364" y="97350"/>
                  </a:lnTo>
                  <a:lnTo>
                    <a:pt x="3876" y="93828"/>
                  </a:lnTo>
                  <a:lnTo>
                    <a:pt x="0" y="82388"/>
                  </a:lnTo>
                  <a:lnTo>
                    <a:pt x="1190" y="63452"/>
                  </a:lnTo>
                  <a:lnTo>
                    <a:pt x="7979" y="52660"/>
                  </a:lnTo>
                  <a:lnTo>
                    <a:pt x="12752" y="47807"/>
                  </a:lnTo>
                  <a:lnTo>
                    <a:pt x="23701" y="42414"/>
                  </a:lnTo>
                  <a:lnTo>
                    <a:pt x="36328" y="40723"/>
                  </a:lnTo>
                  <a:lnTo>
                    <a:pt x="51348" y="42323"/>
                  </a:lnTo>
                  <a:lnTo>
                    <a:pt x="75670" y="53933"/>
                  </a:lnTo>
                  <a:lnTo>
                    <a:pt x="88589" y="68655"/>
                  </a:lnTo>
                  <a:lnTo>
                    <a:pt x="101913" y="96777"/>
                  </a:lnTo>
                  <a:lnTo>
                    <a:pt x="109366" y="134514"/>
                  </a:lnTo>
                  <a:lnTo>
                    <a:pt x="112840" y="172030"/>
                  </a:lnTo>
                  <a:lnTo>
                    <a:pt x="11755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697">
              <a:extLst>
                <a:ext uri="{FF2B5EF4-FFF2-40B4-BE49-F238E27FC236}">
                  <a16:creationId xmlns:a16="http://schemas.microsoft.com/office/drawing/2014/main" xmlns="" id="{4BD9A561-9BD6-411A-A89A-30A7A93AF3A7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693752" y="873013"/>
              <a:ext cx="490259" cy="392038"/>
            </a:xfrm>
            <a:custGeom>
              <a:avLst/>
              <a:gdLst/>
              <a:ahLst/>
              <a:cxnLst/>
              <a:rect l="0" t="0" r="0" b="0"/>
              <a:pathLst>
                <a:path w="490259" h="392038">
                  <a:moveTo>
                    <a:pt x="17448" y="66787"/>
                  </a:moveTo>
                  <a:lnTo>
                    <a:pt x="17448" y="66787"/>
                  </a:lnTo>
                  <a:lnTo>
                    <a:pt x="14077" y="70158"/>
                  </a:lnTo>
                  <a:lnTo>
                    <a:pt x="10540" y="71813"/>
                  </a:lnTo>
                  <a:lnTo>
                    <a:pt x="8610" y="72254"/>
                  </a:lnTo>
                  <a:lnTo>
                    <a:pt x="8028" y="72548"/>
                  </a:lnTo>
                  <a:lnTo>
                    <a:pt x="8346" y="72745"/>
                  </a:lnTo>
                  <a:lnTo>
                    <a:pt x="36630" y="73114"/>
                  </a:lnTo>
                  <a:lnTo>
                    <a:pt x="76911" y="66388"/>
                  </a:lnTo>
                  <a:lnTo>
                    <a:pt x="113961" y="59319"/>
                  </a:lnTo>
                  <a:lnTo>
                    <a:pt x="159826" y="50062"/>
                  </a:lnTo>
                  <a:lnTo>
                    <a:pt x="187861" y="43643"/>
                  </a:lnTo>
                  <a:lnTo>
                    <a:pt x="217840" y="36541"/>
                  </a:lnTo>
                  <a:lnTo>
                    <a:pt x="247704" y="30395"/>
                  </a:lnTo>
                  <a:lnTo>
                    <a:pt x="277491" y="24887"/>
                  </a:lnTo>
                  <a:lnTo>
                    <a:pt x="307226" y="19804"/>
                  </a:lnTo>
                  <a:lnTo>
                    <a:pt x="335517" y="15004"/>
                  </a:lnTo>
                  <a:lnTo>
                    <a:pt x="362844" y="10392"/>
                  </a:lnTo>
                  <a:lnTo>
                    <a:pt x="389529" y="5907"/>
                  </a:lnTo>
                  <a:lnTo>
                    <a:pt x="432349" y="924"/>
                  </a:lnTo>
                  <a:lnTo>
                    <a:pt x="472933" y="0"/>
                  </a:lnTo>
                  <a:lnTo>
                    <a:pt x="489596" y="2638"/>
                  </a:lnTo>
                  <a:lnTo>
                    <a:pt x="490258" y="4971"/>
                  </a:lnTo>
                  <a:lnTo>
                    <a:pt x="489112" y="13207"/>
                  </a:lnTo>
                  <a:lnTo>
                    <a:pt x="467645" y="36487"/>
                  </a:lnTo>
                  <a:lnTo>
                    <a:pt x="424360" y="69098"/>
                  </a:lnTo>
                  <a:lnTo>
                    <a:pt x="380096" y="100740"/>
                  </a:lnTo>
                  <a:lnTo>
                    <a:pt x="354463" y="119056"/>
                  </a:lnTo>
                  <a:lnTo>
                    <a:pt x="325380" y="138322"/>
                  </a:lnTo>
                  <a:lnTo>
                    <a:pt x="293997" y="158221"/>
                  </a:lnTo>
                  <a:lnTo>
                    <a:pt x="261081" y="178543"/>
                  </a:lnTo>
                  <a:lnTo>
                    <a:pt x="229259" y="198441"/>
                  </a:lnTo>
                  <a:lnTo>
                    <a:pt x="198166" y="218056"/>
                  </a:lnTo>
                  <a:lnTo>
                    <a:pt x="167560" y="237483"/>
                  </a:lnTo>
                  <a:lnTo>
                    <a:pt x="140101" y="256784"/>
                  </a:lnTo>
                  <a:lnTo>
                    <a:pt x="114739" y="276002"/>
                  </a:lnTo>
                  <a:lnTo>
                    <a:pt x="70566" y="311466"/>
                  </a:lnTo>
                  <a:lnTo>
                    <a:pt x="24720" y="349854"/>
                  </a:lnTo>
                  <a:lnTo>
                    <a:pt x="3061" y="373849"/>
                  </a:lnTo>
                  <a:lnTo>
                    <a:pt x="801" y="378740"/>
                  </a:lnTo>
                  <a:lnTo>
                    <a:pt x="0" y="382705"/>
                  </a:lnTo>
                  <a:lnTo>
                    <a:pt x="3699" y="386055"/>
                  </a:lnTo>
                  <a:lnTo>
                    <a:pt x="19099" y="391658"/>
                  </a:lnTo>
                  <a:lnTo>
                    <a:pt x="61681" y="392037"/>
                  </a:lnTo>
                  <a:lnTo>
                    <a:pt x="102018" y="383733"/>
                  </a:lnTo>
                  <a:lnTo>
                    <a:pt x="149579" y="372046"/>
                  </a:lnTo>
                  <a:lnTo>
                    <a:pt x="176091" y="366954"/>
                  </a:lnTo>
                  <a:lnTo>
                    <a:pt x="203643" y="362149"/>
                  </a:lnTo>
                  <a:lnTo>
                    <a:pt x="231184" y="356123"/>
                  </a:lnTo>
                  <a:lnTo>
                    <a:pt x="258716" y="349283"/>
                  </a:lnTo>
                  <a:lnTo>
                    <a:pt x="286243" y="341901"/>
                  </a:lnTo>
                  <a:lnTo>
                    <a:pt x="311650" y="335568"/>
                  </a:lnTo>
                  <a:lnTo>
                    <a:pt x="358695" y="324770"/>
                  </a:lnTo>
                  <a:lnTo>
                    <a:pt x="395597" y="319029"/>
                  </a:lnTo>
                  <a:lnTo>
                    <a:pt x="440297" y="315344"/>
                  </a:lnTo>
                  <a:lnTo>
                    <a:pt x="468298" y="320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130">
            <a:extLst>
              <a:ext uri="{FF2B5EF4-FFF2-40B4-BE49-F238E27FC236}">
                <a16:creationId xmlns:a16="http://schemas.microsoft.com/office/drawing/2014/main" xmlns="" id="{831C7623-3553-46E9-B49D-8188FD3C581E}"/>
              </a:ext>
            </a:extLst>
          </p:cNvPr>
          <p:cNvGrpSpPr/>
          <p:nvPr/>
        </p:nvGrpSpPr>
        <p:grpSpPr>
          <a:xfrm>
            <a:off x="4210050" y="655858"/>
            <a:ext cx="5740401" cy="2030193"/>
            <a:chOff x="4210050" y="655858"/>
            <a:chExt cx="5740401" cy="2030193"/>
          </a:xfrm>
        </p:grpSpPr>
        <p:sp>
          <p:nvSpPr>
            <p:cNvPr id="7" name="SMARTInkShape-698">
              <a:extLst>
                <a:ext uri="{FF2B5EF4-FFF2-40B4-BE49-F238E27FC236}">
                  <a16:creationId xmlns:a16="http://schemas.microsoft.com/office/drawing/2014/main" xmlns="" id="{9A15A5FB-A66F-4226-928E-777DFA516106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9696450" y="933450"/>
              <a:ext cx="84741" cy="317501"/>
            </a:xfrm>
            <a:custGeom>
              <a:avLst/>
              <a:gdLst/>
              <a:ahLst/>
              <a:cxnLst/>
              <a:rect l="0" t="0" r="0" b="0"/>
              <a:pathLst>
                <a:path w="84741" h="317501">
                  <a:moveTo>
                    <a:pt x="50800" y="0"/>
                  </a:moveTo>
                  <a:lnTo>
                    <a:pt x="50800" y="0"/>
                  </a:lnTo>
                  <a:lnTo>
                    <a:pt x="57541" y="3371"/>
                  </a:lnTo>
                  <a:lnTo>
                    <a:pt x="62733" y="12552"/>
                  </a:lnTo>
                  <a:lnTo>
                    <a:pt x="78556" y="54926"/>
                  </a:lnTo>
                  <a:lnTo>
                    <a:pt x="84303" y="90969"/>
                  </a:lnTo>
                  <a:lnTo>
                    <a:pt x="84740" y="132858"/>
                  </a:lnTo>
                  <a:lnTo>
                    <a:pt x="77879" y="177346"/>
                  </a:lnTo>
                  <a:lnTo>
                    <a:pt x="67773" y="219226"/>
                  </a:lnTo>
                  <a:lnTo>
                    <a:pt x="55522" y="256184"/>
                  </a:lnTo>
                  <a:lnTo>
                    <a:pt x="40670" y="284369"/>
                  </a:lnTo>
                  <a:lnTo>
                    <a:pt x="24660" y="301129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699">
              <a:extLst>
                <a:ext uri="{FF2B5EF4-FFF2-40B4-BE49-F238E27FC236}">
                  <a16:creationId xmlns:a16="http://schemas.microsoft.com/office/drawing/2014/main" xmlns="" id="{7A6352D5-F355-4269-A544-817F31393E96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9614783" y="995375"/>
              <a:ext cx="20156" cy="179376"/>
            </a:xfrm>
            <a:custGeom>
              <a:avLst/>
              <a:gdLst/>
              <a:ahLst/>
              <a:cxnLst/>
              <a:rect l="0" t="0" r="0" b="0"/>
              <a:pathLst>
                <a:path w="20156" h="179376">
                  <a:moveTo>
                    <a:pt x="5467" y="26975"/>
                  </a:moveTo>
                  <a:lnTo>
                    <a:pt x="5467" y="26975"/>
                  </a:lnTo>
                  <a:lnTo>
                    <a:pt x="4761" y="8813"/>
                  </a:lnTo>
                  <a:lnTo>
                    <a:pt x="2096" y="1735"/>
                  </a:lnTo>
                  <a:lnTo>
                    <a:pt x="1103" y="270"/>
                  </a:lnTo>
                  <a:lnTo>
                    <a:pt x="441" y="0"/>
                  </a:lnTo>
                  <a:lnTo>
                    <a:pt x="0" y="525"/>
                  </a:lnTo>
                  <a:lnTo>
                    <a:pt x="13500" y="40207"/>
                  </a:lnTo>
                  <a:lnTo>
                    <a:pt x="20155" y="76835"/>
                  </a:lnTo>
                  <a:lnTo>
                    <a:pt x="19854" y="118967"/>
                  </a:lnTo>
                  <a:lnTo>
                    <a:pt x="14135" y="163784"/>
                  </a:lnTo>
                  <a:lnTo>
                    <a:pt x="11817" y="179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700">
              <a:extLst>
                <a:ext uri="{FF2B5EF4-FFF2-40B4-BE49-F238E27FC236}">
                  <a16:creationId xmlns:a16="http://schemas.microsoft.com/office/drawing/2014/main" xmlns="" id="{009289AA-7DD5-441B-BE24-B41EF95EE472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9366250" y="1200150"/>
              <a:ext cx="50801" cy="69851"/>
            </a:xfrm>
            <a:custGeom>
              <a:avLst/>
              <a:gdLst/>
              <a:ahLst/>
              <a:cxnLst/>
              <a:rect l="0" t="0" r="0" b="0"/>
              <a:pathLst>
                <a:path w="50801" h="69851">
                  <a:moveTo>
                    <a:pt x="50800" y="0"/>
                  </a:moveTo>
                  <a:lnTo>
                    <a:pt x="50800" y="0"/>
                  </a:lnTo>
                  <a:lnTo>
                    <a:pt x="47429" y="24419"/>
                  </a:lnTo>
                  <a:lnTo>
                    <a:pt x="38248" y="37664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701">
              <a:extLst>
                <a:ext uri="{FF2B5EF4-FFF2-40B4-BE49-F238E27FC236}">
                  <a16:creationId xmlns:a16="http://schemas.microsoft.com/office/drawing/2014/main" xmlns="" id="{6C0134ED-32B6-4968-9BAE-6931B7FCEDDB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9241262" y="1005948"/>
              <a:ext cx="118533" cy="175100"/>
            </a:xfrm>
            <a:custGeom>
              <a:avLst/>
              <a:gdLst/>
              <a:ahLst/>
              <a:cxnLst/>
              <a:rect l="0" t="0" r="0" b="0"/>
              <a:pathLst>
                <a:path w="118533" h="175100">
                  <a:moveTo>
                    <a:pt x="105938" y="16402"/>
                  </a:moveTo>
                  <a:lnTo>
                    <a:pt x="105938" y="16402"/>
                  </a:lnTo>
                  <a:lnTo>
                    <a:pt x="99196" y="6289"/>
                  </a:lnTo>
                  <a:lnTo>
                    <a:pt x="94388" y="3310"/>
                  </a:lnTo>
                  <a:lnTo>
                    <a:pt x="81520" y="0"/>
                  </a:lnTo>
                  <a:lnTo>
                    <a:pt x="66392" y="2292"/>
                  </a:lnTo>
                  <a:lnTo>
                    <a:pt x="58408" y="4879"/>
                  </a:lnTo>
                  <a:lnTo>
                    <a:pt x="33685" y="25374"/>
                  </a:lnTo>
                  <a:lnTo>
                    <a:pt x="8487" y="63902"/>
                  </a:lnTo>
                  <a:lnTo>
                    <a:pt x="1006" y="94898"/>
                  </a:lnTo>
                  <a:lnTo>
                    <a:pt x="0" y="111066"/>
                  </a:lnTo>
                  <a:lnTo>
                    <a:pt x="8289" y="138438"/>
                  </a:lnTo>
                  <a:lnTo>
                    <a:pt x="23733" y="159540"/>
                  </a:lnTo>
                  <a:lnTo>
                    <a:pt x="42356" y="171271"/>
                  </a:lnTo>
                  <a:lnTo>
                    <a:pt x="62392" y="175073"/>
                  </a:lnTo>
                  <a:lnTo>
                    <a:pt x="72674" y="175099"/>
                  </a:lnTo>
                  <a:lnTo>
                    <a:pt x="89743" y="167603"/>
                  </a:lnTo>
                  <a:lnTo>
                    <a:pt x="97259" y="161653"/>
                  </a:lnTo>
                  <a:lnTo>
                    <a:pt x="114576" y="129681"/>
                  </a:lnTo>
                  <a:lnTo>
                    <a:pt x="118532" y="82187"/>
                  </a:lnTo>
                  <a:lnTo>
                    <a:pt x="111865" y="41381"/>
                  </a:lnTo>
                  <a:lnTo>
                    <a:pt x="100951" y="13690"/>
                  </a:lnTo>
                  <a:lnTo>
                    <a:pt x="95559" y="8950"/>
                  </a:lnTo>
                  <a:lnTo>
                    <a:pt x="89141" y="6495"/>
                  </a:lnTo>
                  <a:lnTo>
                    <a:pt x="82039" y="5564"/>
                  </a:lnTo>
                  <a:lnTo>
                    <a:pt x="76600" y="7060"/>
                  </a:lnTo>
                  <a:lnTo>
                    <a:pt x="72269" y="10174"/>
                  </a:lnTo>
                  <a:lnTo>
                    <a:pt x="61488" y="22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702">
              <a:extLst>
                <a:ext uri="{FF2B5EF4-FFF2-40B4-BE49-F238E27FC236}">
                  <a16:creationId xmlns:a16="http://schemas.microsoft.com/office/drawing/2014/main" xmlns="" id="{714147F8-3D8D-4DBF-A1FC-DAD2527241E1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9068665" y="852461"/>
              <a:ext cx="183286" cy="352712"/>
            </a:xfrm>
            <a:custGeom>
              <a:avLst/>
              <a:gdLst/>
              <a:ahLst/>
              <a:cxnLst/>
              <a:rect l="0" t="0" r="0" b="0"/>
              <a:pathLst>
                <a:path w="183286" h="352712">
                  <a:moveTo>
                    <a:pt x="183285" y="30189"/>
                  </a:moveTo>
                  <a:lnTo>
                    <a:pt x="183285" y="30189"/>
                  </a:lnTo>
                  <a:lnTo>
                    <a:pt x="183284" y="12512"/>
                  </a:lnTo>
                  <a:lnTo>
                    <a:pt x="181873" y="9232"/>
                  </a:lnTo>
                  <a:lnTo>
                    <a:pt x="176543" y="3706"/>
                  </a:lnTo>
                  <a:lnTo>
                    <a:pt x="169470" y="780"/>
                  </a:lnTo>
                  <a:lnTo>
                    <a:pt x="165608" y="0"/>
                  </a:lnTo>
                  <a:lnTo>
                    <a:pt x="150061" y="2272"/>
                  </a:lnTo>
                  <a:lnTo>
                    <a:pt x="121935" y="20898"/>
                  </a:lnTo>
                  <a:lnTo>
                    <a:pt x="86790" y="58873"/>
                  </a:lnTo>
                  <a:lnTo>
                    <a:pt x="62082" y="93502"/>
                  </a:lnTo>
                  <a:lnTo>
                    <a:pt x="38400" y="133822"/>
                  </a:lnTo>
                  <a:lnTo>
                    <a:pt x="18467" y="179965"/>
                  </a:lnTo>
                  <a:lnTo>
                    <a:pt x="5845" y="223050"/>
                  </a:lnTo>
                  <a:lnTo>
                    <a:pt x="0" y="261955"/>
                  </a:lnTo>
                  <a:lnTo>
                    <a:pt x="2107" y="295709"/>
                  </a:lnTo>
                  <a:lnTo>
                    <a:pt x="13390" y="321529"/>
                  </a:lnTo>
                  <a:lnTo>
                    <a:pt x="21338" y="332366"/>
                  </a:lnTo>
                  <a:lnTo>
                    <a:pt x="48984" y="346288"/>
                  </a:lnTo>
                  <a:lnTo>
                    <a:pt x="84790" y="352711"/>
                  </a:lnTo>
                  <a:lnTo>
                    <a:pt x="124222" y="350862"/>
                  </a:lnTo>
                  <a:lnTo>
                    <a:pt x="164235" y="347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703">
              <a:extLst>
                <a:ext uri="{FF2B5EF4-FFF2-40B4-BE49-F238E27FC236}">
                  <a16:creationId xmlns:a16="http://schemas.microsoft.com/office/drawing/2014/main" xmlns="" id="{4ACEF53C-4B16-4CDB-A94B-D6C41365B71D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8807450" y="965200"/>
              <a:ext cx="146051" cy="213004"/>
            </a:xfrm>
            <a:custGeom>
              <a:avLst/>
              <a:gdLst/>
              <a:ahLst/>
              <a:cxnLst/>
              <a:rect l="0" t="0" r="0" b="0"/>
              <a:pathLst>
                <a:path w="146051" h="213004">
                  <a:moveTo>
                    <a:pt x="0" y="63500"/>
                  </a:moveTo>
                  <a:lnTo>
                    <a:pt x="0" y="63500"/>
                  </a:lnTo>
                  <a:lnTo>
                    <a:pt x="0" y="60129"/>
                  </a:lnTo>
                  <a:lnTo>
                    <a:pt x="1411" y="59136"/>
                  </a:lnTo>
                  <a:lnTo>
                    <a:pt x="6742" y="58033"/>
                  </a:lnTo>
                  <a:lnTo>
                    <a:pt x="15696" y="63187"/>
                  </a:lnTo>
                  <a:lnTo>
                    <a:pt x="38691" y="83742"/>
                  </a:lnTo>
                  <a:lnTo>
                    <a:pt x="47300" y="101424"/>
                  </a:lnTo>
                  <a:lnTo>
                    <a:pt x="54231" y="137061"/>
                  </a:lnTo>
                  <a:lnTo>
                    <a:pt x="54404" y="175136"/>
                  </a:lnTo>
                  <a:lnTo>
                    <a:pt x="49986" y="201235"/>
                  </a:lnTo>
                  <a:lnTo>
                    <a:pt x="46205" y="209382"/>
                  </a:lnTo>
                  <a:lnTo>
                    <a:pt x="42173" y="213003"/>
                  </a:lnTo>
                  <a:lnTo>
                    <a:pt x="40110" y="211147"/>
                  </a:lnTo>
                  <a:lnTo>
                    <a:pt x="35936" y="201558"/>
                  </a:lnTo>
                  <a:lnTo>
                    <a:pt x="36361" y="166808"/>
                  </a:lnTo>
                  <a:lnTo>
                    <a:pt x="48616" y="131052"/>
                  </a:lnTo>
                  <a:lnTo>
                    <a:pt x="68174" y="91406"/>
                  </a:lnTo>
                  <a:lnTo>
                    <a:pt x="90977" y="54971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704">
              <a:extLst>
                <a:ext uri="{FF2B5EF4-FFF2-40B4-BE49-F238E27FC236}">
                  <a16:creationId xmlns:a16="http://schemas.microsoft.com/office/drawing/2014/main" xmlns="" id="{B4E4964A-DEF4-4FF5-9F89-DB2E653A68FA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8696001" y="1015571"/>
              <a:ext cx="72817" cy="154490"/>
            </a:xfrm>
            <a:custGeom>
              <a:avLst/>
              <a:gdLst/>
              <a:ahLst/>
              <a:cxnLst/>
              <a:rect l="0" t="0" r="0" b="0"/>
              <a:pathLst>
                <a:path w="72817" h="154490">
                  <a:moveTo>
                    <a:pt x="66999" y="25829"/>
                  </a:moveTo>
                  <a:lnTo>
                    <a:pt x="66999" y="25829"/>
                  </a:lnTo>
                  <a:lnTo>
                    <a:pt x="66999" y="15716"/>
                  </a:lnTo>
                  <a:lnTo>
                    <a:pt x="64882" y="11326"/>
                  </a:lnTo>
                  <a:lnTo>
                    <a:pt x="56886" y="2685"/>
                  </a:lnTo>
                  <a:lnTo>
                    <a:pt x="51791" y="522"/>
                  </a:lnTo>
                  <a:lnTo>
                    <a:pt x="40484" y="0"/>
                  </a:lnTo>
                  <a:lnTo>
                    <a:pt x="28404" y="5883"/>
                  </a:lnTo>
                  <a:lnTo>
                    <a:pt x="22219" y="10415"/>
                  </a:lnTo>
                  <a:lnTo>
                    <a:pt x="6772" y="37019"/>
                  </a:lnTo>
                  <a:lnTo>
                    <a:pt x="0" y="75084"/>
                  </a:lnTo>
                  <a:lnTo>
                    <a:pt x="4735" y="114271"/>
                  </a:lnTo>
                  <a:lnTo>
                    <a:pt x="18447" y="142580"/>
                  </a:lnTo>
                  <a:lnTo>
                    <a:pt x="24754" y="148113"/>
                  </a:lnTo>
                  <a:lnTo>
                    <a:pt x="39287" y="154261"/>
                  </a:lnTo>
                  <a:lnTo>
                    <a:pt x="45702" y="154489"/>
                  </a:lnTo>
                  <a:lnTo>
                    <a:pt x="56593" y="150980"/>
                  </a:lnTo>
                  <a:lnTo>
                    <a:pt x="64255" y="139072"/>
                  </a:lnTo>
                  <a:lnTo>
                    <a:pt x="70655" y="112534"/>
                  </a:lnTo>
                  <a:lnTo>
                    <a:pt x="72816" y="6522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705">
              <a:extLst>
                <a:ext uri="{FF2B5EF4-FFF2-40B4-BE49-F238E27FC236}">
                  <a16:creationId xmlns:a16="http://schemas.microsoft.com/office/drawing/2014/main" xmlns="" id="{D03DF0C2-DA55-4E2A-9911-D6A328656785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8370245" y="838998"/>
              <a:ext cx="270055" cy="334588"/>
            </a:xfrm>
            <a:custGeom>
              <a:avLst/>
              <a:gdLst/>
              <a:ahLst/>
              <a:cxnLst/>
              <a:rect l="0" t="0" r="0" b="0"/>
              <a:pathLst>
                <a:path w="270055" h="334588">
                  <a:moveTo>
                    <a:pt x="11755" y="56352"/>
                  </a:moveTo>
                  <a:lnTo>
                    <a:pt x="11755" y="56352"/>
                  </a:lnTo>
                  <a:lnTo>
                    <a:pt x="18496" y="63094"/>
                  </a:lnTo>
                  <a:lnTo>
                    <a:pt x="22689" y="97626"/>
                  </a:lnTo>
                  <a:lnTo>
                    <a:pt x="21789" y="134198"/>
                  </a:lnTo>
                  <a:lnTo>
                    <a:pt x="19036" y="176322"/>
                  </a:lnTo>
                  <a:lnTo>
                    <a:pt x="15462" y="220915"/>
                  </a:lnTo>
                  <a:lnTo>
                    <a:pt x="13402" y="259078"/>
                  </a:lnTo>
                  <a:lnTo>
                    <a:pt x="10362" y="300804"/>
                  </a:lnTo>
                  <a:lnTo>
                    <a:pt x="8313" y="317397"/>
                  </a:lnTo>
                  <a:lnTo>
                    <a:pt x="9716" y="327883"/>
                  </a:lnTo>
                  <a:lnTo>
                    <a:pt x="7792" y="323083"/>
                  </a:lnTo>
                  <a:lnTo>
                    <a:pt x="5170" y="278948"/>
                  </a:lnTo>
                  <a:lnTo>
                    <a:pt x="2244" y="238539"/>
                  </a:lnTo>
                  <a:lnTo>
                    <a:pt x="1180" y="215204"/>
                  </a:lnTo>
                  <a:lnTo>
                    <a:pt x="472" y="190476"/>
                  </a:lnTo>
                  <a:lnTo>
                    <a:pt x="0" y="164818"/>
                  </a:lnTo>
                  <a:lnTo>
                    <a:pt x="391" y="139246"/>
                  </a:lnTo>
                  <a:lnTo>
                    <a:pt x="1356" y="113731"/>
                  </a:lnTo>
                  <a:lnTo>
                    <a:pt x="4311" y="67037"/>
                  </a:lnTo>
                  <a:lnTo>
                    <a:pt x="9236" y="20477"/>
                  </a:lnTo>
                  <a:lnTo>
                    <a:pt x="11714" y="2056"/>
                  </a:lnTo>
                  <a:lnTo>
                    <a:pt x="13139" y="399"/>
                  </a:lnTo>
                  <a:lnTo>
                    <a:pt x="14794" y="0"/>
                  </a:lnTo>
                  <a:lnTo>
                    <a:pt x="30607" y="16293"/>
                  </a:lnTo>
                  <a:lnTo>
                    <a:pt x="49797" y="60319"/>
                  </a:lnTo>
                  <a:lnTo>
                    <a:pt x="66292" y="99978"/>
                  </a:lnTo>
                  <a:lnTo>
                    <a:pt x="84677" y="144180"/>
                  </a:lnTo>
                  <a:lnTo>
                    <a:pt x="93531" y="167821"/>
                  </a:lnTo>
                  <a:lnTo>
                    <a:pt x="113012" y="214549"/>
                  </a:lnTo>
                  <a:lnTo>
                    <a:pt x="138132" y="256484"/>
                  </a:lnTo>
                  <a:lnTo>
                    <a:pt x="176671" y="302309"/>
                  </a:lnTo>
                  <a:lnTo>
                    <a:pt x="208159" y="328116"/>
                  </a:lnTo>
                  <a:lnTo>
                    <a:pt x="224634" y="334005"/>
                  </a:lnTo>
                  <a:lnTo>
                    <a:pt x="231991" y="334587"/>
                  </a:lnTo>
                  <a:lnTo>
                    <a:pt x="239012" y="332153"/>
                  </a:lnTo>
                  <a:lnTo>
                    <a:pt x="252458" y="321923"/>
                  </a:lnTo>
                  <a:lnTo>
                    <a:pt x="261727" y="302324"/>
                  </a:lnTo>
                  <a:lnTo>
                    <a:pt x="267492" y="273623"/>
                  </a:lnTo>
                  <a:lnTo>
                    <a:pt x="270054" y="232645"/>
                  </a:lnTo>
                  <a:lnTo>
                    <a:pt x="270032" y="207747"/>
                  </a:lnTo>
                  <a:lnTo>
                    <a:pt x="269312" y="180565"/>
                  </a:lnTo>
                  <a:lnTo>
                    <a:pt x="268126" y="151861"/>
                  </a:lnTo>
                  <a:lnTo>
                    <a:pt x="265219" y="124964"/>
                  </a:lnTo>
                  <a:lnTo>
                    <a:pt x="261165" y="99271"/>
                  </a:lnTo>
                  <a:lnTo>
                    <a:pt x="252426" y="55671"/>
                  </a:lnTo>
                  <a:lnTo>
                    <a:pt x="240355" y="5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706">
              <a:extLst>
                <a:ext uri="{FF2B5EF4-FFF2-40B4-BE49-F238E27FC236}">
                  <a16:creationId xmlns:a16="http://schemas.microsoft.com/office/drawing/2014/main" xmlns="" id="{D6EF6679-700D-4967-B894-AC9FD2BE4A7E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6998529" y="2512896"/>
              <a:ext cx="93384" cy="63792"/>
            </a:xfrm>
            <a:custGeom>
              <a:avLst/>
              <a:gdLst/>
              <a:ahLst/>
              <a:cxnLst/>
              <a:rect l="0" t="0" r="0" b="0"/>
              <a:pathLst>
                <a:path w="93384" h="63792">
                  <a:moveTo>
                    <a:pt x="24571" y="27104"/>
                  </a:moveTo>
                  <a:lnTo>
                    <a:pt x="24571" y="27104"/>
                  </a:lnTo>
                  <a:lnTo>
                    <a:pt x="17664" y="10144"/>
                  </a:lnTo>
                  <a:lnTo>
                    <a:pt x="9643" y="0"/>
                  </a:lnTo>
                  <a:lnTo>
                    <a:pt x="7564" y="1274"/>
                  </a:lnTo>
                  <a:lnTo>
                    <a:pt x="3372" y="10215"/>
                  </a:lnTo>
                  <a:lnTo>
                    <a:pt x="0" y="29517"/>
                  </a:lnTo>
                  <a:lnTo>
                    <a:pt x="122" y="45458"/>
                  </a:lnTo>
                  <a:lnTo>
                    <a:pt x="2651" y="52430"/>
                  </a:lnTo>
                  <a:lnTo>
                    <a:pt x="5019" y="54571"/>
                  </a:lnTo>
                  <a:lnTo>
                    <a:pt x="11413" y="56950"/>
                  </a:lnTo>
                  <a:lnTo>
                    <a:pt x="18958" y="56126"/>
                  </a:lnTo>
                  <a:lnTo>
                    <a:pt x="27015" y="52703"/>
                  </a:lnTo>
                  <a:lnTo>
                    <a:pt x="35300" y="46478"/>
                  </a:lnTo>
                  <a:lnTo>
                    <a:pt x="39923" y="39007"/>
                  </a:lnTo>
                  <a:lnTo>
                    <a:pt x="41155" y="35039"/>
                  </a:lnTo>
                  <a:lnTo>
                    <a:pt x="40644" y="26868"/>
                  </a:lnTo>
                  <a:lnTo>
                    <a:pt x="38065" y="19944"/>
                  </a:lnTo>
                  <a:lnTo>
                    <a:pt x="36388" y="18097"/>
                  </a:lnTo>
                  <a:lnTo>
                    <a:pt x="34566" y="16866"/>
                  </a:lnTo>
                  <a:lnTo>
                    <a:pt x="21887" y="15133"/>
                  </a:lnTo>
                  <a:lnTo>
                    <a:pt x="17843" y="16302"/>
                  </a:lnTo>
                  <a:lnTo>
                    <a:pt x="11468" y="21362"/>
                  </a:lnTo>
                  <a:lnTo>
                    <a:pt x="8164" y="26434"/>
                  </a:lnTo>
                  <a:lnTo>
                    <a:pt x="6695" y="32451"/>
                  </a:lnTo>
                  <a:lnTo>
                    <a:pt x="6043" y="42180"/>
                  </a:lnTo>
                  <a:lnTo>
                    <a:pt x="7281" y="46327"/>
                  </a:lnTo>
                  <a:lnTo>
                    <a:pt x="12417" y="52816"/>
                  </a:lnTo>
                  <a:lnTo>
                    <a:pt x="23244" y="60436"/>
                  </a:lnTo>
                  <a:lnTo>
                    <a:pt x="35388" y="63791"/>
                  </a:lnTo>
                  <a:lnTo>
                    <a:pt x="39544" y="62851"/>
                  </a:lnTo>
                  <a:lnTo>
                    <a:pt x="47923" y="58044"/>
                  </a:lnTo>
                  <a:lnTo>
                    <a:pt x="52588" y="53085"/>
                  </a:lnTo>
                  <a:lnTo>
                    <a:pt x="54661" y="47823"/>
                  </a:lnTo>
                  <a:lnTo>
                    <a:pt x="56102" y="32254"/>
                  </a:lnTo>
                  <a:lnTo>
                    <a:pt x="54343" y="27511"/>
                  </a:lnTo>
                  <a:lnTo>
                    <a:pt x="50835" y="22089"/>
                  </a:lnTo>
                  <a:lnTo>
                    <a:pt x="51252" y="20938"/>
                  </a:lnTo>
                  <a:lnTo>
                    <a:pt x="53598" y="17779"/>
                  </a:lnTo>
                  <a:lnTo>
                    <a:pt x="60755" y="15904"/>
                  </a:lnTo>
                  <a:lnTo>
                    <a:pt x="93383" y="8341"/>
                  </a:lnTo>
                  <a:lnTo>
                    <a:pt x="50759" y="20930"/>
                  </a:lnTo>
                  <a:lnTo>
                    <a:pt x="28097" y="29255"/>
                  </a:lnTo>
                  <a:lnTo>
                    <a:pt x="22610" y="33470"/>
                  </a:lnTo>
                  <a:lnTo>
                    <a:pt x="21147" y="35581"/>
                  </a:lnTo>
                  <a:lnTo>
                    <a:pt x="20877" y="37694"/>
                  </a:lnTo>
                  <a:lnTo>
                    <a:pt x="24571" y="46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707">
              <a:extLst>
                <a:ext uri="{FF2B5EF4-FFF2-40B4-BE49-F238E27FC236}">
                  <a16:creationId xmlns:a16="http://schemas.microsoft.com/office/drawing/2014/main" xmlns="" id="{807D6437-E8F1-42A1-A2F4-0CE1FA98E5CC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7035800" y="25082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708">
              <a:extLst>
                <a:ext uri="{FF2B5EF4-FFF2-40B4-BE49-F238E27FC236}">
                  <a16:creationId xmlns:a16="http://schemas.microsoft.com/office/drawing/2014/main" xmlns="" id="{CC81B347-AA48-43E5-A998-2A6A826345B4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991350" y="231140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0" y="0"/>
                  </a:moveTo>
                  <a:lnTo>
                    <a:pt x="0" y="0"/>
                  </a:lnTo>
                  <a:lnTo>
                    <a:pt x="0" y="47562"/>
                  </a:lnTo>
                  <a:lnTo>
                    <a:pt x="63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709">
              <a:extLst>
                <a:ext uri="{FF2B5EF4-FFF2-40B4-BE49-F238E27FC236}">
                  <a16:creationId xmlns:a16="http://schemas.microsoft.com/office/drawing/2014/main" xmlns="" id="{EA5FAB60-251E-4AC3-8386-CA2EEC7DBB07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6883400" y="1797050"/>
              <a:ext cx="31751" cy="247651"/>
            </a:xfrm>
            <a:custGeom>
              <a:avLst/>
              <a:gdLst/>
              <a:ahLst/>
              <a:cxnLst/>
              <a:rect l="0" t="0" r="0" b="0"/>
              <a:pathLst>
                <a:path w="31751" h="247651">
                  <a:moveTo>
                    <a:pt x="0" y="0"/>
                  </a:moveTo>
                  <a:lnTo>
                    <a:pt x="0" y="0"/>
                  </a:lnTo>
                  <a:lnTo>
                    <a:pt x="5069" y="41262"/>
                  </a:lnTo>
                  <a:lnTo>
                    <a:pt x="8838" y="74077"/>
                  </a:lnTo>
                  <a:lnTo>
                    <a:pt x="10984" y="107947"/>
                  </a:lnTo>
                  <a:lnTo>
                    <a:pt x="12643" y="141110"/>
                  </a:lnTo>
                  <a:lnTo>
                    <a:pt x="18248" y="187547"/>
                  </a:lnTo>
                  <a:lnTo>
                    <a:pt x="3175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710">
              <a:extLst>
                <a:ext uri="{FF2B5EF4-FFF2-40B4-BE49-F238E27FC236}">
                  <a16:creationId xmlns:a16="http://schemas.microsoft.com/office/drawing/2014/main" xmlns="" id="{0AD67BB6-CE1D-40FC-8295-700A18FD1556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6826250" y="14922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0"/>
                  </a:moveTo>
                  <a:lnTo>
                    <a:pt x="6350" y="0"/>
                  </a:lnTo>
                  <a:lnTo>
                    <a:pt x="1324" y="4144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711">
              <a:extLst>
                <a:ext uri="{FF2B5EF4-FFF2-40B4-BE49-F238E27FC236}">
                  <a16:creationId xmlns:a16="http://schemas.microsoft.com/office/drawing/2014/main" xmlns="" id="{B6A4598E-D026-42B7-8D9C-365BB15FC1CE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6858000" y="100330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19050" y="0"/>
                  </a:moveTo>
                  <a:lnTo>
                    <a:pt x="19050" y="0"/>
                  </a:lnTo>
                  <a:lnTo>
                    <a:pt x="10211" y="47563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712">
              <a:extLst>
                <a:ext uri="{FF2B5EF4-FFF2-40B4-BE49-F238E27FC236}">
                  <a16:creationId xmlns:a16="http://schemas.microsoft.com/office/drawing/2014/main" xmlns="" id="{7D3C0349-D930-4A11-8BFE-B1A4997EFFEE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6819900" y="7302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706"/>
                  </a:lnTo>
                  <a:lnTo>
                    <a:pt x="5025" y="1881"/>
                  </a:lnTo>
                  <a:lnTo>
                    <a:pt x="5958" y="8789"/>
                  </a:lnTo>
                  <a:lnTo>
                    <a:pt x="635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713">
              <a:extLst>
                <a:ext uri="{FF2B5EF4-FFF2-40B4-BE49-F238E27FC236}">
                  <a16:creationId xmlns:a16="http://schemas.microsoft.com/office/drawing/2014/main" xmlns="" id="{B8E2F313-C9BE-45EA-B5F1-EC94D81879E1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4241800" y="655858"/>
              <a:ext cx="5708651" cy="1979393"/>
            </a:xfrm>
            <a:custGeom>
              <a:avLst/>
              <a:gdLst/>
              <a:ahLst/>
              <a:cxnLst/>
              <a:rect l="0" t="0" r="0" b="0"/>
              <a:pathLst>
                <a:path w="5708651" h="1979393">
                  <a:moveTo>
                    <a:pt x="0" y="1826992"/>
                  </a:moveTo>
                  <a:lnTo>
                    <a:pt x="0" y="1826992"/>
                  </a:lnTo>
                  <a:lnTo>
                    <a:pt x="12242" y="1827698"/>
                  </a:lnTo>
                  <a:lnTo>
                    <a:pt x="45618" y="1832459"/>
                  </a:lnTo>
                  <a:lnTo>
                    <a:pt x="81798" y="1833080"/>
                  </a:lnTo>
                  <a:lnTo>
                    <a:pt x="113260" y="1831344"/>
                  </a:lnTo>
                  <a:lnTo>
                    <a:pt x="148410" y="1828221"/>
                  </a:lnTo>
                  <a:lnTo>
                    <a:pt x="185199" y="1824481"/>
                  </a:lnTo>
                  <a:lnTo>
                    <a:pt x="224598" y="1818585"/>
                  </a:lnTo>
                  <a:lnTo>
                    <a:pt x="266332" y="1810556"/>
                  </a:lnTo>
                  <a:lnTo>
                    <a:pt x="310751" y="1799931"/>
                  </a:lnTo>
                  <a:lnTo>
                    <a:pt x="358245" y="1790035"/>
                  </a:lnTo>
                  <a:lnTo>
                    <a:pt x="382763" y="1785421"/>
                  </a:lnTo>
                  <a:lnTo>
                    <a:pt x="407576" y="1779522"/>
                  </a:lnTo>
                  <a:lnTo>
                    <a:pt x="432584" y="1772768"/>
                  </a:lnTo>
                  <a:lnTo>
                    <a:pt x="457722" y="1765442"/>
                  </a:lnTo>
                  <a:lnTo>
                    <a:pt x="483653" y="1757031"/>
                  </a:lnTo>
                  <a:lnTo>
                    <a:pt x="510113" y="1747896"/>
                  </a:lnTo>
                  <a:lnTo>
                    <a:pt x="536926" y="1738278"/>
                  </a:lnTo>
                  <a:lnTo>
                    <a:pt x="563267" y="1728338"/>
                  </a:lnTo>
                  <a:lnTo>
                    <a:pt x="589295" y="1718184"/>
                  </a:lnTo>
                  <a:lnTo>
                    <a:pt x="615113" y="1707887"/>
                  </a:lnTo>
                  <a:lnTo>
                    <a:pt x="641498" y="1696789"/>
                  </a:lnTo>
                  <a:lnTo>
                    <a:pt x="668260" y="1685156"/>
                  </a:lnTo>
                  <a:lnTo>
                    <a:pt x="695273" y="1673168"/>
                  </a:lnTo>
                  <a:lnTo>
                    <a:pt x="721748" y="1660237"/>
                  </a:lnTo>
                  <a:lnTo>
                    <a:pt x="747865" y="1646678"/>
                  </a:lnTo>
                  <a:lnTo>
                    <a:pt x="773744" y="1632699"/>
                  </a:lnTo>
                  <a:lnTo>
                    <a:pt x="798757" y="1618441"/>
                  </a:lnTo>
                  <a:lnTo>
                    <a:pt x="823194" y="1603997"/>
                  </a:lnTo>
                  <a:lnTo>
                    <a:pt x="847246" y="1589429"/>
                  </a:lnTo>
                  <a:lnTo>
                    <a:pt x="894666" y="1556308"/>
                  </a:lnTo>
                  <a:lnTo>
                    <a:pt x="941613" y="1520421"/>
                  </a:lnTo>
                  <a:lnTo>
                    <a:pt x="988348" y="1483305"/>
                  </a:lnTo>
                  <a:lnTo>
                    <a:pt x="1034990" y="1441879"/>
                  </a:lnTo>
                  <a:lnTo>
                    <a:pt x="1081590" y="1397597"/>
                  </a:lnTo>
                  <a:lnTo>
                    <a:pt x="1128171" y="1352046"/>
                  </a:lnTo>
                  <a:lnTo>
                    <a:pt x="1152164" y="1327623"/>
                  </a:lnTo>
                  <a:lnTo>
                    <a:pt x="1176626" y="1302168"/>
                  </a:lnTo>
                  <a:lnTo>
                    <a:pt x="1201401" y="1276026"/>
                  </a:lnTo>
                  <a:lnTo>
                    <a:pt x="1225678" y="1249426"/>
                  </a:lnTo>
                  <a:lnTo>
                    <a:pt x="1249624" y="1222520"/>
                  </a:lnTo>
                  <a:lnTo>
                    <a:pt x="1273349" y="1195411"/>
                  </a:lnTo>
                  <a:lnTo>
                    <a:pt x="1296927" y="1168871"/>
                  </a:lnTo>
                  <a:lnTo>
                    <a:pt x="1320407" y="1142711"/>
                  </a:lnTo>
                  <a:lnTo>
                    <a:pt x="1343821" y="1116805"/>
                  </a:lnTo>
                  <a:lnTo>
                    <a:pt x="1367192" y="1090362"/>
                  </a:lnTo>
                  <a:lnTo>
                    <a:pt x="1390533" y="1063561"/>
                  </a:lnTo>
                  <a:lnTo>
                    <a:pt x="1413856" y="1036521"/>
                  </a:lnTo>
                  <a:lnTo>
                    <a:pt x="1435754" y="1010028"/>
                  </a:lnTo>
                  <a:lnTo>
                    <a:pt x="1456703" y="983899"/>
                  </a:lnTo>
                  <a:lnTo>
                    <a:pt x="1477018" y="958014"/>
                  </a:lnTo>
                  <a:lnTo>
                    <a:pt x="1496913" y="932290"/>
                  </a:lnTo>
                  <a:lnTo>
                    <a:pt x="1516525" y="906674"/>
                  </a:lnTo>
                  <a:lnTo>
                    <a:pt x="1535950" y="881130"/>
                  </a:lnTo>
                  <a:lnTo>
                    <a:pt x="1554544" y="855634"/>
                  </a:lnTo>
                  <a:lnTo>
                    <a:pt x="1572585" y="830170"/>
                  </a:lnTo>
                  <a:lnTo>
                    <a:pt x="1590257" y="804727"/>
                  </a:lnTo>
                  <a:lnTo>
                    <a:pt x="1607683" y="779299"/>
                  </a:lnTo>
                  <a:lnTo>
                    <a:pt x="1624943" y="753880"/>
                  </a:lnTo>
                  <a:lnTo>
                    <a:pt x="1642094" y="728467"/>
                  </a:lnTo>
                  <a:lnTo>
                    <a:pt x="1659175" y="703764"/>
                  </a:lnTo>
                  <a:lnTo>
                    <a:pt x="1676205" y="679535"/>
                  </a:lnTo>
                  <a:lnTo>
                    <a:pt x="1710886" y="631917"/>
                  </a:lnTo>
                  <a:lnTo>
                    <a:pt x="1747465" y="584883"/>
                  </a:lnTo>
                  <a:lnTo>
                    <a:pt x="1783009" y="539990"/>
                  </a:lnTo>
                  <a:lnTo>
                    <a:pt x="1817620" y="496519"/>
                  </a:lnTo>
                  <a:lnTo>
                    <a:pt x="1851819" y="453680"/>
                  </a:lnTo>
                  <a:lnTo>
                    <a:pt x="1887713" y="413003"/>
                  </a:lnTo>
                  <a:lnTo>
                    <a:pt x="1924129" y="373758"/>
                  </a:lnTo>
                  <a:lnTo>
                    <a:pt x="1959127" y="335149"/>
                  </a:lnTo>
                  <a:lnTo>
                    <a:pt x="1995379" y="298704"/>
                  </a:lnTo>
                  <a:lnTo>
                    <a:pt x="2033362" y="263692"/>
                  </a:lnTo>
                  <a:lnTo>
                    <a:pt x="2073763" y="229316"/>
                  </a:lnTo>
                  <a:lnTo>
                    <a:pt x="2117119" y="195223"/>
                  </a:lnTo>
                  <a:lnTo>
                    <a:pt x="2162258" y="161961"/>
                  </a:lnTo>
                  <a:lnTo>
                    <a:pt x="2208190" y="130715"/>
                  </a:lnTo>
                  <a:lnTo>
                    <a:pt x="2254475" y="104128"/>
                  </a:lnTo>
                  <a:lnTo>
                    <a:pt x="2301622" y="80553"/>
                  </a:lnTo>
                  <a:lnTo>
                    <a:pt x="2326048" y="69327"/>
                  </a:lnTo>
                  <a:lnTo>
                    <a:pt x="2350798" y="58315"/>
                  </a:lnTo>
                  <a:lnTo>
                    <a:pt x="2375060" y="48858"/>
                  </a:lnTo>
                  <a:lnTo>
                    <a:pt x="2398995" y="40436"/>
                  </a:lnTo>
                  <a:lnTo>
                    <a:pt x="2422713" y="32704"/>
                  </a:lnTo>
                  <a:lnTo>
                    <a:pt x="2446992" y="26139"/>
                  </a:lnTo>
                  <a:lnTo>
                    <a:pt x="2471644" y="20351"/>
                  </a:lnTo>
                  <a:lnTo>
                    <a:pt x="2496546" y="15081"/>
                  </a:lnTo>
                  <a:lnTo>
                    <a:pt x="2521614" y="10863"/>
                  </a:lnTo>
                  <a:lnTo>
                    <a:pt x="2546793" y="7345"/>
                  </a:lnTo>
                  <a:lnTo>
                    <a:pt x="2572045" y="4294"/>
                  </a:lnTo>
                  <a:lnTo>
                    <a:pt x="2597346" y="2260"/>
                  </a:lnTo>
                  <a:lnTo>
                    <a:pt x="2622681" y="904"/>
                  </a:lnTo>
                  <a:lnTo>
                    <a:pt x="2648038" y="0"/>
                  </a:lnTo>
                  <a:lnTo>
                    <a:pt x="2672703" y="103"/>
                  </a:lnTo>
                  <a:lnTo>
                    <a:pt x="2696907" y="877"/>
                  </a:lnTo>
                  <a:lnTo>
                    <a:pt x="2720805" y="2099"/>
                  </a:lnTo>
                  <a:lnTo>
                    <a:pt x="2745204" y="5030"/>
                  </a:lnTo>
                  <a:lnTo>
                    <a:pt x="2769936" y="9101"/>
                  </a:lnTo>
                  <a:lnTo>
                    <a:pt x="2794890" y="13931"/>
                  </a:lnTo>
                  <a:lnTo>
                    <a:pt x="2819288" y="19974"/>
                  </a:lnTo>
                  <a:lnTo>
                    <a:pt x="2843314" y="26824"/>
                  </a:lnTo>
                  <a:lnTo>
                    <a:pt x="2890706" y="42667"/>
                  </a:lnTo>
                  <a:lnTo>
                    <a:pt x="2937639" y="61468"/>
                  </a:lnTo>
                  <a:lnTo>
                    <a:pt x="2984370" y="81583"/>
                  </a:lnTo>
                  <a:lnTo>
                    <a:pt x="3031714" y="103694"/>
                  </a:lnTo>
                  <a:lnTo>
                    <a:pt x="3056193" y="116504"/>
                  </a:lnTo>
                  <a:lnTo>
                    <a:pt x="3080979" y="129983"/>
                  </a:lnTo>
                  <a:lnTo>
                    <a:pt x="3105969" y="143203"/>
                  </a:lnTo>
                  <a:lnTo>
                    <a:pt x="3131096" y="156249"/>
                  </a:lnTo>
                  <a:lnTo>
                    <a:pt x="3156314" y="169180"/>
                  </a:lnTo>
                  <a:lnTo>
                    <a:pt x="3181593" y="183445"/>
                  </a:lnTo>
                  <a:lnTo>
                    <a:pt x="3206911" y="198600"/>
                  </a:lnTo>
                  <a:lnTo>
                    <a:pt x="3232258" y="214347"/>
                  </a:lnTo>
                  <a:lnTo>
                    <a:pt x="3257621" y="231195"/>
                  </a:lnTo>
                  <a:lnTo>
                    <a:pt x="3282997" y="248778"/>
                  </a:lnTo>
                  <a:lnTo>
                    <a:pt x="3308381" y="266849"/>
                  </a:lnTo>
                  <a:lnTo>
                    <a:pt x="3333066" y="285952"/>
                  </a:lnTo>
                  <a:lnTo>
                    <a:pt x="3357283" y="305743"/>
                  </a:lnTo>
                  <a:lnTo>
                    <a:pt x="3381188" y="325993"/>
                  </a:lnTo>
                  <a:lnTo>
                    <a:pt x="3405591" y="346548"/>
                  </a:lnTo>
                  <a:lnTo>
                    <a:pt x="3430327" y="367307"/>
                  </a:lnTo>
                  <a:lnTo>
                    <a:pt x="3455284" y="388202"/>
                  </a:lnTo>
                  <a:lnTo>
                    <a:pt x="3479685" y="409893"/>
                  </a:lnTo>
                  <a:lnTo>
                    <a:pt x="3503711" y="432115"/>
                  </a:lnTo>
                  <a:lnTo>
                    <a:pt x="3550399" y="478208"/>
                  </a:lnTo>
                  <a:lnTo>
                    <a:pt x="3572728" y="502352"/>
                  </a:lnTo>
                  <a:lnTo>
                    <a:pt x="3594668" y="526916"/>
                  </a:lnTo>
                  <a:lnTo>
                    <a:pt x="3615645" y="551758"/>
                  </a:lnTo>
                  <a:lnTo>
                    <a:pt x="3635980" y="576786"/>
                  </a:lnTo>
                  <a:lnTo>
                    <a:pt x="3655887" y="601938"/>
                  </a:lnTo>
                  <a:lnTo>
                    <a:pt x="3675507" y="627878"/>
                  </a:lnTo>
                  <a:lnTo>
                    <a:pt x="3694939" y="654344"/>
                  </a:lnTo>
                  <a:lnTo>
                    <a:pt x="3714242" y="681160"/>
                  </a:lnTo>
                  <a:lnTo>
                    <a:pt x="3733462" y="708209"/>
                  </a:lnTo>
                  <a:lnTo>
                    <a:pt x="3752624" y="735415"/>
                  </a:lnTo>
                  <a:lnTo>
                    <a:pt x="3771750" y="762724"/>
                  </a:lnTo>
                  <a:lnTo>
                    <a:pt x="3791555" y="790102"/>
                  </a:lnTo>
                  <a:lnTo>
                    <a:pt x="3811815" y="817526"/>
                  </a:lnTo>
                  <a:lnTo>
                    <a:pt x="3832376" y="844982"/>
                  </a:lnTo>
                  <a:lnTo>
                    <a:pt x="3852434" y="872457"/>
                  </a:lnTo>
                  <a:lnTo>
                    <a:pt x="3872156" y="899947"/>
                  </a:lnTo>
                  <a:lnTo>
                    <a:pt x="3891654" y="927445"/>
                  </a:lnTo>
                  <a:lnTo>
                    <a:pt x="3911002" y="954244"/>
                  </a:lnTo>
                  <a:lnTo>
                    <a:pt x="3930252" y="980577"/>
                  </a:lnTo>
                  <a:lnTo>
                    <a:pt x="3949435" y="1006598"/>
                  </a:lnTo>
                  <a:lnTo>
                    <a:pt x="3969279" y="1032413"/>
                  </a:lnTo>
                  <a:lnTo>
                    <a:pt x="3989563" y="1058089"/>
                  </a:lnTo>
                  <a:lnTo>
                    <a:pt x="4010142" y="1083673"/>
                  </a:lnTo>
                  <a:lnTo>
                    <a:pt x="4030917" y="1108491"/>
                  </a:lnTo>
                  <a:lnTo>
                    <a:pt x="4051822" y="1132797"/>
                  </a:lnTo>
                  <a:lnTo>
                    <a:pt x="4072815" y="1156762"/>
                  </a:lnTo>
                  <a:lnTo>
                    <a:pt x="4116836" y="1204086"/>
                  </a:lnTo>
                  <a:lnTo>
                    <a:pt x="4162271" y="1250989"/>
                  </a:lnTo>
                  <a:lnTo>
                    <a:pt x="4208335" y="1297706"/>
                  </a:lnTo>
                  <a:lnTo>
                    <a:pt x="4232190" y="1320323"/>
                  </a:lnTo>
                  <a:lnTo>
                    <a:pt x="4256560" y="1342457"/>
                  </a:lnTo>
                  <a:lnTo>
                    <a:pt x="4281274" y="1364269"/>
                  </a:lnTo>
                  <a:lnTo>
                    <a:pt x="4305510" y="1385865"/>
                  </a:lnTo>
                  <a:lnTo>
                    <a:pt x="4329429" y="1407319"/>
                  </a:lnTo>
                  <a:lnTo>
                    <a:pt x="4353136" y="1428676"/>
                  </a:lnTo>
                  <a:lnTo>
                    <a:pt x="4378113" y="1449265"/>
                  </a:lnTo>
                  <a:lnTo>
                    <a:pt x="4403936" y="1469341"/>
                  </a:lnTo>
                  <a:lnTo>
                    <a:pt x="4430324" y="1489074"/>
                  </a:lnTo>
                  <a:lnTo>
                    <a:pt x="4457088" y="1508580"/>
                  </a:lnTo>
                  <a:lnTo>
                    <a:pt x="4484103" y="1527934"/>
                  </a:lnTo>
                  <a:lnTo>
                    <a:pt x="4511285" y="1547187"/>
                  </a:lnTo>
                  <a:lnTo>
                    <a:pt x="4539990" y="1565666"/>
                  </a:lnTo>
                  <a:lnTo>
                    <a:pt x="4569711" y="1583630"/>
                  </a:lnTo>
                  <a:lnTo>
                    <a:pt x="4600107" y="1601251"/>
                  </a:lnTo>
                  <a:lnTo>
                    <a:pt x="4631660" y="1618642"/>
                  </a:lnTo>
                  <a:lnTo>
                    <a:pt x="4663984" y="1635881"/>
                  </a:lnTo>
                  <a:lnTo>
                    <a:pt x="4696822" y="1653018"/>
                  </a:lnTo>
                  <a:lnTo>
                    <a:pt x="4730709" y="1669381"/>
                  </a:lnTo>
                  <a:lnTo>
                    <a:pt x="4765295" y="1685230"/>
                  </a:lnTo>
                  <a:lnTo>
                    <a:pt x="4800347" y="1700734"/>
                  </a:lnTo>
                  <a:lnTo>
                    <a:pt x="4836414" y="1715303"/>
                  </a:lnTo>
                  <a:lnTo>
                    <a:pt x="4873160" y="1729249"/>
                  </a:lnTo>
                  <a:lnTo>
                    <a:pt x="4910356" y="1742780"/>
                  </a:lnTo>
                  <a:lnTo>
                    <a:pt x="4949971" y="1756740"/>
                  </a:lnTo>
                  <a:lnTo>
                    <a:pt x="4991197" y="1770985"/>
                  </a:lnTo>
                  <a:lnTo>
                    <a:pt x="5033498" y="1785421"/>
                  </a:lnTo>
                  <a:lnTo>
                    <a:pt x="5075104" y="1798572"/>
                  </a:lnTo>
                  <a:lnTo>
                    <a:pt x="5116247" y="1810868"/>
                  </a:lnTo>
                  <a:lnTo>
                    <a:pt x="5157081" y="1822592"/>
                  </a:lnTo>
                  <a:lnTo>
                    <a:pt x="5197710" y="1833937"/>
                  </a:lnTo>
                  <a:lnTo>
                    <a:pt x="5238200" y="1845027"/>
                  </a:lnTo>
                  <a:lnTo>
                    <a:pt x="5278600" y="1855949"/>
                  </a:lnTo>
                  <a:lnTo>
                    <a:pt x="5318233" y="1866052"/>
                  </a:lnTo>
                  <a:lnTo>
                    <a:pt x="5357356" y="1875610"/>
                  </a:lnTo>
                  <a:lnTo>
                    <a:pt x="5396137" y="1884804"/>
                  </a:lnTo>
                  <a:lnTo>
                    <a:pt x="5432575" y="1894461"/>
                  </a:lnTo>
                  <a:lnTo>
                    <a:pt x="5467450" y="1904427"/>
                  </a:lnTo>
                  <a:lnTo>
                    <a:pt x="5501284" y="1914598"/>
                  </a:lnTo>
                  <a:lnTo>
                    <a:pt x="5532306" y="1923496"/>
                  </a:lnTo>
                  <a:lnTo>
                    <a:pt x="5561454" y="1931545"/>
                  </a:lnTo>
                  <a:lnTo>
                    <a:pt x="5589352" y="1939027"/>
                  </a:lnTo>
                  <a:lnTo>
                    <a:pt x="5615008" y="1946838"/>
                  </a:lnTo>
                  <a:lnTo>
                    <a:pt x="5662326" y="1963042"/>
                  </a:lnTo>
                  <a:lnTo>
                    <a:pt x="5708650" y="19793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714">
              <a:extLst>
                <a:ext uri="{FF2B5EF4-FFF2-40B4-BE49-F238E27FC236}">
                  <a16:creationId xmlns:a16="http://schemas.microsoft.com/office/drawing/2014/main" xmlns="" id="{B8173E88-6E36-4239-89A9-CBF9D0B1BA68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4210050" y="2527267"/>
              <a:ext cx="5568951" cy="158784"/>
            </a:xfrm>
            <a:custGeom>
              <a:avLst/>
              <a:gdLst/>
              <a:ahLst/>
              <a:cxnLst/>
              <a:rect l="0" t="0" r="0" b="0"/>
              <a:pathLst>
                <a:path w="5568951" h="158784">
                  <a:moveTo>
                    <a:pt x="0" y="158783"/>
                  </a:moveTo>
                  <a:lnTo>
                    <a:pt x="0" y="158783"/>
                  </a:lnTo>
                  <a:lnTo>
                    <a:pt x="33710" y="155412"/>
                  </a:lnTo>
                  <a:lnTo>
                    <a:pt x="80364" y="151875"/>
                  </a:lnTo>
                  <a:lnTo>
                    <a:pt x="108609" y="149945"/>
                  </a:lnTo>
                  <a:lnTo>
                    <a:pt x="140845" y="147952"/>
                  </a:lnTo>
                  <a:lnTo>
                    <a:pt x="175740" y="145918"/>
                  </a:lnTo>
                  <a:lnTo>
                    <a:pt x="212410" y="143856"/>
                  </a:lnTo>
                  <a:lnTo>
                    <a:pt x="254496" y="141071"/>
                  </a:lnTo>
                  <a:lnTo>
                    <a:pt x="300192" y="137802"/>
                  </a:lnTo>
                  <a:lnTo>
                    <a:pt x="348295" y="134213"/>
                  </a:lnTo>
                  <a:lnTo>
                    <a:pt x="403646" y="129703"/>
                  </a:lnTo>
                  <a:lnTo>
                    <a:pt x="463831" y="124579"/>
                  </a:lnTo>
                  <a:lnTo>
                    <a:pt x="527237" y="119047"/>
                  </a:lnTo>
                  <a:lnTo>
                    <a:pt x="597730" y="113242"/>
                  </a:lnTo>
                  <a:lnTo>
                    <a:pt x="672948" y="107256"/>
                  </a:lnTo>
                  <a:lnTo>
                    <a:pt x="751315" y="101148"/>
                  </a:lnTo>
                  <a:lnTo>
                    <a:pt x="833899" y="94960"/>
                  </a:lnTo>
                  <a:lnTo>
                    <a:pt x="919294" y="88718"/>
                  </a:lnTo>
                  <a:lnTo>
                    <a:pt x="1006562" y="82439"/>
                  </a:lnTo>
                  <a:lnTo>
                    <a:pt x="1102136" y="76137"/>
                  </a:lnTo>
                  <a:lnTo>
                    <a:pt x="1203246" y="69819"/>
                  </a:lnTo>
                  <a:lnTo>
                    <a:pt x="1308047" y="63491"/>
                  </a:lnTo>
                  <a:lnTo>
                    <a:pt x="1419543" y="56449"/>
                  </a:lnTo>
                  <a:lnTo>
                    <a:pt x="1535500" y="48933"/>
                  </a:lnTo>
                  <a:lnTo>
                    <a:pt x="1654434" y="41099"/>
                  </a:lnTo>
                  <a:lnTo>
                    <a:pt x="1778878" y="33760"/>
                  </a:lnTo>
                  <a:lnTo>
                    <a:pt x="1906997" y="26751"/>
                  </a:lnTo>
                  <a:lnTo>
                    <a:pt x="2037564" y="19962"/>
                  </a:lnTo>
                  <a:lnTo>
                    <a:pt x="2174703" y="14024"/>
                  </a:lnTo>
                  <a:lnTo>
                    <a:pt x="2316225" y="8655"/>
                  </a:lnTo>
                  <a:lnTo>
                    <a:pt x="2460666" y="3664"/>
                  </a:lnTo>
                  <a:lnTo>
                    <a:pt x="2607055" y="1043"/>
                  </a:lnTo>
                  <a:lnTo>
                    <a:pt x="2754742" y="0"/>
                  </a:lnTo>
                  <a:lnTo>
                    <a:pt x="2903295" y="11"/>
                  </a:lnTo>
                  <a:lnTo>
                    <a:pt x="3053130" y="724"/>
                  </a:lnTo>
                  <a:lnTo>
                    <a:pt x="3203820" y="1905"/>
                  </a:lnTo>
                  <a:lnTo>
                    <a:pt x="3355080" y="3397"/>
                  </a:lnTo>
                  <a:lnTo>
                    <a:pt x="3508130" y="7215"/>
                  </a:lnTo>
                  <a:lnTo>
                    <a:pt x="3662376" y="12582"/>
                  </a:lnTo>
                  <a:lnTo>
                    <a:pt x="3817417" y="18982"/>
                  </a:lnTo>
                  <a:lnTo>
                    <a:pt x="3968050" y="26072"/>
                  </a:lnTo>
                  <a:lnTo>
                    <a:pt x="4115744" y="33620"/>
                  </a:lnTo>
                  <a:lnTo>
                    <a:pt x="4261479" y="41474"/>
                  </a:lnTo>
                  <a:lnTo>
                    <a:pt x="4398852" y="49533"/>
                  </a:lnTo>
                  <a:lnTo>
                    <a:pt x="4530651" y="57727"/>
                  </a:lnTo>
                  <a:lnTo>
                    <a:pt x="4658734" y="66012"/>
                  </a:lnTo>
                  <a:lnTo>
                    <a:pt x="4777283" y="72947"/>
                  </a:lnTo>
                  <a:lnTo>
                    <a:pt x="4889478" y="78981"/>
                  </a:lnTo>
                  <a:lnTo>
                    <a:pt x="4997435" y="84415"/>
                  </a:lnTo>
                  <a:lnTo>
                    <a:pt x="5092691" y="88743"/>
                  </a:lnTo>
                  <a:lnTo>
                    <a:pt x="5179477" y="92334"/>
                  </a:lnTo>
                  <a:lnTo>
                    <a:pt x="5260618" y="95434"/>
                  </a:lnTo>
                  <a:lnTo>
                    <a:pt x="5330940" y="96795"/>
                  </a:lnTo>
                  <a:lnTo>
                    <a:pt x="5394049" y="96996"/>
                  </a:lnTo>
                  <a:lnTo>
                    <a:pt x="5452349" y="96425"/>
                  </a:lnTo>
                  <a:lnTo>
                    <a:pt x="5491216" y="96045"/>
                  </a:lnTo>
                  <a:lnTo>
                    <a:pt x="5568950" y="95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SMARTInkShape-715">
            <a:extLst>
              <a:ext uri="{FF2B5EF4-FFF2-40B4-BE49-F238E27FC236}">
                <a16:creationId xmlns:a16="http://schemas.microsoft.com/office/drawing/2014/main" xmlns="" id="{40DD1842-A78B-444A-B997-F60E2B62E14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924770" y="2966370"/>
            <a:ext cx="143425" cy="220713"/>
          </a:xfrm>
          <a:custGeom>
            <a:avLst/>
            <a:gdLst/>
            <a:ahLst/>
            <a:cxnLst/>
            <a:rect l="0" t="0" r="0" b="0"/>
            <a:pathLst>
              <a:path w="143425" h="220713">
                <a:moveTo>
                  <a:pt x="111030" y="37180"/>
                </a:moveTo>
                <a:lnTo>
                  <a:pt x="111030" y="37180"/>
                </a:lnTo>
                <a:lnTo>
                  <a:pt x="102191" y="19503"/>
                </a:lnTo>
                <a:lnTo>
                  <a:pt x="94402" y="13331"/>
                </a:lnTo>
                <a:lnTo>
                  <a:pt x="83884" y="8942"/>
                </a:lnTo>
                <a:lnTo>
                  <a:pt x="72154" y="6991"/>
                </a:lnTo>
                <a:lnTo>
                  <a:pt x="59885" y="9887"/>
                </a:lnTo>
                <a:lnTo>
                  <a:pt x="53650" y="12634"/>
                </a:lnTo>
                <a:lnTo>
                  <a:pt x="34761" y="33356"/>
                </a:lnTo>
                <a:lnTo>
                  <a:pt x="15759" y="68581"/>
                </a:lnTo>
                <a:lnTo>
                  <a:pt x="95" y="113669"/>
                </a:lnTo>
                <a:lnTo>
                  <a:pt x="0" y="159405"/>
                </a:lnTo>
                <a:lnTo>
                  <a:pt x="8909" y="194123"/>
                </a:lnTo>
                <a:lnTo>
                  <a:pt x="20252" y="209473"/>
                </a:lnTo>
                <a:lnTo>
                  <a:pt x="27228" y="215542"/>
                </a:lnTo>
                <a:lnTo>
                  <a:pt x="44387" y="220404"/>
                </a:lnTo>
                <a:lnTo>
                  <a:pt x="53901" y="220712"/>
                </a:lnTo>
                <a:lnTo>
                  <a:pt x="71999" y="215411"/>
                </a:lnTo>
                <a:lnTo>
                  <a:pt x="90155" y="203883"/>
                </a:lnTo>
                <a:lnTo>
                  <a:pt x="109984" y="184648"/>
                </a:lnTo>
                <a:lnTo>
                  <a:pt x="123030" y="161988"/>
                </a:lnTo>
                <a:lnTo>
                  <a:pt x="136222" y="121667"/>
                </a:lnTo>
                <a:lnTo>
                  <a:pt x="143424" y="75854"/>
                </a:lnTo>
                <a:lnTo>
                  <a:pt x="140244" y="48018"/>
                </a:lnTo>
                <a:lnTo>
                  <a:pt x="129423" y="26240"/>
                </a:lnTo>
                <a:lnTo>
                  <a:pt x="111444" y="10916"/>
                </a:lnTo>
                <a:lnTo>
                  <a:pt x="100722" y="4854"/>
                </a:lnTo>
                <a:lnTo>
                  <a:pt x="77521" y="0"/>
                </a:lnTo>
                <a:lnTo>
                  <a:pt x="55920" y="900"/>
                </a:lnTo>
                <a:lnTo>
                  <a:pt x="28480" y="1178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SMARTInkShape-Group132">
            <a:extLst>
              <a:ext uri="{FF2B5EF4-FFF2-40B4-BE49-F238E27FC236}">
                <a16:creationId xmlns:a16="http://schemas.microsoft.com/office/drawing/2014/main" xmlns="" id="{04DFD506-6BAE-4036-B654-038D9C2FBFC9}"/>
              </a:ext>
            </a:extLst>
          </p:cNvPr>
          <p:cNvGrpSpPr/>
          <p:nvPr/>
        </p:nvGrpSpPr>
        <p:grpSpPr>
          <a:xfrm>
            <a:off x="8283246" y="1955800"/>
            <a:ext cx="1512062" cy="1517651"/>
            <a:chOff x="8283246" y="1955800"/>
            <a:chExt cx="1512062" cy="1517651"/>
          </a:xfrm>
        </p:grpSpPr>
        <p:sp>
          <p:nvSpPr>
            <p:cNvPr id="26" name="SMARTInkShape-716">
              <a:extLst>
                <a:ext uri="{FF2B5EF4-FFF2-40B4-BE49-F238E27FC236}">
                  <a16:creationId xmlns:a16="http://schemas.microsoft.com/office/drawing/2014/main" xmlns="" id="{381FA822-D6C4-4BD6-A1A2-1305AFE102FE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9093200" y="2241550"/>
              <a:ext cx="609601" cy="266701"/>
            </a:xfrm>
            <a:custGeom>
              <a:avLst/>
              <a:gdLst/>
              <a:ahLst/>
              <a:cxnLst/>
              <a:rect l="0" t="0" r="0" b="0"/>
              <a:pathLst>
                <a:path w="609601" h="266701">
                  <a:moveTo>
                    <a:pt x="0" y="266700"/>
                  </a:moveTo>
                  <a:lnTo>
                    <a:pt x="0" y="266700"/>
                  </a:lnTo>
                  <a:lnTo>
                    <a:pt x="23535" y="225273"/>
                  </a:lnTo>
                  <a:lnTo>
                    <a:pt x="60544" y="182238"/>
                  </a:lnTo>
                  <a:lnTo>
                    <a:pt x="95348" y="154137"/>
                  </a:lnTo>
                  <a:lnTo>
                    <a:pt x="142566" y="123539"/>
                  </a:lnTo>
                  <a:lnTo>
                    <a:pt x="171950" y="108465"/>
                  </a:lnTo>
                  <a:lnTo>
                    <a:pt x="203533" y="93476"/>
                  </a:lnTo>
                  <a:lnTo>
                    <a:pt x="237289" y="79957"/>
                  </a:lnTo>
                  <a:lnTo>
                    <a:pt x="272493" y="67415"/>
                  </a:lnTo>
                  <a:lnTo>
                    <a:pt x="308662" y="55527"/>
                  </a:lnTo>
                  <a:lnTo>
                    <a:pt x="344063" y="46896"/>
                  </a:lnTo>
                  <a:lnTo>
                    <a:pt x="378954" y="40436"/>
                  </a:lnTo>
                  <a:lnTo>
                    <a:pt x="413502" y="35424"/>
                  </a:lnTo>
                  <a:lnTo>
                    <a:pt x="444296" y="31377"/>
                  </a:lnTo>
                  <a:lnTo>
                    <a:pt x="472586" y="27973"/>
                  </a:lnTo>
                  <a:lnTo>
                    <a:pt x="499208" y="24999"/>
                  </a:lnTo>
                  <a:lnTo>
                    <a:pt x="540075" y="19813"/>
                  </a:lnTo>
                  <a:lnTo>
                    <a:pt x="587322" y="14105"/>
                  </a:lnTo>
                  <a:lnTo>
                    <a:pt x="598053" y="9561"/>
                  </a:lnTo>
                  <a:lnTo>
                    <a:pt x="609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717">
              <a:extLst>
                <a:ext uri="{FF2B5EF4-FFF2-40B4-BE49-F238E27FC236}">
                  <a16:creationId xmlns:a16="http://schemas.microsoft.com/office/drawing/2014/main" xmlns="" id="{BDD2E057-5245-49C2-BD41-DADB1E0F8AB6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9118600" y="2470150"/>
              <a:ext cx="152401" cy="146051"/>
            </a:xfrm>
            <a:custGeom>
              <a:avLst/>
              <a:gdLst/>
              <a:ahLst/>
              <a:cxnLst/>
              <a:rect l="0" t="0" r="0" b="0"/>
              <a:pathLst>
                <a:path w="152401" h="146051">
                  <a:moveTo>
                    <a:pt x="152400" y="0"/>
                  </a:moveTo>
                  <a:lnTo>
                    <a:pt x="152400" y="0"/>
                  </a:lnTo>
                  <a:lnTo>
                    <a:pt x="109092" y="46453"/>
                  </a:lnTo>
                  <a:lnTo>
                    <a:pt x="62471" y="87179"/>
                  </a:lnTo>
                  <a:lnTo>
                    <a:pt x="16730" y="130031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718">
              <a:extLst>
                <a:ext uri="{FF2B5EF4-FFF2-40B4-BE49-F238E27FC236}">
                  <a16:creationId xmlns:a16="http://schemas.microsoft.com/office/drawing/2014/main" xmlns="" id="{90C2DEEC-932B-4114-A14E-402E687E10A2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8921750" y="2419350"/>
              <a:ext cx="171451" cy="133351"/>
            </a:xfrm>
            <a:custGeom>
              <a:avLst/>
              <a:gdLst/>
              <a:ahLst/>
              <a:cxnLst/>
              <a:rect l="0" t="0" r="0" b="0"/>
              <a:pathLst>
                <a:path w="171451" h="133351">
                  <a:moveTo>
                    <a:pt x="171450" y="0"/>
                  </a:moveTo>
                  <a:lnTo>
                    <a:pt x="171450" y="0"/>
                  </a:lnTo>
                  <a:lnTo>
                    <a:pt x="157017" y="10670"/>
                  </a:lnTo>
                  <a:lnTo>
                    <a:pt x="114428" y="39345"/>
                  </a:lnTo>
                  <a:lnTo>
                    <a:pt x="69496" y="72100"/>
                  </a:lnTo>
                  <a:lnTo>
                    <a:pt x="27176" y="108617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719">
              <a:extLst>
                <a:ext uri="{FF2B5EF4-FFF2-40B4-BE49-F238E27FC236}">
                  <a16:creationId xmlns:a16="http://schemas.microsoft.com/office/drawing/2014/main" xmlns="" id="{944C3EEF-C98C-4185-B55D-E07070573C87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756650" y="2368550"/>
              <a:ext cx="247651" cy="203201"/>
            </a:xfrm>
            <a:custGeom>
              <a:avLst/>
              <a:gdLst/>
              <a:ahLst/>
              <a:cxnLst/>
              <a:rect l="0" t="0" r="0" b="0"/>
              <a:pathLst>
                <a:path w="247651" h="203201">
                  <a:moveTo>
                    <a:pt x="247650" y="0"/>
                  </a:moveTo>
                  <a:lnTo>
                    <a:pt x="247650" y="0"/>
                  </a:lnTo>
                  <a:lnTo>
                    <a:pt x="207651" y="24418"/>
                  </a:lnTo>
                  <a:lnTo>
                    <a:pt x="160774" y="54272"/>
                  </a:lnTo>
                  <a:lnTo>
                    <a:pt x="125078" y="79625"/>
                  </a:lnTo>
                  <a:lnTo>
                    <a:pt x="89457" y="107355"/>
                  </a:lnTo>
                  <a:lnTo>
                    <a:pt x="43752" y="150029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720">
              <a:extLst>
                <a:ext uri="{FF2B5EF4-FFF2-40B4-BE49-F238E27FC236}">
                  <a16:creationId xmlns:a16="http://schemas.microsoft.com/office/drawing/2014/main" xmlns="" id="{E9703046-AD9A-467D-BE6A-05462541C9B5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8648700" y="2305050"/>
              <a:ext cx="228601" cy="234951"/>
            </a:xfrm>
            <a:custGeom>
              <a:avLst/>
              <a:gdLst/>
              <a:ahLst/>
              <a:cxnLst/>
              <a:rect l="0" t="0" r="0" b="0"/>
              <a:pathLst>
                <a:path w="228601" h="234951">
                  <a:moveTo>
                    <a:pt x="228600" y="0"/>
                  </a:moveTo>
                  <a:lnTo>
                    <a:pt x="228600" y="0"/>
                  </a:lnTo>
                  <a:lnTo>
                    <a:pt x="185261" y="33213"/>
                  </a:lnTo>
                  <a:lnTo>
                    <a:pt x="149436" y="66520"/>
                  </a:lnTo>
                  <a:lnTo>
                    <a:pt x="104406" y="108061"/>
                  </a:lnTo>
                  <a:lnTo>
                    <a:pt x="60882" y="154393"/>
                  </a:lnTo>
                  <a:lnTo>
                    <a:pt x="27132" y="194148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721">
              <a:extLst>
                <a:ext uri="{FF2B5EF4-FFF2-40B4-BE49-F238E27FC236}">
                  <a16:creationId xmlns:a16="http://schemas.microsoft.com/office/drawing/2014/main" xmlns="" id="{12E0EBC8-435B-4CEA-96D8-724B1D5D510D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8809681" y="3346711"/>
              <a:ext cx="118420" cy="126740"/>
            </a:xfrm>
            <a:custGeom>
              <a:avLst/>
              <a:gdLst/>
              <a:ahLst/>
              <a:cxnLst/>
              <a:rect l="0" t="0" r="0" b="0"/>
              <a:pathLst>
                <a:path w="118420" h="126740">
                  <a:moveTo>
                    <a:pt x="23169" y="6089"/>
                  </a:moveTo>
                  <a:lnTo>
                    <a:pt x="23169" y="6089"/>
                  </a:lnTo>
                  <a:lnTo>
                    <a:pt x="29258" y="0"/>
                  </a:lnTo>
                  <a:lnTo>
                    <a:pt x="43969" y="496"/>
                  </a:lnTo>
                  <a:lnTo>
                    <a:pt x="65454" y="8584"/>
                  </a:lnTo>
                  <a:lnTo>
                    <a:pt x="67586" y="11986"/>
                  </a:lnTo>
                  <a:lnTo>
                    <a:pt x="68075" y="21409"/>
                  </a:lnTo>
                  <a:lnTo>
                    <a:pt x="62177" y="32654"/>
                  </a:lnTo>
                  <a:lnTo>
                    <a:pt x="27159" y="74717"/>
                  </a:lnTo>
                  <a:lnTo>
                    <a:pt x="13653" y="88096"/>
                  </a:lnTo>
                  <a:lnTo>
                    <a:pt x="1115" y="110169"/>
                  </a:lnTo>
                  <a:lnTo>
                    <a:pt x="0" y="113575"/>
                  </a:lnTo>
                  <a:lnTo>
                    <a:pt x="1373" y="116552"/>
                  </a:lnTo>
                  <a:lnTo>
                    <a:pt x="8543" y="121741"/>
                  </a:lnTo>
                  <a:lnTo>
                    <a:pt x="27851" y="125258"/>
                  </a:lnTo>
                  <a:lnTo>
                    <a:pt x="72983" y="126544"/>
                  </a:lnTo>
                  <a:lnTo>
                    <a:pt x="118419" y="1267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722">
              <a:extLst>
                <a:ext uri="{FF2B5EF4-FFF2-40B4-BE49-F238E27FC236}">
                  <a16:creationId xmlns:a16="http://schemas.microsoft.com/office/drawing/2014/main" xmlns="" id="{0BEB287D-8696-418A-B9A0-4668413BB465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8458200" y="2101850"/>
              <a:ext cx="184151" cy="285751"/>
            </a:xfrm>
            <a:custGeom>
              <a:avLst/>
              <a:gdLst/>
              <a:ahLst/>
              <a:cxnLst/>
              <a:rect l="0" t="0" r="0" b="0"/>
              <a:pathLst>
                <a:path w="184151" h="285751">
                  <a:moveTo>
                    <a:pt x="184150" y="0"/>
                  </a:moveTo>
                  <a:lnTo>
                    <a:pt x="184150" y="0"/>
                  </a:lnTo>
                  <a:lnTo>
                    <a:pt x="180779" y="0"/>
                  </a:lnTo>
                  <a:lnTo>
                    <a:pt x="177243" y="3763"/>
                  </a:lnTo>
                  <a:lnTo>
                    <a:pt x="154112" y="45434"/>
                  </a:lnTo>
                  <a:lnTo>
                    <a:pt x="138326" y="81744"/>
                  </a:lnTo>
                  <a:lnTo>
                    <a:pt x="113500" y="127153"/>
                  </a:lnTo>
                  <a:lnTo>
                    <a:pt x="80432" y="172985"/>
                  </a:lnTo>
                  <a:lnTo>
                    <a:pt x="47193" y="214473"/>
                  </a:lnTo>
                  <a:lnTo>
                    <a:pt x="9429" y="261634"/>
                  </a:lnTo>
                  <a:lnTo>
                    <a:pt x="1369" y="272210"/>
                  </a:lnTo>
                  <a:lnTo>
                    <a:pt x="207" y="276017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723">
              <a:extLst>
                <a:ext uri="{FF2B5EF4-FFF2-40B4-BE49-F238E27FC236}">
                  <a16:creationId xmlns:a16="http://schemas.microsoft.com/office/drawing/2014/main" xmlns="" id="{581F174F-7369-40B2-B18E-137F2DBFAFBA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8451850" y="1955800"/>
              <a:ext cx="30968" cy="671442"/>
            </a:xfrm>
            <a:custGeom>
              <a:avLst/>
              <a:gdLst/>
              <a:ahLst/>
              <a:cxnLst/>
              <a:rect l="0" t="0" r="0" b="0"/>
              <a:pathLst>
                <a:path w="30968" h="671442">
                  <a:moveTo>
                    <a:pt x="0" y="0"/>
                  </a:moveTo>
                  <a:lnTo>
                    <a:pt x="0" y="0"/>
                  </a:lnTo>
                  <a:lnTo>
                    <a:pt x="705" y="15901"/>
                  </a:lnTo>
                  <a:lnTo>
                    <a:pt x="5026" y="39490"/>
                  </a:lnTo>
                  <a:lnTo>
                    <a:pt x="6176" y="85424"/>
                  </a:lnTo>
                  <a:lnTo>
                    <a:pt x="6327" y="126934"/>
                  </a:lnTo>
                  <a:lnTo>
                    <a:pt x="8228" y="173044"/>
                  </a:lnTo>
                  <a:lnTo>
                    <a:pt x="16475" y="220213"/>
                  </a:lnTo>
                  <a:lnTo>
                    <a:pt x="20423" y="260784"/>
                  </a:lnTo>
                  <a:lnTo>
                    <a:pt x="27788" y="302769"/>
                  </a:lnTo>
                  <a:lnTo>
                    <a:pt x="30967" y="344328"/>
                  </a:lnTo>
                  <a:lnTo>
                    <a:pt x="29714" y="382327"/>
                  </a:lnTo>
                  <a:lnTo>
                    <a:pt x="25967" y="429727"/>
                  </a:lnTo>
                  <a:lnTo>
                    <a:pt x="25512" y="468445"/>
                  </a:lnTo>
                  <a:lnTo>
                    <a:pt x="24709" y="511336"/>
                  </a:lnTo>
                  <a:lnTo>
                    <a:pt x="19640" y="552891"/>
                  </a:lnTo>
                  <a:lnTo>
                    <a:pt x="19101" y="596288"/>
                  </a:lnTo>
                  <a:lnTo>
                    <a:pt x="17178" y="622179"/>
                  </a:lnTo>
                  <a:lnTo>
                    <a:pt x="4977" y="664700"/>
                  </a:lnTo>
                  <a:lnTo>
                    <a:pt x="983" y="671441"/>
                  </a:lnTo>
                  <a:lnTo>
                    <a:pt x="1361" y="671288"/>
                  </a:lnTo>
                  <a:lnTo>
                    <a:pt x="6350" y="666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724">
              <a:extLst>
                <a:ext uri="{FF2B5EF4-FFF2-40B4-BE49-F238E27FC236}">
                  <a16:creationId xmlns:a16="http://schemas.microsoft.com/office/drawing/2014/main" xmlns="" id="{AD762B97-1096-4308-95E2-947534630DE0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8547100" y="2222500"/>
              <a:ext cx="215901" cy="266701"/>
            </a:xfrm>
            <a:custGeom>
              <a:avLst/>
              <a:gdLst/>
              <a:ahLst/>
              <a:cxnLst/>
              <a:rect l="0" t="0" r="0" b="0"/>
              <a:pathLst>
                <a:path w="215901" h="266701">
                  <a:moveTo>
                    <a:pt x="215900" y="0"/>
                  </a:moveTo>
                  <a:lnTo>
                    <a:pt x="215900" y="0"/>
                  </a:lnTo>
                  <a:lnTo>
                    <a:pt x="205787" y="3371"/>
                  </a:lnTo>
                  <a:lnTo>
                    <a:pt x="164378" y="39345"/>
                  </a:lnTo>
                  <a:lnTo>
                    <a:pt x="134625" y="75471"/>
                  </a:lnTo>
                  <a:lnTo>
                    <a:pt x="100096" y="117455"/>
                  </a:lnTo>
                  <a:lnTo>
                    <a:pt x="66425" y="164545"/>
                  </a:lnTo>
                  <a:lnTo>
                    <a:pt x="37477" y="207504"/>
                  </a:lnTo>
                  <a:lnTo>
                    <a:pt x="9599" y="251349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725">
              <a:extLst>
                <a:ext uri="{FF2B5EF4-FFF2-40B4-BE49-F238E27FC236}">
                  <a16:creationId xmlns:a16="http://schemas.microsoft.com/office/drawing/2014/main" xmlns="" id="{26363A50-6908-4E83-BDCD-BC524203D8E6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8693150" y="3179529"/>
              <a:ext cx="130659" cy="268522"/>
            </a:xfrm>
            <a:custGeom>
              <a:avLst/>
              <a:gdLst/>
              <a:ahLst/>
              <a:cxnLst/>
              <a:rect l="0" t="0" r="0" b="0"/>
              <a:pathLst>
                <a:path w="130659" h="268522">
                  <a:moveTo>
                    <a:pt x="127000" y="8171"/>
                  </a:moveTo>
                  <a:lnTo>
                    <a:pt x="127000" y="8171"/>
                  </a:lnTo>
                  <a:lnTo>
                    <a:pt x="130370" y="1429"/>
                  </a:lnTo>
                  <a:lnTo>
                    <a:pt x="130658" y="148"/>
                  </a:lnTo>
                  <a:lnTo>
                    <a:pt x="130144" y="0"/>
                  </a:lnTo>
                  <a:lnTo>
                    <a:pt x="129095" y="607"/>
                  </a:lnTo>
                  <a:lnTo>
                    <a:pt x="111603" y="41713"/>
                  </a:lnTo>
                  <a:lnTo>
                    <a:pt x="87709" y="85294"/>
                  </a:lnTo>
                  <a:lnTo>
                    <a:pt x="70262" y="121235"/>
                  </a:lnTo>
                  <a:lnTo>
                    <a:pt x="53099" y="160021"/>
                  </a:lnTo>
                  <a:lnTo>
                    <a:pt x="36064" y="198427"/>
                  </a:lnTo>
                  <a:lnTo>
                    <a:pt x="13978" y="242264"/>
                  </a:lnTo>
                  <a:lnTo>
                    <a:pt x="0" y="2685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726">
              <a:extLst>
                <a:ext uri="{FF2B5EF4-FFF2-40B4-BE49-F238E27FC236}">
                  <a16:creationId xmlns:a16="http://schemas.microsoft.com/office/drawing/2014/main" xmlns="" id="{2E4F20CC-CB6F-4986-AE18-87B482B43AE2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8550153" y="3175000"/>
              <a:ext cx="130298" cy="171451"/>
            </a:xfrm>
            <a:custGeom>
              <a:avLst/>
              <a:gdLst/>
              <a:ahLst/>
              <a:cxnLst/>
              <a:rect l="0" t="0" r="0" b="0"/>
              <a:pathLst>
                <a:path w="130298" h="171451">
                  <a:moveTo>
                    <a:pt x="117597" y="0"/>
                  </a:moveTo>
                  <a:lnTo>
                    <a:pt x="117597" y="0"/>
                  </a:lnTo>
                  <a:lnTo>
                    <a:pt x="116185" y="28143"/>
                  </a:lnTo>
                  <a:lnTo>
                    <a:pt x="101900" y="66759"/>
                  </a:lnTo>
                  <a:lnTo>
                    <a:pt x="90159" y="88232"/>
                  </a:lnTo>
                  <a:lnTo>
                    <a:pt x="75534" y="104831"/>
                  </a:lnTo>
                  <a:lnTo>
                    <a:pt x="57745" y="115500"/>
                  </a:lnTo>
                  <a:lnTo>
                    <a:pt x="48062" y="119334"/>
                  </a:lnTo>
                  <a:lnTo>
                    <a:pt x="31660" y="119830"/>
                  </a:lnTo>
                  <a:lnTo>
                    <a:pt x="24321" y="117986"/>
                  </a:lnTo>
                  <a:lnTo>
                    <a:pt x="12406" y="110294"/>
                  </a:lnTo>
                  <a:lnTo>
                    <a:pt x="3818" y="100525"/>
                  </a:lnTo>
                  <a:lnTo>
                    <a:pt x="0" y="91480"/>
                  </a:lnTo>
                  <a:lnTo>
                    <a:pt x="186" y="82756"/>
                  </a:lnTo>
                  <a:lnTo>
                    <a:pt x="1223" y="78454"/>
                  </a:lnTo>
                  <a:lnTo>
                    <a:pt x="4031" y="75586"/>
                  </a:lnTo>
                  <a:lnTo>
                    <a:pt x="12796" y="72399"/>
                  </a:lnTo>
                  <a:lnTo>
                    <a:pt x="25628" y="74746"/>
                  </a:lnTo>
                  <a:lnTo>
                    <a:pt x="48719" y="85882"/>
                  </a:lnTo>
                  <a:lnTo>
                    <a:pt x="89502" y="114739"/>
                  </a:lnTo>
                  <a:lnTo>
                    <a:pt x="109037" y="133480"/>
                  </a:lnTo>
                  <a:lnTo>
                    <a:pt x="130297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727">
              <a:extLst>
                <a:ext uri="{FF2B5EF4-FFF2-40B4-BE49-F238E27FC236}">
                  <a16:creationId xmlns:a16="http://schemas.microsoft.com/office/drawing/2014/main" xmlns="" id="{665F4084-19E4-49A1-B068-FE7AFA1778E8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8283246" y="2966624"/>
              <a:ext cx="201675" cy="239052"/>
            </a:xfrm>
            <a:custGeom>
              <a:avLst/>
              <a:gdLst/>
              <a:ahLst/>
              <a:cxnLst/>
              <a:rect l="0" t="0" r="0" b="0"/>
              <a:pathLst>
                <a:path w="201675" h="239052">
                  <a:moveTo>
                    <a:pt x="22554" y="30576"/>
                  </a:moveTo>
                  <a:lnTo>
                    <a:pt x="22554" y="30576"/>
                  </a:lnTo>
                  <a:lnTo>
                    <a:pt x="10621" y="25550"/>
                  </a:lnTo>
                  <a:lnTo>
                    <a:pt x="8248" y="25109"/>
                  </a:lnTo>
                  <a:lnTo>
                    <a:pt x="8078" y="24814"/>
                  </a:lnTo>
                  <a:lnTo>
                    <a:pt x="47132" y="19208"/>
                  </a:lnTo>
                  <a:lnTo>
                    <a:pt x="90357" y="14116"/>
                  </a:lnTo>
                  <a:lnTo>
                    <a:pt x="134052" y="11588"/>
                  </a:lnTo>
                  <a:lnTo>
                    <a:pt x="179575" y="4770"/>
                  </a:lnTo>
                  <a:lnTo>
                    <a:pt x="199620" y="0"/>
                  </a:lnTo>
                  <a:lnTo>
                    <a:pt x="201276" y="314"/>
                  </a:lnTo>
                  <a:lnTo>
                    <a:pt x="201674" y="1229"/>
                  </a:lnTo>
                  <a:lnTo>
                    <a:pt x="201234" y="2545"/>
                  </a:lnTo>
                  <a:lnTo>
                    <a:pt x="157067" y="47654"/>
                  </a:lnTo>
                  <a:lnTo>
                    <a:pt x="110430" y="90054"/>
                  </a:lnTo>
                  <a:lnTo>
                    <a:pt x="73050" y="128397"/>
                  </a:lnTo>
                  <a:lnTo>
                    <a:pt x="25865" y="175488"/>
                  </a:lnTo>
                  <a:lnTo>
                    <a:pt x="6759" y="203178"/>
                  </a:lnTo>
                  <a:lnTo>
                    <a:pt x="0" y="222515"/>
                  </a:lnTo>
                  <a:lnTo>
                    <a:pt x="1873" y="226974"/>
                  </a:lnTo>
                  <a:lnTo>
                    <a:pt x="11481" y="233810"/>
                  </a:lnTo>
                  <a:lnTo>
                    <a:pt x="55148" y="238878"/>
                  </a:lnTo>
                  <a:lnTo>
                    <a:pt x="92654" y="239051"/>
                  </a:lnTo>
                  <a:lnTo>
                    <a:pt x="129871" y="234947"/>
                  </a:lnTo>
                  <a:lnTo>
                    <a:pt x="175063" y="228556"/>
                  </a:lnTo>
                  <a:lnTo>
                    <a:pt x="183923" y="227761"/>
                  </a:lnTo>
                  <a:lnTo>
                    <a:pt x="187877" y="229456"/>
                  </a:lnTo>
                  <a:lnTo>
                    <a:pt x="194004" y="2337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728">
              <a:extLst>
                <a:ext uri="{FF2B5EF4-FFF2-40B4-BE49-F238E27FC236}">
                  <a16:creationId xmlns:a16="http://schemas.microsoft.com/office/drawing/2014/main" xmlns="" id="{24A0C706-DE0A-4FA5-A343-2C637F9DEB2D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8391260" y="2543793"/>
              <a:ext cx="108238" cy="75825"/>
            </a:xfrm>
            <a:custGeom>
              <a:avLst/>
              <a:gdLst/>
              <a:ahLst/>
              <a:cxnLst/>
              <a:rect l="0" t="0" r="0" b="0"/>
              <a:pathLst>
                <a:path w="108238" h="75825">
                  <a:moveTo>
                    <a:pt x="66940" y="34307"/>
                  </a:moveTo>
                  <a:lnTo>
                    <a:pt x="66940" y="34307"/>
                  </a:lnTo>
                  <a:lnTo>
                    <a:pt x="66940" y="22098"/>
                  </a:lnTo>
                  <a:lnTo>
                    <a:pt x="68821" y="16416"/>
                  </a:lnTo>
                  <a:lnTo>
                    <a:pt x="70310" y="13913"/>
                  </a:lnTo>
                  <a:lnTo>
                    <a:pt x="70598" y="11538"/>
                  </a:lnTo>
                  <a:lnTo>
                    <a:pt x="69035" y="7019"/>
                  </a:lnTo>
                  <a:lnTo>
                    <a:pt x="64108" y="2659"/>
                  </a:lnTo>
                  <a:lnTo>
                    <a:pt x="60819" y="508"/>
                  </a:lnTo>
                  <a:lnTo>
                    <a:pt x="49638" y="0"/>
                  </a:lnTo>
                  <a:lnTo>
                    <a:pt x="42706" y="852"/>
                  </a:lnTo>
                  <a:lnTo>
                    <a:pt x="29359" y="7444"/>
                  </a:lnTo>
                  <a:lnTo>
                    <a:pt x="17076" y="18134"/>
                  </a:lnTo>
                  <a:lnTo>
                    <a:pt x="3638" y="39314"/>
                  </a:lnTo>
                  <a:lnTo>
                    <a:pt x="0" y="52760"/>
                  </a:lnTo>
                  <a:lnTo>
                    <a:pt x="1146" y="58604"/>
                  </a:lnTo>
                  <a:lnTo>
                    <a:pt x="8065" y="68859"/>
                  </a:lnTo>
                  <a:lnTo>
                    <a:pt x="18195" y="74358"/>
                  </a:lnTo>
                  <a:lnTo>
                    <a:pt x="23859" y="75824"/>
                  </a:lnTo>
                  <a:lnTo>
                    <a:pt x="48688" y="71146"/>
                  </a:lnTo>
                  <a:lnTo>
                    <a:pt x="71644" y="57452"/>
                  </a:lnTo>
                  <a:lnTo>
                    <a:pt x="81495" y="46005"/>
                  </a:lnTo>
                  <a:lnTo>
                    <a:pt x="85111" y="39989"/>
                  </a:lnTo>
                  <a:lnTo>
                    <a:pt x="87246" y="27660"/>
                  </a:lnTo>
                  <a:lnTo>
                    <a:pt x="86827" y="21409"/>
                  </a:lnTo>
                  <a:lnTo>
                    <a:pt x="85137" y="16536"/>
                  </a:lnTo>
                  <a:lnTo>
                    <a:pt x="79497" y="9240"/>
                  </a:lnTo>
                  <a:lnTo>
                    <a:pt x="66641" y="7409"/>
                  </a:lnTo>
                  <a:lnTo>
                    <a:pt x="50580" y="9652"/>
                  </a:lnTo>
                  <a:lnTo>
                    <a:pt x="30342" y="18849"/>
                  </a:lnTo>
                  <a:lnTo>
                    <a:pt x="19865" y="26496"/>
                  </a:lnTo>
                  <a:lnTo>
                    <a:pt x="14268" y="34598"/>
                  </a:lnTo>
                  <a:lnTo>
                    <a:pt x="12775" y="38734"/>
                  </a:lnTo>
                  <a:lnTo>
                    <a:pt x="13897" y="42198"/>
                  </a:lnTo>
                  <a:lnTo>
                    <a:pt x="20787" y="47927"/>
                  </a:lnTo>
                  <a:lnTo>
                    <a:pt x="36567" y="55119"/>
                  </a:lnTo>
                  <a:lnTo>
                    <a:pt x="48502" y="55786"/>
                  </a:lnTo>
                  <a:lnTo>
                    <a:pt x="60861" y="53025"/>
                  </a:lnTo>
                  <a:lnTo>
                    <a:pt x="73411" y="47095"/>
                  </a:lnTo>
                  <a:lnTo>
                    <a:pt x="77604" y="43538"/>
                  </a:lnTo>
                  <a:lnTo>
                    <a:pt x="82262" y="35823"/>
                  </a:lnTo>
                  <a:lnTo>
                    <a:pt x="82095" y="32495"/>
                  </a:lnTo>
                  <a:lnTo>
                    <a:pt x="80570" y="29571"/>
                  </a:lnTo>
                  <a:lnTo>
                    <a:pt x="78143" y="26917"/>
                  </a:lnTo>
                  <a:lnTo>
                    <a:pt x="69803" y="23967"/>
                  </a:lnTo>
                  <a:lnTo>
                    <a:pt x="59040" y="23361"/>
                  </a:lnTo>
                  <a:lnTo>
                    <a:pt x="41080" y="27693"/>
                  </a:lnTo>
                  <a:lnTo>
                    <a:pt x="28635" y="33954"/>
                  </a:lnTo>
                  <a:lnTo>
                    <a:pt x="24470" y="38305"/>
                  </a:lnTo>
                  <a:lnTo>
                    <a:pt x="19843" y="48784"/>
                  </a:lnTo>
                  <a:lnTo>
                    <a:pt x="20020" y="53130"/>
                  </a:lnTo>
                  <a:lnTo>
                    <a:pt x="21548" y="56734"/>
                  </a:lnTo>
                  <a:lnTo>
                    <a:pt x="23979" y="59841"/>
                  </a:lnTo>
                  <a:lnTo>
                    <a:pt x="30442" y="63294"/>
                  </a:lnTo>
                  <a:lnTo>
                    <a:pt x="34141" y="64215"/>
                  </a:lnTo>
                  <a:lnTo>
                    <a:pt x="52832" y="62140"/>
                  </a:lnTo>
                  <a:lnTo>
                    <a:pt x="72872" y="53686"/>
                  </a:lnTo>
                  <a:lnTo>
                    <a:pt x="77245" y="50049"/>
                  </a:lnTo>
                  <a:lnTo>
                    <a:pt x="82103" y="42244"/>
                  </a:lnTo>
                  <a:lnTo>
                    <a:pt x="84839" y="33288"/>
                  </a:lnTo>
                  <a:lnTo>
                    <a:pt x="82400" y="30805"/>
                  </a:lnTo>
                  <a:lnTo>
                    <a:pt x="72164" y="26165"/>
                  </a:lnTo>
                  <a:lnTo>
                    <a:pt x="58208" y="25514"/>
                  </a:lnTo>
                  <a:lnTo>
                    <a:pt x="43303" y="28283"/>
                  </a:lnTo>
                  <a:lnTo>
                    <a:pt x="20134" y="38749"/>
                  </a:lnTo>
                  <a:lnTo>
                    <a:pt x="20920" y="40090"/>
                  </a:lnTo>
                  <a:lnTo>
                    <a:pt x="27437" y="43462"/>
                  </a:lnTo>
                  <a:lnTo>
                    <a:pt x="66322" y="36873"/>
                  </a:lnTo>
                  <a:lnTo>
                    <a:pt x="108237" y="28346"/>
                  </a:lnTo>
                  <a:lnTo>
                    <a:pt x="88146" y="39516"/>
                  </a:lnTo>
                  <a:lnTo>
                    <a:pt x="80833" y="46265"/>
                  </a:lnTo>
                  <a:lnTo>
                    <a:pt x="79730" y="50040"/>
                  </a:lnTo>
                  <a:lnTo>
                    <a:pt x="80405" y="53968"/>
                  </a:lnTo>
                  <a:lnTo>
                    <a:pt x="85990" y="660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729">
              <a:extLst>
                <a:ext uri="{FF2B5EF4-FFF2-40B4-BE49-F238E27FC236}">
                  <a16:creationId xmlns:a16="http://schemas.microsoft.com/office/drawing/2014/main" xmlns="" id="{CBE819EC-84F0-4C9C-B1FD-ED5F9213FF4B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9622015" y="2140833"/>
              <a:ext cx="173293" cy="195968"/>
            </a:xfrm>
            <a:custGeom>
              <a:avLst/>
              <a:gdLst/>
              <a:ahLst/>
              <a:cxnLst/>
              <a:rect l="0" t="0" r="0" b="0"/>
              <a:pathLst>
                <a:path w="173293" h="195968">
                  <a:moveTo>
                    <a:pt x="10935" y="5467"/>
                  </a:moveTo>
                  <a:lnTo>
                    <a:pt x="10935" y="5467"/>
                  </a:lnTo>
                  <a:lnTo>
                    <a:pt x="0" y="0"/>
                  </a:lnTo>
                  <a:lnTo>
                    <a:pt x="43855" y="4662"/>
                  </a:lnTo>
                  <a:lnTo>
                    <a:pt x="91245" y="15341"/>
                  </a:lnTo>
                  <a:lnTo>
                    <a:pt x="132018" y="35282"/>
                  </a:lnTo>
                  <a:lnTo>
                    <a:pt x="163071" y="59065"/>
                  </a:lnTo>
                  <a:lnTo>
                    <a:pt x="168802" y="68010"/>
                  </a:lnTo>
                  <a:lnTo>
                    <a:pt x="173292" y="87356"/>
                  </a:lnTo>
                  <a:lnTo>
                    <a:pt x="165109" y="121453"/>
                  </a:lnTo>
                  <a:lnTo>
                    <a:pt x="139017" y="160055"/>
                  </a:lnTo>
                  <a:lnTo>
                    <a:pt x="106185" y="1959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133">
            <a:extLst>
              <a:ext uri="{FF2B5EF4-FFF2-40B4-BE49-F238E27FC236}">
                <a16:creationId xmlns:a16="http://schemas.microsoft.com/office/drawing/2014/main" xmlns="" id="{EB027CED-FB38-4609-9626-E2247BEFF9AC}"/>
              </a:ext>
            </a:extLst>
          </p:cNvPr>
          <p:cNvGrpSpPr/>
          <p:nvPr/>
        </p:nvGrpSpPr>
        <p:grpSpPr>
          <a:xfrm>
            <a:off x="10051575" y="2152650"/>
            <a:ext cx="451326" cy="311240"/>
            <a:chOff x="10051575" y="2152650"/>
            <a:chExt cx="451326" cy="311240"/>
          </a:xfrm>
        </p:grpSpPr>
        <p:sp>
          <p:nvSpPr>
            <p:cNvPr id="41" name="SMARTInkShape-730">
              <a:extLst>
                <a:ext uri="{FF2B5EF4-FFF2-40B4-BE49-F238E27FC236}">
                  <a16:creationId xmlns:a16="http://schemas.microsoft.com/office/drawing/2014/main" xmlns="" id="{7AC03F3E-2DB5-4F90-8AE0-F7DF81A2C4E6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0051575" y="2159000"/>
              <a:ext cx="177393" cy="139701"/>
            </a:xfrm>
            <a:custGeom>
              <a:avLst/>
              <a:gdLst/>
              <a:ahLst/>
              <a:cxnLst/>
              <a:rect l="0" t="0" r="0" b="0"/>
              <a:pathLst>
                <a:path w="177393" h="139701">
                  <a:moveTo>
                    <a:pt x="171925" y="0"/>
                  </a:moveTo>
                  <a:lnTo>
                    <a:pt x="171925" y="0"/>
                  </a:lnTo>
                  <a:lnTo>
                    <a:pt x="177392" y="0"/>
                  </a:lnTo>
                  <a:lnTo>
                    <a:pt x="147745" y="44813"/>
                  </a:lnTo>
                  <a:lnTo>
                    <a:pt x="117724" y="71447"/>
                  </a:lnTo>
                  <a:lnTo>
                    <a:pt x="70358" y="94886"/>
                  </a:lnTo>
                  <a:lnTo>
                    <a:pt x="37801" y="103060"/>
                  </a:lnTo>
                  <a:lnTo>
                    <a:pt x="18946" y="102719"/>
                  </a:lnTo>
                  <a:lnTo>
                    <a:pt x="12084" y="100230"/>
                  </a:lnTo>
                  <a:lnTo>
                    <a:pt x="2577" y="91819"/>
                  </a:lnTo>
                  <a:lnTo>
                    <a:pt x="466" y="86612"/>
                  </a:lnTo>
                  <a:lnTo>
                    <a:pt x="0" y="75183"/>
                  </a:lnTo>
                  <a:lnTo>
                    <a:pt x="2275" y="69878"/>
                  </a:lnTo>
                  <a:lnTo>
                    <a:pt x="10446" y="60220"/>
                  </a:lnTo>
                  <a:lnTo>
                    <a:pt x="30319" y="50220"/>
                  </a:lnTo>
                  <a:lnTo>
                    <a:pt x="45960" y="48896"/>
                  </a:lnTo>
                  <a:lnTo>
                    <a:pt x="62318" y="51365"/>
                  </a:lnTo>
                  <a:lnTo>
                    <a:pt x="78996" y="57166"/>
                  </a:lnTo>
                  <a:lnTo>
                    <a:pt x="100880" y="75107"/>
                  </a:lnTo>
                  <a:lnTo>
                    <a:pt x="137022" y="121278"/>
                  </a:lnTo>
                  <a:lnTo>
                    <a:pt x="152875" y="139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731">
              <a:extLst>
                <a:ext uri="{FF2B5EF4-FFF2-40B4-BE49-F238E27FC236}">
                  <a16:creationId xmlns:a16="http://schemas.microsoft.com/office/drawing/2014/main" xmlns="" id="{3F072593-D718-4D5A-8EE9-CCDA8504C7D0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0261600" y="2152650"/>
              <a:ext cx="171451" cy="215901"/>
            </a:xfrm>
            <a:custGeom>
              <a:avLst/>
              <a:gdLst/>
              <a:ahLst/>
              <a:cxnLst/>
              <a:rect l="0" t="0" r="0" b="0"/>
              <a:pathLst>
                <a:path w="171451" h="215901">
                  <a:moveTo>
                    <a:pt x="171450" y="0"/>
                  </a:moveTo>
                  <a:lnTo>
                    <a:pt x="171450" y="0"/>
                  </a:lnTo>
                  <a:lnTo>
                    <a:pt x="164708" y="3371"/>
                  </a:lnTo>
                  <a:lnTo>
                    <a:pt x="130022" y="44258"/>
                  </a:lnTo>
                  <a:lnTo>
                    <a:pt x="100614" y="84375"/>
                  </a:lnTo>
                  <a:lnTo>
                    <a:pt x="65795" y="129422"/>
                  </a:lnTo>
                  <a:lnTo>
                    <a:pt x="29842" y="174755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732">
              <a:extLst>
                <a:ext uri="{FF2B5EF4-FFF2-40B4-BE49-F238E27FC236}">
                  <a16:creationId xmlns:a16="http://schemas.microsoft.com/office/drawing/2014/main" xmlns="" id="{366B663F-D205-441C-A5A7-258265616FF5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0352250" y="2327079"/>
              <a:ext cx="150651" cy="136811"/>
            </a:xfrm>
            <a:custGeom>
              <a:avLst/>
              <a:gdLst/>
              <a:ahLst/>
              <a:cxnLst/>
              <a:rect l="0" t="0" r="0" b="0"/>
              <a:pathLst>
                <a:path w="150651" h="136811">
                  <a:moveTo>
                    <a:pt x="23650" y="3371"/>
                  </a:moveTo>
                  <a:lnTo>
                    <a:pt x="23650" y="3371"/>
                  </a:lnTo>
                  <a:lnTo>
                    <a:pt x="27021" y="3371"/>
                  </a:lnTo>
                  <a:lnTo>
                    <a:pt x="35859" y="0"/>
                  </a:lnTo>
                  <a:lnTo>
                    <a:pt x="70710" y="2750"/>
                  </a:lnTo>
                  <a:lnTo>
                    <a:pt x="74779" y="4368"/>
                  </a:lnTo>
                  <a:lnTo>
                    <a:pt x="81181" y="9929"/>
                  </a:lnTo>
                  <a:lnTo>
                    <a:pt x="82464" y="14093"/>
                  </a:lnTo>
                  <a:lnTo>
                    <a:pt x="82009" y="24364"/>
                  </a:lnTo>
                  <a:lnTo>
                    <a:pt x="75693" y="35984"/>
                  </a:lnTo>
                  <a:lnTo>
                    <a:pt x="65126" y="47499"/>
                  </a:lnTo>
                  <a:lnTo>
                    <a:pt x="19441" y="77547"/>
                  </a:lnTo>
                  <a:lnTo>
                    <a:pt x="4160" y="87638"/>
                  </a:lnTo>
                  <a:lnTo>
                    <a:pt x="876" y="92093"/>
                  </a:lnTo>
                  <a:lnTo>
                    <a:pt x="0" y="94269"/>
                  </a:lnTo>
                  <a:lnTo>
                    <a:pt x="1533" y="96425"/>
                  </a:lnTo>
                  <a:lnTo>
                    <a:pt x="15920" y="103536"/>
                  </a:lnTo>
                  <a:lnTo>
                    <a:pt x="57636" y="120105"/>
                  </a:lnTo>
                  <a:lnTo>
                    <a:pt x="103271" y="136810"/>
                  </a:lnTo>
                  <a:lnTo>
                    <a:pt x="150650" y="1367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134">
            <a:extLst>
              <a:ext uri="{FF2B5EF4-FFF2-40B4-BE49-F238E27FC236}">
                <a16:creationId xmlns:a16="http://schemas.microsoft.com/office/drawing/2014/main" xmlns="" id="{0C890B22-DF3B-4041-BE91-BCABAE44367A}"/>
              </a:ext>
            </a:extLst>
          </p:cNvPr>
          <p:cNvGrpSpPr/>
          <p:nvPr/>
        </p:nvGrpSpPr>
        <p:grpSpPr>
          <a:xfrm>
            <a:off x="3765498" y="1727200"/>
            <a:ext cx="1600253" cy="1518730"/>
            <a:chOff x="3765498" y="1727200"/>
            <a:chExt cx="1600253" cy="1518730"/>
          </a:xfrm>
        </p:grpSpPr>
        <p:sp>
          <p:nvSpPr>
            <p:cNvPr id="45" name="SMARTInkShape-733">
              <a:extLst>
                <a:ext uri="{FF2B5EF4-FFF2-40B4-BE49-F238E27FC236}">
                  <a16:creationId xmlns:a16="http://schemas.microsoft.com/office/drawing/2014/main" xmlns="" id="{E5112FFD-8DDF-44F9-81BE-2924BE9C0697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715850" y="2593083"/>
              <a:ext cx="92409" cy="77807"/>
            </a:xfrm>
            <a:custGeom>
              <a:avLst/>
              <a:gdLst/>
              <a:ahLst/>
              <a:cxnLst/>
              <a:rect l="0" t="0" r="0" b="0"/>
              <a:pathLst>
                <a:path w="92409" h="77807">
                  <a:moveTo>
                    <a:pt x="27600" y="29467"/>
                  </a:moveTo>
                  <a:lnTo>
                    <a:pt x="27600" y="29467"/>
                  </a:lnTo>
                  <a:lnTo>
                    <a:pt x="30971" y="26096"/>
                  </a:lnTo>
                  <a:lnTo>
                    <a:pt x="32626" y="20678"/>
                  </a:lnTo>
                  <a:lnTo>
                    <a:pt x="33067" y="17258"/>
                  </a:lnTo>
                  <a:lnTo>
                    <a:pt x="30317" y="5702"/>
                  </a:lnTo>
                  <a:lnTo>
                    <a:pt x="28706" y="3040"/>
                  </a:lnTo>
                  <a:lnTo>
                    <a:pt x="26926" y="1266"/>
                  </a:lnTo>
                  <a:lnTo>
                    <a:pt x="25034" y="83"/>
                  </a:lnTo>
                  <a:lnTo>
                    <a:pt x="23067" y="0"/>
                  </a:lnTo>
                  <a:lnTo>
                    <a:pt x="19000" y="1789"/>
                  </a:lnTo>
                  <a:lnTo>
                    <a:pt x="9373" y="13505"/>
                  </a:lnTo>
                  <a:lnTo>
                    <a:pt x="954" y="30382"/>
                  </a:lnTo>
                  <a:lnTo>
                    <a:pt x="0" y="40692"/>
                  </a:lnTo>
                  <a:lnTo>
                    <a:pt x="733" y="45417"/>
                  </a:lnTo>
                  <a:lnTo>
                    <a:pt x="2633" y="49273"/>
                  </a:lnTo>
                  <a:lnTo>
                    <a:pt x="8507" y="55438"/>
                  </a:lnTo>
                  <a:lnTo>
                    <a:pt x="21466" y="58649"/>
                  </a:lnTo>
                  <a:lnTo>
                    <a:pt x="46714" y="58575"/>
                  </a:lnTo>
                  <a:lnTo>
                    <a:pt x="62906" y="54398"/>
                  </a:lnTo>
                  <a:lnTo>
                    <a:pt x="82511" y="40852"/>
                  </a:lnTo>
                  <a:lnTo>
                    <a:pt x="90340" y="31940"/>
                  </a:lnTo>
                  <a:lnTo>
                    <a:pt x="92004" y="28293"/>
                  </a:lnTo>
                  <a:lnTo>
                    <a:pt x="92408" y="25157"/>
                  </a:lnTo>
                  <a:lnTo>
                    <a:pt x="91972" y="22360"/>
                  </a:lnTo>
                  <a:lnTo>
                    <a:pt x="89565" y="19790"/>
                  </a:lnTo>
                  <a:lnTo>
                    <a:pt x="81246" y="15053"/>
                  </a:lnTo>
                  <a:lnTo>
                    <a:pt x="66729" y="16240"/>
                  </a:lnTo>
                  <a:lnTo>
                    <a:pt x="32037" y="28501"/>
                  </a:lnTo>
                  <a:lnTo>
                    <a:pt x="13236" y="43762"/>
                  </a:lnTo>
                  <a:lnTo>
                    <a:pt x="7105" y="53694"/>
                  </a:lnTo>
                  <a:lnTo>
                    <a:pt x="5470" y="58319"/>
                  </a:lnTo>
                  <a:lnTo>
                    <a:pt x="5535" y="67220"/>
                  </a:lnTo>
                  <a:lnTo>
                    <a:pt x="6540" y="71569"/>
                  </a:lnTo>
                  <a:lnTo>
                    <a:pt x="9326" y="74468"/>
                  </a:lnTo>
                  <a:lnTo>
                    <a:pt x="18067" y="77690"/>
                  </a:lnTo>
                  <a:lnTo>
                    <a:pt x="38259" y="76133"/>
                  </a:lnTo>
                  <a:lnTo>
                    <a:pt x="58745" y="67832"/>
                  </a:lnTo>
                  <a:lnTo>
                    <a:pt x="68018" y="60394"/>
                  </a:lnTo>
                  <a:lnTo>
                    <a:pt x="71479" y="56435"/>
                  </a:lnTo>
                  <a:lnTo>
                    <a:pt x="73080" y="52385"/>
                  </a:lnTo>
                  <a:lnTo>
                    <a:pt x="72978" y="44121"/>
                  </a:lnTo>
                  <a:lnTo>
                    <a:pt x="70552" y="41353"/>
                  </a:lnTo>
                  <a:lnTo>
                    <a:pt x="62212" y="38278"/>
                  </a:lnTo>
                  <a:lnTo>
                    <a:pt x="53331" y="38792"/>
                  </a:lnTo>
                  <a:lnTo>
                    <a:pt x="43975" y="42078"/>
                  </a:lnTo>
                  <a:lnTo>
                    <a:pt x="32761" y="48242"/>
                  </a:lnTo>
                  <a:lnTo>
                    <a:pt x="28924" y="51861"/>
                  </a:lnTo>
                  <a:lnTo>
                    <a:pt x="24661" y="59646"/>
                  </a:lnTo>
                  <a:lnTo>
                    <a:pt x="24647" y="67809"/>
                  </a:lnTo>
                  <a:lnTo>
                    <a:pt x="25632" y="71962"/>
                  </a:lnTo>
                  <a:lnTo>
                    <a:pt x="27699" y="74731"/>
                  </a:lnTo>
                  <a:lnTo>
                    <a:pt x="30488" y="76576"/>
                  </a:lnTo>
                  <a:lnTo>
                    <a:pt x="33759" y="77806"/>
                  </a:lnTo>
                  <a:lnTo>
                    <a:pt x="43037" y="77292"/>
                  </a:lnTo>
                  <a:lnTo>
                    <a:pt x="54216" y="74006"/>
                  </a:lnTo>
                  <a:lnTo>
                    <a:pt x="76759" y="60398"/>
                  </a:lnTo>
                  <a:lnTo>
                    <a:pt x="81539" y="56438"/>
                  </a:lnTo>
                  <a:lnTo>
                    <a:pt x="86851" y="46393"/>
                  </a:lnTo>
                  <a:lnTo>
                    <a:pt x="88267" y="40751"/>
                  </a:lnTo>
                  <a:lnTo>
                    <a:pt x="87800" y="36284"/>
                  </a:lnTo>
                  <a:lnTo>
                    <a:pt x="86077" y="32601"/>
                  </a:lnTo>
                  <a:lnTo>
                    <a:pt x="83518" y="29439"/>
                  </a:lnTo>
                  <a:lnTo>
                    <a:pt x="73148" y="25927"/>
                  </a:lnTo>
                  <a:lnTo>
                    <a:pt x="66433" y="24990"/>
                  </a:lnTo>
                  <a:lnTo>
                    <a:pt x="55207" y="27712"/>
                  </a:lnTo>
                  <a:lnTo>
                    <a:pt x="50238" y="30414"/>
                  </a:lnTo>
                  <a:lnTo>
                    <a:pt x="42836" y="39060"/>
                  </a:lnTo>
                  <a:lnTo>
                    <a:pt x="33950" y="548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734">
              <a:extLst>
                <a:ext uri="{FF2B5EF4-FFF2-40B4-BE49-F238E27FC236}">
                  <a16:creationId xmlns:a16="http://schemas.microsoft.com/office/drawing/2014/main" xmlns="" id="{C7960A71-D7DF-47D7-B4DD-FCB2178F3DA9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502150" y="2971800"/>
              <a:ext cx="209551" cy="44451"/>
            </a:xfrm>
            <a:custGeom>
              <a:avLst/>
              <a:gdLst/>
              <a:ahLst/>
              <a:cxnLst/>
              <a:rect l="0" t="0" r="0" b="0"/>
              <a:pathLst>
                <a:path w="209551" h="44451">
                  <a:moveTo>
                    <a:pt x="0" y="44450"/>
                  </a:moveTo>
                  <a:lnTo>
                    <a:pt x="0" y="44450"/>
                  </a:lnTo>
                  <a:lnTo>
                    <a:pt x="10113" y="37708"/>
                  </a:lnTo>
                  <a:lnTo>
                    <a:pt x="48408" y="27152"/>
                  </a:lnTo>
                  <a:lnTo>
                    <a:pt x="87877" y="16904"/>
                  </a:lnTo>
                  <a:lnTo>
                    <a:pt x="126697" y="9085"/>
                  </a:lnTo>
                  <a:lnTo>
                    <a:pt x="164304" y="3005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735">
              <a:extLst>
                <a:ext uri="{FF2B5EF4-FFF2-40B4-BE49-F238E27FC236}">
                  <a16:creationId xmlns:a16="http://schemas.microsoft.com/office/drawing/2014/main" xmlns="" id="{C5675314-E8AD-47E1-942A-19F2CD3381D5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715644" y="2851337"/>
              <a:ext cx="205607" cy="207538"/>
            </a:xfrm>
            <a:custGeom>
              <a:avLst/>
              <a:gdLst/>
              <a:ahLst/>
              <a:cxnLst/>
              <a:rect l="0" t="0" r="0" b="0"/>
              <a:pathLst>
                <a:path w="205607" h="207538">
                  <a:moveTo>
                    <a:pt x="8756" y="31563"/>
                  </a:moveTo>
                  <a:lnTo>
                    <a:pt x="8756" y="31563"/>
                  </a:lnTo>
                  <a:lnTo>
                    <a:pt x="5385" y="31563"/>
                  </a:lnTo>
                  <a:lnTo>
                    <a:pt x="5098" y="30857"/>
                  </a:lnTo>
                  <a:lnTo>
                    <a:pt x="6660" y="28192"/>
                  </a:lnTo>
                  <a:lnTo>
                    <a:pt x="18248" y="22725"/>
                  </a:lnTo>
                  <a:lnTo>
                    <a:pt x="64848" y="10582"/>
                  </a:lnTo>
                  <a:lnTo>
                    <a:pt x="103692" y="3004"/>
                  </a:lnTo>
                  <a:lnTo>
                    <a:pt x="150845" y="233"/>
                  </a:lnTo>
                  <a:lnTo>
                    <a:pt x="159631" y="0"/>
                  </a:lnTo>
                  <a:lnTo>
                    <a:pt x="162961" y="1348"/>
                  </a:lnTo>
                  <a:lnTo>
                    <a:pt x="168544" y="6610"/>
                  </a:lnTo>
                  <a:lnTo>
                    <a:pt x="168903" y="10694"/>
                  </a:lnTo>
                  <a:lnTo>
                    <a:pt x="165540" y="20877"/>
                  </a:lnTo>
                  <a:lnTo>
                    <a:pt x="125314" y="66574"/>
                  </a:lnTo>
                  <a:lnTo>
                    <a:pt x="77798" y="111387"/>
                  </a:lnTo>
                  <a:lnTo>
                    <a:pt x="40266" y="146937"/>
                  </a:lnTo>
                  <a:lnTo>
                    <a:pt x="6984" y="180961"/>
                  </a:lnTo>
                  <a:lnTo>
                    <a:pt x="913" y="192271"/>
                  </a:lnTo>
                  <a:lnTo>
                    <a:pt x="0" y="196557"/>
                  </a:lnTo>
                  <a:lnTo>
                    <a:pt x="866" y="203201"/>
                  </a:lnTo>
                  <a:lnTo>
                    <a:pt x="4202" y="205255"/>
                  </a:lnTo>
                  <a:lnTo>
                    <a:pt x="15433" y="207537"/>
                  </a:lnTo>
                  <a:lnTo>
                    <a:pt x="56484" y="203227"/>
                  </a:lnTo>
                  <a:lnTo>
                    <a:pt x="96432" y="194766"/>
                  </a:lnTo>
                  <a:lnTo>
                    <a:pt x="134687" y="190927"/>
                  </a:lnTo>
                  <a:lnTo>
                    <a:pt x="177696" y="187429"/>
                  </a:lnTo>
                  <a:lnTo>
                    <a:pt x="205606" y="1903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736">
              <a:extLst>
                <a:ext uri="{FF2B5EF4-FFF2-40B4-BE49-F238E27FC236}">
                  <a16:creationId xmlns:a16="http://schemas.microsoft.com/office/drawing/2014/main" xmlns="" id="{C57F7707-0DA5-4491-8FE7-65E9C0D63092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4902840" y="3031641"/>
              <a:ext cx="177161" cy="111610"/>
            </a:xfrm>
            <a:custGeom>
              <a:avLst/>
              <a:gdLst/>
              <a:ahLst/>
              <a:cxnLst/>
              <a:rect l="0" t="0" r="0" b="0"/>
              <a:pathLst>
                <a:path w="177161" h="111610">
                  <a:moveTo>
                    <a:pt x="164460" y="3659"/>
                  </a:moveTo>
                  <a:lnTo>
                    <a:pt x="164460" y="3659"/>
                  </a:lnTo>
                  <a:lnTo>
                    <a:pt x="164460" y="0"/>
                  </a:lnTo>
                  <a:lnTo>
                    <a:pt x="164460" y="1563"/>
                  </a:lnTo>
                  <a:lnTo>
                    <a:pt x="150026" y="28487"/>
                  </a:lnTo>
                  <a:lnTo>
                    <a:pt x="133351" y="52088"/>
                  </a:lnTo>
                  <a:lnTo>
                    <a:pt x="103423" y="76569"/>
                  </a:lnTo>
                  <a:lnTo>
                    <a:pt x="68058" y="91663"/>
                  </a:lnTo>
                  <a:lnTo>
                    <a:pt x="43298" y="95688"/>
                  </a:lnTo>
                  <a:lnTo>
                    <a:pt x="20064" y="89952"/>
                  </a:lnTo>
                  <a:lnTo>
                    <a:pt x="2917" y="80111"/>
                  </a:lnTo>
                  <a:lnTo>
                    <a:pt x="320" y="76499"/>
                  </a:lnTo>
                  <a:lnTo>
                    <a:pt x="0" y="73386"/>
                  </a:lnTo>
                  <a:lnTo>
                    <a:pt x="1904" y="70605"/>
                  </a:lnTo>
                  <a:lnTo>
                    <a:pt x="9662" y="65633"/>
                  </a:lnTo>
                  <a:lnTo>
                    <a:pt x="32673" y="58867"/>
                  </a:lnTo>
                  <a:lnTo>
                    <a:pt x="65204" y="59136"/>
                  </a:lnTo>
                  <a:lnTo>
                    <a:pt x="98283" y="67055"/>
                  </a:lnTo>
                  <a:lnTo>
                    <a:pt x="142897" y="91500"/>
                  </a:lnTo>
                  <a:lnTo>
                    <a:pt x="177160" y="1116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737">
              <a:extLst>
                <a:ext uri="{FF2B5EF4-FFF2-40B4-BE49-F238E27FC236}">
                  <a16:creationId xmlns:a16="http://schemas.microsoft.com/office/drawing/2014/main" xmlns="" id="{07D659F1-9183-4125-9972-F46595493306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5105400" y="2968429"/>
              <a:ext cx="82551" cy="251022"/>
            </a:xfrm>
            <a:custGeom>
              <a:avLst/>
              <a:gdLst/>
              <a:ahLst/>
              <a:cxnLst/>
              <a:rect l="0" t="0" r="0" b="0"/>
              <a:pathLst>
                <a:path w="82551" h="251022">
                  <a:moveTo>
                    <a:pt x="82550" y="3371"/>
                  </a:moveTo>
                  <a:lnTo>
                    <a:pt x="82550" y="3371"/>
                  </a:lnTo>
                  <a:lnTo>
                    <a:pt x="82550" y="0"/>
                  </a:lnTo>
                  <a:lnTo>
                    <a:pt x="82550" y="4646"/>
                  </a:lnTo>
                  <a:lnTo>
                    <a:pt x="71000" y="41253"/>
                  </a:lnTo>
                  <a:lnTo>
                    <a:pt x="58131" y="72418"/>
                  </a:lnTo>
                  <a:lnTo>
                    <a:pt x="44886" y="107436"/>
                  </a:lnTo>
                  <a:lnTo>
                    <a:pt x="31944" y="143461"/>
                  </a:lnTo>
                  <a:lnTo>
                    <a:pt x="19136" y="178287"/>
                  </a:lnTo>
                  <a:lnTo>
                    <a:pt x="6767" y="222885"/>
                  </a:lnTo>
                  <a:lnTo>
                    <a:pt x="0" y="2510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738">
              <a:extLst>
                <a:ext uri="{FF2B5EF4-FFF2-40B4-BE49-F238E27FC236}">
                  <a16:creationId xmlns:a16="http://schemas.microsoft.com/office/drawing/2014/main" xmlns="" id="{A92567C0-2C4C-403F-89E0-6E412B40C8B2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187950" y="3103929"/>
              <a:ext cx="177801" cy="142001"/>
            </a:xfrm>
            <a:custGeom>
              <a:avLst/>
              <a:gdLst/>
              <a:ahLst/>
              <a:cxnLst/>
              <a:rect l="0" t="0" r="0" b="0"/>
              <a:pathLst>
                <a:path w="177801" h="142001">
                  <a:moveTo>
                    <a:pt x="0" y="32971"/>
                  </a:moveTo>
                  <a:lnTo>
                    <a:pt x="0" y="32971"/>
                  </a:lnTo>
                  <a:lnTo>
                    <a:pt x="0" y="26229"/>
                  </a:lnTo>
                  <a:lnTo>
                    <a:pt x="3763" y="19156"/>
                  </a:lnTo>
                  <a:lnTo>
                    <a:pt x="6742" y="15294"/>
                  </a:lnTo>
                  <a:lnTo>
                    <a:pt x="13814" y="11004"/>
                  </a:lnTo>
                  <a:lnTo>
                    <a:pt x="44152" y="0"/>
                  </a:lnTo>
                  <a:lnTo>
                    <a:pt x="60075" y="208"/>
                  </a:lnTo>
                  <a:lnTo>
                    <a:pt x="74678" y="8297"/>
                  </a:lnTo>
                  <a:lnTo>
                    <a:pt x="81535" y="14405"/>
                  </a:lnTo>
                  <a:lnTo>
                    <a:pt x="89155" y="28718"/>
                  </a:lnTo>
                  <a:lnTo>
                    <a:pt x="91186" y="36485"/>
                  </a:lnTo>
                  <a:lnTo>
                    <a:pt x="87799" y="52642"/>
                  </a:lnTo>
                  <a:lnTo>
                    <a:pt x="72111" y="77605"/>
                  </a:lnTo>
                  <a:lnTo>
                    <a:pt x="33830" y="121329"/>
                  </a:lnTo>
                  <a:lnTo>
                    <a:pt x="23429" y="136998"/>
                  </a:lnTo>
                  <a:lnTo>
                    <a:pt x="21969" y="140422"/>
                  </a:lnTo>
                  <a:lnTo>
                    <a:pt x="27346" y="142000"/>
                  </a:lnTo>
                  <a:lnTo>
                    <a:pt x="64547" y="140143"/>
                  </a:lnTo>
                  <a:lnTo>
                    <a:pt x="111631" y="130969"/>
                  </a:lnTo>
                  <a:lnTo>
                    <a:pt x="155685" y="120725"/>
                  </a:lnTo>
                  <a:lnTo>
                    <a:pt x="177800" y="1155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739">
              <a:extLst>
                <a:ext uri="{FF2B5EF4-FFF2-40B4-BE49-F238E27FC236}">
                  <a16:creationId xmlns:a16="http://schemas.microsoft.com/office/drawing/2014/main" xmlns="" id="{C11FFF76-EE5F-40F9-AB93-4268502B8301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4724400" y="2400300"/>
              <a:ext cx="21895" cy="254001"/>
            </a:xfrm>
            <a:custGeom>
              <a:avLst/>
              <a:gdLst/>
              <a:ahLst/>
              <a:cxnLst/>
              <a:rect l="0" t="0" r="0" b="0"/>
              <a:pathLst>
                <a:path w="21895" h="254001">
                  <a:moveTo>
                    <a:pt x="0" y="0"/>
                  </a:moveTo>
                  <a:lnTo>
                    <a:pt x="0" y="0"/>
                  </a:lnTo>
                  <a:lnTo>
                    <a:pt x="5069" y="12961"/>
                  </a:lnTo>
                  <a:lnTo>
                    <a:pt x="10831" y="44763"/>
                  </a:lnTo>
                  <a:lnTo>
                    <a:pt x="14927" y="78691"/>
                  </a:lnTo>
                  <a:lnTo>
                    <a:pt x="19099" y="115407"/>
                  </a:lnTo>
                  <a:lnTo>
                    <a:pt x="21894" y="152186"/>
                  </a:lnTo>
                  <a:lnTo>
                    <a:pt x="20784" y="187348"/>
                  </a:lnTo>
                  <a:lnTo>
                    <a:pt x="12822" y="228763"/>
                  </a:lnTo>
                  <a:lnTo>
                    <a:pt x="6350" y="254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740">
              <a:extLst>
                <a:ext uri="{FF2B5EF4-FFF2-40B4-BE49-F238E27FC236}">
                  <a16:creationId xmlns:a16="http://schemas.microsoft.com/office/drawing/2014/main" xmlns="" id="{53A755B5-B616-47BC-8BE3-47C410053A43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4172909" y="2489200"/>
              <a:ext cx="221292" cy="165101"/>
            </a:xfrm>
            <a:custGeom>
              <a:avLst/>
              <a:gdLst/>
              <a:ahLst/>
              <a:cxnLst/>
              <a:rect l="0" t="0" r="0" b="0"/>
              <a:pathLst>
                <a:path w="221292" h="165101">
                  <a:moveTo>
                    <a:pt x="221291" y="0"/>
                  </a:moveTo>
                  <a:lnTo>
                    <a:pt x="221291" y="0"/>
                  </a:lnTo>
                  <a:lnTo>
                    <a:pt x="180017" y="22322"/>
                  </a:lnTo>
                  <a:lnTo>
                    <a:pt x="136311" y="53651"/>
                  </a:lnTo>
                  <a:lnTo>
                    <a:pt x="92081" y="86374"/>
                  </a:lnTo>
                  <a:lnTo>
                    <a:pt x="51068" y="118412"/>
                  </a:lnTo>
                  <a:lnTo>
                    <a:pt x="5962" y="155737"/>
                  </a:lnTo>
                  <a:lnTo>
                    <a:pt x="0" y="163761"/>
                  </a:lnTo>
                  <a:lnTo>
                    <a:pt x="386" y="164913"/>
                  </a:lnTo>
                  <a:lnTo>
                    <a:pt x="5391" y="165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741">
              <a:extLst>
                <a:ext uri="{FF2B5EF4-FFF2-40B4-BE49-F238E27FC236}">
                  <a16:creationId xmlns:a16="http://schemas.microsoft.com/office/drawing/2014/main" xmlns="" id="{A3F1B173-5BAC-43C1-9B13-D81528441DFA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4222750" y="2470150"/>
              <a:ext cx="209551" cy="184151"/>
            </a:xfrm>
            <a:custGeom>
              <a:avLst/>
              <a:gdLst/>
              <a:ahLst/>
              <a:cxnLst/>
              <a:rect l="0" t="0" r="0" b="0"/>
              <a:pathLst>
                <a:path w="209551" h="184151">
                  <a:moveTo>
                    <a:pt x="209550" y="0"/>
                  </a:moveTo>
                  <a:lnTo>
                    <a:pt x="209550" y="0"/>
                  </a:lnTo>
                  <a:lnTo>
                    <a:pt x="176311" y="21689"/>
                  </a:lnTo>
                  <a:lnTo>
                    <a:pt x="143036" y="42095"/>
                  </a:lnTo>
                  <a:lnTo>
                    <a:pt x="106610" y="69039"/>
                  </a:lnTo>
                  <a:lnTo>
                    <a:pt x="71371" y="99123"/>
                  </a:lnTo>
                  <a:lnTo>
                    <a:pt x="30554" y="141710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742">
              <a:extLst>
                <a:ext uri="{FF2B5EF4-FFF2-40B4-BE49-F238E27FC236}">
                  <a16:creationId xmlns:a16="http://schemas.microsoft.com/office/drawing/2014/main" xmlns="" id="{69A5C4F0-CD64-46C3-8E64-7753DF72E9F8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330700" y="2501900"/>
              <a:ext cx="234951" cy="158751"/>
            </a:xfrm>
            <a:custGeom>
              <a:avLst/>
              <a:gdLst/>
              <a:ahLst/>
              <a:cxnLst/>
              <a:rect l="0" t="0" r="0" b="0"/>
              <a:pathLst>
                <a:path w="234951" h="158751">
                  <a:moveTo>
                    <a:pt x="234950" y="0"/>
                  </a:moveTo>
                  <a:lnTo>
                    <a:pt x="234950" y="0"/>
                  </a:lnTo>
                  <a:lnTo>
                    <a:pt x="187913" y="26759"/>
                  </a:lnTo>
                  <a:lnTo>
                    <a:pt x="148663" y="50933"/>
                  </a:lnTo>
                  <a:lnTo>
                    <a:pt x="109111" y="80022"/>
                  </a:lnTo>
                  <a:lnTo>
                    <a:pt x="71072" y="109649"/>
                  </a:lnTo>
                  <a:lnTo>
                    <a:pt x="23567" y="142633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743">
              <a:extLst>
                <a:ext uri="{FF2B5EF4-FFF2-40B4-BE49-F238E27FC236}">
                  <a16:creationId xmlns:a16="http://schemas.microsoft.com/office/drawing/2014/main" xmlns="" id="{2F364549-FFB9-4A35-9825-59E423C7DDCE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370993" y="2552700"/>
              <a:ext cx="245458" cy="137944"/>
            </a:xfrm>
            <a:custGeom>
              <a:avLst/>
              <a:gdLst/>
              <a:ahLst/>
              <a:cxnLst/>
              <a:rect l="0" t="0" r="0" b="0"/>
              <a:pathLst>
                <a:path w="245458" h="137944">
                  <a:moveTo>
                    <a:pt x="245457" y="0"/>
                  </a:moveTo>
                  <a:lnTo>
                    <a:pt x="245457" y="0"/>
                  </a:lnTo>
                  <a:lnTo>
                    <a:pt x="201634" y="23597"/>
                  </a:lnTo>
                  <a:lnTo>
                    <a:pt x="178847" y="36192"/>
                  </a:lnTo>
                  <a:lnTo>
                    <a:pt x="153778" y="50234"/>
                  </a:lnTo>
                  <a:lnTo>
                    <a:pt x="127188" y="65239"/>
                  </a:lnTo>
                  <a:lnTo>
                    <a:pt x="80710" y="91319"/>
                  </a:lnTo>
                  <a:lnTo>
                    <a:pt x="41709" y="113259"/>
                  </a:lnTo>
                  <a:lnTo>
                    <a:pt x="0" y="137943"/>
                  </a:lnTo>
                  <a:lnTo>
                    <a:pt x="41880" y="121897"/>
                  </a:lnTo>
                  <a:lnTo>
                    <a:pt x="61307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744">
              <a:extLst>
                <a:ext uri="{FF2B5EF4-FFF2-40B4-BE49-F238E27FC236}">
                  <a16:creationId xmlns:a16="http://schemas.microsoft.com/office/drawing/2014/main" xmlns="" id="{E21CFE84-9500-4E12-98D6-D1BACFAFD49D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565076" y="2546350"/>
              <a:ext cx="172413" cy="158751"/>
            </a:xfrm>
            <a:custGeom>
              <a:avLst/>
              <a:gdLst/>
              <a:ahLst/>
              <a:cxnLst/>
              <a:rect l="0" t="0" r="0" b="0"/>
              <a:pathLst>
                <a:path w="172413" h="158751">
                  <a:moveTo>
                    <a:pt x="152974" y="0"/>
                  </a:moveTo>
                  <a:lnTo>
                    <a:pt x="152974" y="0"/>
                  </a:lnTo>
                  <a:lnTo>
                    <a:pt x="105885" y="31393"/>
                  </a:lnTo>
                  <a:lnTo>
                    <a:pt x="73484" y="52758"/>
                  </a:lnTo>
                  <a:lnTo>
                    <a:pt x="27038" y="83208"/>
                  </a:lnTo>
                  <a:lnTo>
                    <a:pt x="1830" y="103441"/>
                  </a:lnTo>
                  <a:lnTo>
                    <a:pt x="0" y="105650"/>
                  </a:lnTo>
                  <a:lnTo>
                    <a:pt x="191" y="106417"/>
                  </a:lnTo>
                  <a:lnTo>
                    <a:pt x="42466" y="91733"/>
                  </a:lnTo>
                  <a:lnTo>
                    <a:pt x="77989" y="77929"/>
                  </a:lnTo>
                  <a:lnTo>
                    <a:pt x="113533" y="64269"/>
                  </a:lnTo>
                  <a:lnTo>
                    <a:pt x="155869" y="48441"/>
                  </a:lnTo>
                  <a:lnTo>
                    <a:pt x="170488" y="44107"/>
                  </a:lnTo>
                  <a:lnTo>
                    <a:pt x="172412" y="44927"/>
                  </a:lnTo>
                  <a:lnTo>
                    <a:pt x="172283" y="46884"/>
                  </a:lnTo>
                  <a:lnTo>
                    <a:pt x="124968" y="88585"/>
                  </a:lnTo>
                  <a:lnTo>
                    <a:pt x="91844" y="113454"/>
                  </a:lnTo>
                  <a:lnTo>
                    <a:pt x="55955" y="136267"/>
                  </a:lnTo>
                  <a:lnTo>
                    <a:pt x="19624" y="15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745">
              <a:extLst>
                <a:ext uri="{FF2B5EF4-FFF2-40B4-BE49-F238E27FC236}">
                  <a16:creationId xmlns:a16="http://schemas.microsoft.com/office/drawing/2014/main" xmlns="" id="{32513357-4E99-479F-B712-2BF79F52DE6C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076700" y="2197100"/>
              <a:ext cx="302956" cy="374651"/>
            </a:xfrm>
            <a:custGeom>
              <a:avLst/>
              <a:gdLst/>
              <a:ahLst/>
              <a:cxnLst/>
              <a:rect l="0" t="0" r="0" b="0"/>
              <a:pathLst>
                <a:path w="302956" h="374651">
                  <a:moveTo>
                    <a:pt x="0" y="0"/>
                  </a:moveTo>
                  <a:lnTo>
                    <a:pt x="0" y="0"/>
                  </a:lnTo>
                  <a:lnTo>
                    <a:pt x="34499" y="3371"/>
                  </a:lnTo>
                  <a:lnTo>
                    <a:pt x="78703" y="27451"/>
                  </a:lnTo>
                  <a:lnTo>
                    <a:pt x="120608" y="61756"/>
                  </a:lnTo>
                  <a:lnTo>
                    <a:pt x="152146" y="93769"/>
                  </a:lnTo>
                  <a:lnTo>
                    <a:pt x="184978" y="131045"/>
                  </a:lnTo>
                  <a:lnTo>
                    <a:pt x="217679" y="171131"/>
                  </a:lnTo>
                  <a:lnTo>
                    <a:pt x="248676" y="212466"/>
                  </a:lnTo>
                  <a:lnTo>
                    <a:pt x="273271" y="250592"/>
                  </a:lnTo>
                  <a:lnTo>
                    <a:pt x="290787" y="284941"/>
                  </a:lnTo>
                  <a:lnTo>
                    <a:pt x="300648" y="326668"/>
                  </a:lnTo>
                  <a:lnTo>
                    <a:pt x="302955" y="347915"/>
                  </a:lnTo>
                  <a:lnTo>
                    <a:pt x="300217" y="361122"/>
                  </a:lnTo>
                  <a:lnTo>
                    <a:pt x="292100" y="374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746">
              <a:extLst>
                <a:ext uri="{FF2B5EF4-FFF2-40B4-BE49-F238E27FC236}">
                  <a16:creationId xmlns:a16="http://schemas.microsoft.com/office/drawing/2014/main" xmlns="" id="{AE27D03A-42F2-4971-904A-A41BCCA3110E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015208" y="2089150"/>
              <a:ext cx="226593" cy="248329"/>
            </a:xfrm>
            <a:custGeom>
              <a:avLst/>
              <a:gdLst/>
              <a:ahLst/>
              <a:cxnLst/>
              <a:rect l="0" t="0" r="0" b="0"/>
              <a:pathLst>
                <a:path w="226593" h="248329">
                  <a:moveTo>
                    <a:pt x="36092" y="127000"/>
                  </a:moveTo>
                  <a:lnTo>
                    <a:pt x="36092" y="127000"/>
                  </a:lnTo>
                  <a:lnTo>
                    <a:pt x="36092" y="121533"/>
                  </a:lnTo>
                  <a:lnTo>
                    <a:pt x="36797" y="121238"/>
                  </a:lnTo>
                  <a:lnTo>
                    <a:pt x="39463" y="120911"/>
                  </a:lnTo>
                  <a:lnTo>
                    <a:pt x="48301" y="130840"/>
                  </a:lnTo>
                  <a:lnTo>
                    <a:pt x="68056" y="174952"/>
                  </a:lnTo>
                  <a:lnTo>
                    <a:pt x="81447" y="216200"/>
                  </a:lnTo>
                  <a:lnTo>
                    <a:pt x="91881" y="247609"/>
                  </a:lnTo>
                  <a:lnTo>
                    <a:pt x="90924" y="248328"/>
                  </a:lnTo>
                  <a:lnTo>
                    <a:pt x="86097" y="245364"/>
                  </a:lnTo>
                  <a:lnTo>
                    <a:pt x="63695" y="203535"/>
                  </a:lnTo>
                  <a:lnTo>
                    <a:pt x="43095" y="167081"/>
                  </a:lnTo>
                  <a:lnTo>
                    <a:pt x="17171" y="126529"/>
                  </a:lnTo>
                  <a:lnTo>
                    <a:pt x="1005" y="98463"/>
                  </a:lnTo>
                  <a:lnTo>
                    <a:pt x="0" y="95275"/>
                  </a:lnTo>
                  <a:lnTo>
                    <a:pt x="37" y="92445"/>
                  </a:lnTo>
                  <a:lnTo>
                    <a:pt x="1958" y="87418"/>
                  </a:lnTo>
                  <a:lnTo>
                    <a:pt x="32041" y="67597"/>
                  </a:lnTo>
                  <a:lnTo>
                    <a:pt x="61808" y="53091"/>
                  </a:lnTo>
                  <a:lnTo>
                    <a:pt x="99968" y="37237"/>
                  </a:lnTo>
                  <a:lnTo>
                    <a:pt x="142093" y="22194"/>
                  </a:lnTo>
                  <a:lnTo>
                    <a:pt x="184333" y="10805"/>
                  </a:lnTo>
                  <a:lnTo>
                    <a:pt x="22659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747">
              <a:extLst>
                <a:ext uri="{FF2B5EF4-FFF2-40B4-BE49-F238E27FC236}">
                  <a16:creationId xmlns:a16="http://schemas.microsoft.com/office/drawing/2014/main" xmlns="" id="{08CAF8CB-91FB-4B71-AD30-39A12581A36E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765498" y="1790700"/>
              <a:ext cx="184203" cy="158751"/>
            </a:xfrm>
            <a:custGeom>
              <a:avLst/>
              <a:gdLst/>
              <a:ahLst/>
              <a:cxnLst/>
              <a:rect l="0" t="0" r="0" b="0"/>
              <a:pathLst>
                <a:path w="184203" h="158751">
                  <a:moveTo>
                    <a:pt x="114352" y="0"/>
                  </a:moveTo>
                  <a:lnTo>
                    <a:pt x="114352" y="0"/>
                  </a:lnTo>
                  <a:lnTo>
                    <a:pt x="113646" y="6481"/>
                  </a:lnTo>
                  <a:lnTo>
                    <a:pt x="101404" y="49513"/>
                  </a:lnTo>
                  <a:lnTo>
                    <a:pt x="81431" y="82639"/>
                  </a:lnTo>
                  <a:lnTo>
                    <a:pt x="54895" y="108839"/>
                  </a:lnTo>
                  <a:lnTo>
                    <a:pt x="33000" y="121305"/>
                  </a:lnTo>
                  <a:lnTo>
                    <a:pt x="19635" y="124469"/>
                  </a:lnTo>
                  <a:lnTo>
                    <a:pt x="13812" y="123196"/>
                  </a:lnTo>
                  <a:lnTo>
                    <a:pt x="3581" y="116137"/>
                  </a:lnTo>
                  <a:lnTo>
                    <a:pt x="993" y="111291"/>
                  </a:lnTo>
                  <a:lnTo>
                    <a:pt x="0" y="100263"/>
                  </a:lnTo>
                  <a:lnTo>
                    <a:pt x="2134" y="95064"/>
                  </a:lnTo>
                  <a:lnTo>
                    <a:pt x="10149" y="85525"/>
                  </a:lnTo>
                  <a:lnTo>
                    <a:pt x="29933" y="75592"/>
                  </a:lnTo>
                  <a:lnTo>
                    <a:pt x="63782" y="78293"/>
                  </a:lnTo>
                  <a:lnTo>
                    <a:pt x="101720" y="98144"/>
                  </a:lnTo>
                  <a:lnTo>
                    <a:pt x="145985" y="130681"/>
                  </a:lnTo>
                  <a:lnTo>
                    <a:pt x="184202" y="15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748">
              <a:extLst>
                <a:ext uri="{FF2B5EF4-FFF2-40B4-BE49-F238E27FC236}">
                  <a16:creationId xmlns:a16="http://schemas.microsoft.com/office/drawing/2014/main" xmlns="" id="{F0AD385B-0921-4DB7-9176-EEE06D5B2ED2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956050" y="1727200"/>
              <a:ext cx="38101" cy="266701"/>
            </a:xfrm>
            <a:custGeom>
              <a:avLst/>
              <a:gdLst/>
              <a:ahLst/>
              <a:cxnLst/>
              <a:rect l="0" t="0" r="0" b="0"/>
              <a:pathLst>
                <a:path w="38101" h="266701">
                  <a:moveTo>
                    <a:pt x="38100" y="0"/>
                  </a:moveTo>
                  <a:lnTo>
                    <a:pt x="38100" y="0"/>
                  </a:lnTo>
                  <a:lnTo>
                    <a:pt x="34337" y="42995"/>
                  </a:lnTo>
                  <a:lnTo>
                    <a:pt x="27961" y="75553"/>
                  </a:lnTo>
                  <a:lnTo>
                    <a:pt x="20423" y="113542"/>
                  </a:lnTo>
                  <a:lnTo>
                    <a:pt x="12369" y="153944"/>
                  </a:lnTo>
                  <a:lnTo>
                    <a:pt x="5497" y="194009"/>
                  </a:lnTo>
                  <a:lnTo>
                    <a:pt x="2443" y="230630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749">
              <a:extLst>
                <a:ext uri="{FF2B5EF4-FFF2-40B4-BE49-F238E27FC236}">
                  <a16:creationId xmlns:a16="http://schemas.microsoft.com/office/drawing/2014/main" xmlns="" id="{9123393A-4471-448D-BEAD-866CB798D650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008615" y="1888077"/>
              <a:ext cx="220486" cy="125700"/>
            </a:xfrm>
            <a:custGeom>
              <a:avLst/>
              <a:gdLst/>
              <a:ahLst/>
              <a:cxnLst/>
              <a:rect l="0" t="0" r="0" b="0"/>
              <a:pathLst>
                <a:path w="220486" h="125700">
                  <a:moveTo>
                    <a:pt x="10935" y="29623"/>
                  </a:moveTo>
                  <a:lnTo>
                    <a:pt x="10935" y="29623"/>
                  </a:lnTo>
                  <a:lnTo>
                    <a:pt x="4193" y="26252"/>
                  </a:lnTo>
                  <a:lnTo>
                    <a:pt x="2207" y="24553"/>
                  </a:lnTo>
                  <a:lnTo>
                    <a:pt x="0" y="20784"/>
                  </a:lnTo>
                  <a:lnTo>
                    <a:pt x="823" y="18792"/>
                  </a:lnTo>
                  <a:lnTo>
                    <a:pt x="5500" y="14696"/>
                  </a:lnTo>
                  <a:lnTo>
                    <a:pt x="39573" y="2659"/>
                  </a:lnTo>
                  <a:lnTo>
                    <a:pt x="60117" y="0"/>
                  </a:lnTo>
                  <a:lnTo>
                    <a:pt x="75362" y="2581"/>
                  </a:lnTo>
                  <a:lnTo>
                    <a:pt x="81403" y="5245"/>
                  </a:lnTo>
                  <a:lnTo>
                    <a:pt x="84725" y="10549"/>
                  </a:lnTo>
                  <a:lnTo>
                    <a:pt x="86534" y="25849"/>
                  </a:lnTo>
                  <a:lnTo>
                    <a:pt x="76844" y="57668"/>
                  </a:lnTo>
                  <a:lnTo>
                    <a:pt x="47253" y="103175"/>
                  </a:lnTo>
                  <a:lnTo>
                    <a:pt x="38491" y="123958"/>
                  </a:lnTo>
                  <a:lnTo>
                    <a:pt x="41301" y="125674"/>
                  </a:lnTo>
                  <a:lnTo>
                    <a:pt x="53829" y="125699"/>
                  </a:lnTo>
                  <a:lnTo>
                    <a:pt x="90829" y="118376"/>
                  </a:lnTo>
                  <a:lnTo>
                    <a:pt x="134169" y="103898"/>
                  </a:lnTo>
                  <a:lnTo>
                    <a:pt x="167306" y="90386"/>
                  </a:lnTo>
                  <a:lnTo>
                    <a:pt x="220485" y="677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135">
            <a:extLst>
              <a:ext uri="{FF2B5EF4-FFF2-40B4-BE49-F238E27FC236}">
                <a16:creationId xmlns:a16="http://schemas.microsoft.com/office/drawing/2014/main" xmlns="" id="{4D95779F-F3D1-442D-9C40-3EBC934507A4}"/>
              </a:ext>
            </a:extLst>
          </p:cNvPr>
          <p:cNvGrpSpPr/>
          <p:nvPr/>
        </p:nvGrpSpPr>
        <p:grpSpPr>
          <a:xfrm>
            <a:off x="5524500" y="326829"/>
            <a:ext cx="2940051" cy="1997272"/>
            <a:chOff x="5524500" y="326829"/>
            <a:chExt cx="2940051" cy="1997272"/>
          </a:xfrm>
        </p:grpSpPr>
        <p:sp>
          <p:nvSpPr>
            <p:cNvPr id="63" name="SMARTInkShape-750">
              <a:extLst>
                <a:ext uri="{FF2B5EF4-FFF2-40B4-BE49-F238E27FC236}">
                  <a16:creationId xmlns:a16="http://schemas.microsoft.com/office/drawing/2014/main" xmlns="" id="{18895B2C-3A8F-4C22-AC7B-669EFDB09851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398980" y="800384"/>
              <a:ext cx="892558" cy="37817"/>
            </a:xfrm>
            <a:custGeom>
              <a:avLst/>
              <a:gdLst/>
              <a:ahLst/>
              <a:cxnLst/>
              <a:rect l="0" t="0" r="0" b="0"/>
              <a:pathLst>
                <a:path w="892558" h="37817">
                  <a:moveTo>
                    <a:pt x="8170" y="12416"/>
                  </a:moveTo>
                  <a:lnTo>
                    <a:pt x="8170" y="12416"/>
                  </a:lnTo>
                  <a:lnTo>
                    <a:pt x="0" y="12416"/>
                  </a:lnTo>
                  <a:lnTo>
                    <a:pt x="33278" y="12416"/>
                  </a:lnTo>
                  <a:lnTo>
                    <a:pt x="76244" y="12416"/>
                  </a:lnTo>
                  <a:lnTo>
                    <a:pt x="103646" y="11710"/>
                  </a:lnTo>
                  <a:lnTo>
                    <a:pt x="133910" y="10535"/>
                  </a:lnTo>
                  <a:lnTo>
                    <a:pt x="166080" y="9045"/>
                  </a:lnTo>
                  <a:lnTo>
                    <a:pt x="201638" y="8052"/>
                  </a:lnTo>
                  <a:lnTo>
                    <a:pt x="239454" y="7390"/>
                  </a:lnTo>
                  <a:lnTo>
                    <a:pt x="278775" y="6949"/>
                  </a:lnTo>
                  <a:lnTo>
                    <a:pt x="322628" y="5949"/>
                  </a:lnTo>
                  <a:lnTo>
                    <a:pt x="369504" y="4577"/>
                  </a:lnTo>
                  <a:lnTo>
                    <a:pt x="418392" y="2957"/>
                  </a:lnTo>
                  <a:lnTo>
                    <a:pt x="467213" y="1876"/>
                  </a:lnTo>
                  <a:lnTo>
                    <a:pt x="515987" y="1156"/>
                  </a:lnTo>
                  <a:lnTo>
                    <a:pt x="564732" y="676"/>
                  </a:lnTo>
                  <a:lnTo>
                    <a:pt x="611339" y="356"/>
                  </a:lnTo>
                  <a:lnTo>
                    <a:pt x="656522" y="143"/>
                  </a:lnTo>
                  <a:lnTo>
                    <a:pt x="700754" y="0"/>
                  </a:lnTo>
                  <a:lnTo>
                    <a:pt x="739415" y="611"/>
                  </a:lnTo>
                  <a:lnTo>
                    <a:pt x="774361" y="1724"/>
                  </a:lnTo>
                  <a:lnTo>
                    <a:pt x="806831" y="3171"/>
                  </a:lnTo>
                  <a:lnTo>
                    <a:pt x="850434" y="8542"/>
                  </a:lnTo>
                  <a:lnTo>
                    <a:pt x="891309" y="20117"/>
                  </a:lnTo>
                  <a:lnTo>
                    <a:pt x="892557" y="23195"/>
                  </a:lnTo>
                  <a:lnTo>
                    <a:pt x="890567" y="26657"/>
                  </a:lnTo>
                  <a:lnTo>
                    <a:pt x="878120" y="3781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751">
              <a:extLst>
                <a:ext uri="{FF2B5EF4-FFF2-40B4-BE49-F238E27FC236}">
                  <a16:creationId xmlns:a16="http://schemas.microsoft.com/office/drawing/2014/main" xmlns="" id="{53376F31-DF8A-4278-966C-FA53E9529B3A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076950" y="1131953"/>
              <a:ext cx="1492251" cy="80898"/>
            </a:xfrm>
            <a:custGeom>
              <a:avLst/>
              <a:gdLst/>
              <a:ahLst/>
              <a:cxnLst/>
              <a:rect l="0" t="0" r="0" b="0"/>
              <a:pathLst>
                <a:path w="1492251" h="80898">
                  <a:moveTo>
                    <a:pt x="0" y="80897"/>
                  </a:moveTo>
                  <a:lnTo>
                    <a:pt x="0" y="80897"/>
                  </a:lnTo>
                  <a:lnTo>
                    <a:pt x="45495" y="80191"/>
                  </a:lnTo>
                  <a:lnTo>
                    <a:pt x="68431" y="79015"/>
                  </a:lnTo>
                  <a:lnTo>
                    <a:pt x="94303" y="77526"/>
                  </a:lnTo>
                  <a:lnTo>
                    <a:pt x="128486" y="75827"/>
                  </a:lnTo>
                  <a:lnTo>
                    <a:pt x="168206" y="73989"/>
                  </a:lnTo>
                  <a:lnTo>
                    <a:pt x="211621" y="72059"/>
                  </a:lnTo>
                  <a:lnTo>
                    <a:pt x="262436" y="68655"/>
                  </a:lnTo>
                  <a:lnTo>
                    <a:pt x="318185" y="64269"/>
                  </a:lnTo>
                  <a:lnTo>
                    <a:pt x="377223" y="59228"/>
                  </a:lnTo>
                  <a:lnTo>
                    <a:pt x="441982" y="53751"/>
                  </a:lnTo>
                  <a:lnTo>
                    <a:pt x="510555" y="47983"/>
                  </a:lnTo>
                  <a:lnTo>
                    <a:pt x="581669" y="42021"/>
                  </a:lnTo>
                  <a:lnTo>
                    <a:pt x="655890" y="36635"/>
                  </a:lnTo>
                  <a:lnTo>
                    <a:pt x="732182" y="31634"/>
                  </a:lnTo>
                  <a:lnTo>
                    <a:pt x="809855" y="26888"/>
                  </a:lnTo>
                  <a:lnTo>
                    <a:pt x="884214" y="22313"/>
                  </a:lnTo>
                  <a:lnTo>
                    <a:pt x="956365" y="17852"/>
                  </a:lnTo>
                  <a:lnTo>
                    <a:pt x="1027044" y="13467"/>
                  </a:lnTo>
                  <a:lnTo>
                    <a:pt x="1091801" y="9838"/>
                  </a:lnTo>
                  <a:lnTo>
                    <a:pt x="1152611" y="6713"/>
                  </a:lnTo>
                  <a:lnTo>
                    <a:pt x="1210791" y="3925"/>
                  </a:lnTo>
                  <a:lnTo>
                    <a:pt x="1262277" y="2065"/>
                  </a:lnTo>
                  <a:lnTo>
                    <a:pt x="1309301" y="826"/>
                  </a:lnTo>
                  <a:lnTo>
                    <a:pt x="1353350" y="0"/>
                  </a:lnTo>
                  <a:lnTo>
                    <a:pt x="1388362" y="154"/>
                  </a:lnTo>
                  <a:lnTo>
                    <a:pt x="1417346" y="963"/>
                  </a:lnTo>
                  <a:lnTo>
                    <a:pt x="1458959" y="3037"/>
                  </a:lnTo>
                  <a:lnTo>
                    <a:pt x="1492250" y="46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752">
              <a:extLst>
                <a:ext uri="{FF2B5EF4-FFF2-40B4-BE49-F238E27FC236}">
                  <a16:creationId xmlns:a16="http://schemas.microsoft.com/office/drawing/2014/main" xmlns="" id="{2B441441-D7D4-437F-8FCB-37358DAC3AB9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810250" y="1384521"/>
              <a:ext cx="1905001" cy="63280"/>
            </a:xfrm>
            <a:custGeom>
              <a:avLst/>
              <a:gdLst/>
              <a:ahLst/>
              <a:cxnLst/>
              <a:rect l="0" t="0" r="0" b="0"/>
              <a:pathLst>
                <a:path w="1905001" h="63280">
                  <a:moveTo>
                    <a:pt x="0" y="63279"/>
                  </a:moveTo>
                  <a:lnTo>
                    <a:pt x="0" y="63279"/>
                  </a:lnTo>
                  <a:lnTo>
                    <a:pt x="40155" y="63279"/>
                  </a:lnTo>
                  <a:lnTo>
                    <a:pt x="64870" y="63279"/>
                  </a:lnTo>
                  <a:lnTo>
                    <a:pt x="99691" y="62573"/>
                  </a:lnTo>
                  <a:lnTo>
                    <a:pt x="141250" y="61397"/>
                  </a:lnTo>
                  <a:lnTo>
                    <a:pt x="187300" y="59908"/>
                  </a:lnTo>
                  <a:lnTo>
                    <a:pt x="243400" y="56798"/>
                  </a:lnTo>
                  <a:lnTo>
                    <a:pt x="306200" y="52609"/>
                  </a:lnTo>
                  <a:lnTo>
                    <a:pt x="373466" y="47699"/>
                  </a:lnTo>
                  <a:lnTo>
                    <a:pt x="450767" y="43014"/>
                  </a:lnTo>
                  <a:lnTo>
                    <a:pt x="534756" y="38480"/>
                  </a:lnTo>
                  <a:lnTo>
                    <a:pt x="623204" y="34047"/>
                  </a:lnTo>
                  <a:lnTo>
                    <a:pt x="714625" y="29680"/>
                  </a:lnTo>
                  <a:lnTo>
                    <a:pt x="808027" y="25357"/>
                  </a:lnTo>
                  <a:lnTo>
                    <a:pt x="902751" y="21065"/>
                  </a:lnTo>
                  <a:lnTo>
                    <a:pt x="996239" y="16792"/>
                  </a:lnTo>
                  <a:lnTo>
                    <a:pt x="1088904" y="12532"/>
                  </a:lnTo>
                  <a:lnTo>
                    <a:pt x="1181020" y="8281"/>
                  </a:lnTo>
                  <a:lnTo>
                    <a:pt x="1269947" y="5447"/>
                  </a:lnTo>
                  <a:lnTo>
                    <a:pt x="1356747" y="3558"/>
                  </a:lnTo>
                  <a:lnTo>
                    <a:pt x="1442132" y="2298"/>
                  </a:lnTo>
                  <a:lnTo>
                    <a:pt x="1518105" y="1458"/>
                  </a:lnTo>
                  <a:lnTo>
                    <a:pt x="1587803" y="899"/>
                  </a:lnTo>
                  <a:lnTo>
                    <a:pt x="1653319" y="525"/>
                  </a:lnTo>
                  <a:lnTo>
                    <a:pt x="1708285" y="277"/>
                  </a:lnTo>
                  <a:lnTo>
                    <a:pt x="1756218" y="111"/>
                  </a:lnTo>
                  <a:lnTo>
                    <a:pt x="1799461" y="0"/>
                  </a:lnTo>
                  <a:lnTo>
                    <a:pt x="1830407" y="632"/>
                  </a:lnTo>
                  <a:lnTo>
                    <a:pt x="1870437" y="3216"/>
                  </a:lnTo>
                  <a:lnTo>
                    <a:pt x="1905000" y="61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753">
              <a:extLst>
                <a:ext uri="{FF2B5EF4-FFF2-40B4-BE49-F238E27FC236}">
                  <a16:creationId xmlns:a16="http://schemas.microsoft.com/office/drawing/2014/main" xmlns="" id="{1971D73A-8D2D-4BA9-8C43-BE2E890D2B49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759450" y="1653841"/>
              <a:ext cx="2247901" cy="92410"/>
            </a:xfrm>
            <a:custGeom>
              <a:avLst/>
              <a:gdLst/>
              <a:ahLst/>
              <a:cxnLst/>
              <a:rect l="0" t="0" r="0" b="0"/>
              <a:pathLst>
                <a:path w="2247901" h="92410">
                  <a:moveTo>
                    <a:pt x="0" y="92409"/>
                  </a:moveTo>
                  <a:lnTo>
                    <a:pt x="0" y="92409"/>
                  </a:lnTo>
                  <a:lnTo>
                    <a:pt x="37081" y="92409"/>
                  </a:lnTo>
                  <a:lnTo>
                    <a:pt x="64232" y="90998"/>
                  </a:lnTo>
                  <a:lnTo>
                    <a:pt x="98560" y="88646"/>
                  </a:lnTo>
                  <a:lnTo>
                    <a:pt x="137673" y="85667"/>
                  </a:lnTo>
                  <a:lnTo>
                    <a:pt x="189149" y="81564"/>
                  </a:lnTo>
                  <a:lnTo>
                    <a:pt x="248866" y="76712"/>
                  </a:lnTo>
                  <a:lnTo>
                    <a:pt x="314077" y="71361"/>
                  </a:lnTo>
                  <a:lnTo>
                    <a:pt x="388596" y="64972"/>
                  </a:lnTo>
                  <a:lnTo>
                    <a:pt x="469319" y="57890"/>
                  </a:lnTo>
                  <a:lnTo>
                    <a:pt x="554179" y="50346"/>
                  </a:lnTo>
                  <a:lnTo>
                    <a:pt x="646030" y="42495"/>
                  </a:lnTo>
                  <a:lnTo>
                    <a:pt x="742543" y="34439"/>
                  </a:lnTo>
                  <a:lnTo>
                    <a:pt x="842161" y="26245"/>
                  </a:lnTo>
                  <a:lnTo>
                    <a:pt x="946674" y="19372"/>
                  </a:lnTo>
                  <a:lnTo>
                    <a:pt x="1054450" y="13379"/>
                  </a:lnTo>
                  <a:lnTo>
                    <a:pt x="1164399" y="7972"/>
                  </a:lnTo>
                  <a:lnTo>
                    <a:pt x="1272977" y="4368"/>
                  </a:lnTo>
                  <a:lnTo>
                    <a:pt x="1380641" y="1965"/>
                  </a:lnTo>
                  <a:lnTo>
                    <a:pt x="1487694" y="363"/>
                  </a:lnTo>
                  <a:lnTo>
                    <a:pt x="1587285" y="0"/>
                  </a:lnTo>
                  <a:lnTo>
                    <a:pt x="1681900" y="464"/>
                  </a:lnTo>
                  <a:lnTo>
                    <a:pt x="1773200" y="1479"/>
                  </a:lnTo>
                  <a:lnTo>
                    <a:pt x="1854527" y="2861"/>
                  </a:lnTo>
                  <a:lnTo>
                    <a:pt x="1929207" y="4488"/>
                  </a:lnTo>
                  <a:lnTo>
                    <a:pt x="1999455" y="6278"/>
                  </a:lnTo>
                  <a:lnTo>
                    <a:pt x="2058281" y="8178"/>
                  </a:lnTo>
                  <a:lnTo>
                    <a:pt x="2109493" y="10149"/>
                  </a:lnTo>
                  <a:lnTo>
                    <a:pt x="2155628" y="12169"/>
                  </a:lnTo>
                  <a:lnTo>
                    <a:pt x="2186386" y="13516"/>
                  </a:lnTo>
                  <a:lnTo>
                    <a:pt x="2247900" y="162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754">
              <a:extLst>
                <a:ext uri="{FF2B5EF4-FFF2-40B4-BE49-F238E27FC236}">
                  <a16:creationId xmlns:a16="http://schemas.microsoft.com/office/drawing/2014/main" xmlns="" id="{107C638C-453D-4B1F-B8C0-B96140C68A49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524500" y="1961577"/>
              <a:ext cx="2940051" cy="70424"/>
            </a:xfrm>
            <a:custGeom>
              <a:avLst/>
              <a:gdLst/>
              <a:ahLst/>
              <a:cxnLst/>
              <a:rect l="0" t="0" r="0" b="0"/>
              <a:pathLst>
                <a:path w="2940051" h="70424">
                  <a:moveTo>
                    <a:pt x="0" y="70423"/>
                  </a:moveTo>
                  <a:lnTo>
                    <a:pt x="0" y="70423"/>
                  </a:lnTo>
                  <a:lnTo>
                    <a:pt x="28039" y="66059"/>
                  </a:lnTo>
                  <a:lnTo>
                    <a:pt x="72434" y="64956"/>
                  </a:lnTo>
                  <a:lnTo>
                    <a:pt x="106145" y="63956"/>
                  </a:lnTo>
                  <a:lnTo>
                    <a:pt x="146258" y="62584"/>
                  </a:lnTo>
                  <a:lnTo>
                    <a:pt x="190638" y="60963"/>
                  </a:lnTo>
                  <a:lnTo>
                    <a:pt x="245626" y="57767"/>
                  </a:lnTo>
                  <a:lnTo>
                    <a:pt x="307684" y="53519"/>
                  </a:lnTo>
                  <a:lnTo>
                    <a:pt x="374456" y="48570"/>
                  </a:lnTo>
                  <a:lnTo>
                    <a:pt x="452132" y="43154"/>
                  </a:lnTo>
                  <a:lnTo>
                    <a:pt x="537077" y="37427"/>
                  </a:lnTo>
                  <a:lnTo>
                    <a:pt x="626868" y="31492"/>
                  </a:lnTo>
                  <a:lnTo>
                    <a:pt x="729061" y="26125"/>
                  </a:lnTo>
                  <a:lnTo>
                    <a:pt x="839525" y="21135"/>
                  </a:lnTo>
                  <a:lnTo>
                    <a:pt x="955500" y="16398"/>
                  </a:lnTo>
                  <a:lnTo>
                    <a:pt x="1079383" y="11828"/>
                  </a:lnTo>
                  <a:lnTo>
                    <a:pt x="1208538" y="7371"/>
                  </a:lnTo>
                  <a:lnTo>
                    <a:pt x="1341209" y="2988"/>
                  </a:lnTo>
                  <a:lnTo>
                    <a:pt x="1473400" y="772"/>
                  </a:lnTo>
                  <a:lnTo>
                    <a:pt x="1605272" y="0"/>
                  </a:lnTo>
                  <a:lnTo>
                    <a:pt x="1736931" y="191"/>
                  </a:lnTo>
                  <a:lnTo>
                    <a:pt x="1867743" y="1024"/>
                  </a:lnTo>
                  <a:lnTo>
                    <a:pt x="1997990" y="2285"/>
                  </a:lnTo>
                  <a:lnTo>
                    <a:pt x="2127860" y="3831"/>
                  </a:lnTo>
                  <a:lnTo>
                    <a:pt x="2246895" y="6272"/>
                  </a:lnTo>
                  <a:lnTo>
                    <a:pt x="2358708" y="9311"/>
                  </a:lnTo>
                  <a:lnTo>
                    <a:pt x="2465705" y="12749"/>
                  </a:lnTo>
                  <a:lnTo>
                    <a:pt x="2558204" y="17157"/>
                  </a:lnTo>
                  <a:lnTo>
                    <a:pt x="2641036" y="22212"/>
                  </a:lnTo>
                  <a:lnTo>
                    <a:pt x="2717423" y="27699"/>
                  </a:lnTo>
                  <a:lnTo>
                    <a:pt x="2776110" y="32062"/>
                  </a:lnTo>
                  <a:lnTo>
                    <a:pt x="2822995" y="35677"/>
                  </a:lnTo>
                  <a:lnTo>
                    <a:pt x="2862014" y="38793"/>
                  </a:lnTo>
                  <a:lnTo>
                    <a:pt x="2940050" y="450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755">
              <a:extLst>
                <a:ext uri="{FF2B5EF4-FFF2-40B4-BE49-F238E27FC236}">
                  <a16:creationId xmlns:a16="http://schemas.microsoft.com/office/drawing/2014/main" xmlns="" id="{921FC9EF-A086-4C6E-9CAE-783B43A5DE4A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524500" y="2241935"/>
              <a:ext cx="2616201" cy="82166"/>
            </a:xfrm>
            <a:custGeom>
              <a:avLst/>
              <a:gdLst/>
              <a:ahLst/>
              <a:cxnLst/>
              <a:rect l="0" t="0" r="0" b="0"/>
              <a:pathLst>
                <a:path w="2616201" h="82166">
                  <a:moveTo>
                    <a:pt x="0" y="25015"/>
                  </a:moveTo>
                  <a:lnTo>
                    <a:pt x="0" y="25015"/>
                  </a:lnTo>
                  <a:lnTo>
                    <a:pt x="37081" y="18273"/>
                  </a:lnTo>
                  <a:lnTo>
                    <a:pt x="67759" y="15581"/>
                  </a:lnTo>
                  <a:lnTo>
                    <a:pt x="107967" y="13081"/>
                  </a:lnTo>
                  <a:lnTo>
                    <a:pt x="154528" y="10709"/>
                  </a:lnTo>
                  <a:lnTo>
                    <a:pt x="213085" y="8422"/>
                  </a:lnTo>
                  <a:lnTo>
                    <a:pt x="279640" y="6192"/>
                  </a:lnTo>
                  <a:lnTo>
                    <a:pt x="351527" y="4000"/>
                  </a:lnTo>
                  <a:lnTo>
                    <a:pt x="432612" y="2538"/>
                  </a:lnTo>
                  <a:lnTo>
                    <a:pt x="519830" y="1564"/>
                  </a:lnTo>
                  <a:lnTo>
                    <a:pt x="611136" y="914"/>
                  </a:lnTo>
                  <a:lnTo>
                    <a:pt x="710108" y="481"/>
                  </a:lnTo>
                  <a:lnTo>
                    <a:pt x="814188" y="192"/>
                  </a:lnTo>
                  <a:lnTo>
                    <a:pt x="921676" y="0"/>
                  </a:lnTo>
                  <a:lnTo>
                    <a:pt x="1038489" y="1988"/>
                  </a:lnTo>
                  <a:lnTo>
                    <a:pt x="1161521" y="5431"/>
                  </a:lnTo>
                  <a:lnTo>
                    <a:pt x="1288697" y="9842"/>
                  </a:lnTo>
                  <a:lnTo>
                    <a:pt x="1418637" y="14900"/>
                  </a:lnTo>
                  <a:lnTo>
                    <a:pt x="1550419" y="20388"/>
                  </a:lnTo>
                  <a:lnTo>
                    <a:pt x="1683429" y="26164"/>
                  </a:lnTo>
                  <a:lnTo>
                    <a:pt x="1813025" y="33542"/>
                  </a:lnTo>
                  <a:lnTo>
                    <a:pt x="1940344" y="41988"/>
                  </a:lnTo>
                  <a:lnTo>
                    <a:pt x="2066146" y="51147"/>
                  </a:lnTo>
                  <a:lnTo>
                    <a:pt x="2183175" y="58664"/>
                  </a:lnTo>
                  <a:lnTo>
                    <a:pt x="2294355" y="65087"/>
                  </a:lnTo>
                  <a:lnTo>
                    <a:pt x="2401636" y="70779"/>
                  </a:lnTo>
                  <a:lnTo>
                    <a:pt x="2473158" y="74575"/>
                  </a:lnTo>
                  <a:lnTo>
                    <a:pt x="2616200" y="821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756">
              <a:extLst>
                <a:ext uri="{FF2B5EF4-FFF2-40B4-BE49-F238E27FC236}">
                  <a16:creationId xmlns:a16="http://schemas.microsoft.com/office/drawing/2014/main" xmlns="" id="{81B93EBD-A7BF-4584-AFDD-F02219E8F17C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727700" y="853879"/>
              <a:ext cx="381001" cy="517722"/>
            </a:xfrm>
            <a:custGeom>
              <a:avLst/>
              <a:gdLst/>
              <a:ahLst/>
              <a:cxnLst/>
              <a:rect l="0" t="0" r="0" b="0"/>
              <a:pathLst>
                <a:path w="381001" h="517722">
                  <a:moveTo>
                    <a:pt x="0" y="3371"/>
                  </a:moveTo>
                  <a:lnTo>
                    <a:pt x="0" y="3371"/>
                  </a:lnTo>
                  <a:lnTo>
                    <a:pt x="10113" y="0"/>
                  </a:lnTo>
                  <a:lnTo>
                    <a:pt x="36628" y="8017"/>
                  </a:lnTo>
                  <a:lnTo>
                    <a:pt x="78037" y="40652"/>
                  </a:lnTo>
                  <a:lnTo>
                    <a:pt x="115351" y="75915"/>
                  </a:lnTo>
                  <a:lnTo>
                    <a:pt x="157100" y="119574"/>
                  </a:lnTo>
                  <a:lnTo>
                    <a:pt x="178112" y="145045"/>
                  </a:lnTo>
                  <a:lnTo>
                    <a:pt x="199175" y="171904"/>
                  </a:lnTo>
                  <a:lnTo>
                    <a:pt x="219566" y="200393"/>
                  </a:lnTo>
                  <a:lnTo>
                    <a:pt x="239511" y="229969"/>
                  </a:lnTo>
                  <a:lnTo>
                    <a:pt x="259157" y="260270"/>
                  </a:lnTo>
                  <a:lnTo>
                    <a:pt x="277899" y="291053"/>
                  </a:lnTo>
                  <a:lnTo>
                    <a:pt x="296039" y="322159"/>
                  </a:lnTo>
                  <a:lnTo>
                    <a:pt x="313775" y="353480"/>
                  </a:lnTo>
                  <a:lnTo>
                    <a:pt x="327717" y="381416"/>
                  </a:lnTo>
                  <a:lnTo>
                    <a:pt x="339128" y="407095"/>
                  </a:lnTo>
                  <a:lnTo>
                    <a:pt x="356745" y="451621"/>
                  </a:lnTo>
                  <a:lnTo>
                    <a:pt x="373186" y="496254"/>
                  </a:lnTo>
                  <a:lnTo>
                    <a:pt x="381000" y="5177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757">
              <a:extLst>
                <a:ext uri="{FF2B5EF4-FFF2-40B4-BE49-F238E27FC236}">
                  <a16:creationId xmlns:a16="http://schemas.microsoft.com/office/drawing/2014/main" xmlns="" id="{BC810131-0DF6-421F-9EAC-893500984D1E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661493" y="767452"/>
              <a:ext cx="193208" cy="205901"/>
            </a:xfrm>
            <a:custGeom>
              <a:avLst/>
              <a:gdLst/>
              <a:ahLst/>
              <a:cxnLst/>
              <a:rect l="0" t="0" r="0" b="0"/>
              <a:pathLst>
                <a:path w="193208" h="205901">
                  <a:moveTo>
                    <a:pt x="28107" y="83448"/>
                  </a:moveTo>
                  <a:lnTo>
                    <a:pt x="28107" y="83448"/>
                  </a:lnTo>
                  <a:lnTo>
                    <a:pt x="28107" y="77981"/>
                  </a:lnTo>
                  <a:lnTo>
                    <a:pt x="24962" y="125467"/>
                  </a:lnTo>
                  <a:lnTo>
                    <a:pt x="27486" y="169751"/>
                  </a:lnTo>
                  <a:lnTo>
                    <a:pt x="22585" y="205900"/>
                  </a:lnTo>
                  <a:lnTo>
                    <a:pt x="20898" y="204594"/>
                  </a:lnTo>
                  <a:lnTo>
                    <a:pt x="15260" y="195616"/>
                  </a:lnTo>
                  <a:lnTo>
                    <a:pt x="5213" y="156013"/>
                  </a:lnTo>
                  <a:lnTo>
                    <a:pt x="0" y="115610"/>
                  </a:lnTo>
                  <a:lnTo>
                    <a:pt x="3708" y="74476"/>
                  </a:lnTo>
                  <a:lnTo>
                    <a:pt x="12324" y="53120"/>
                  </a:lnTo>
                  <a:lnTo>
                    <a:pt x="26972" y="36102"/>
                  </a:lnTo>
                  <a:lnTo>
                    <a:pt x="55052" y="16503"/>
                  </a:lnTo>
                  <a:lnTo>
                    <a:pt x="87596" y="3640"/>
                  </a:lnTo>
                  <a:lnTo>
                    <a:pt x="111697" y="0"/>
                  </a:lnTo>
                  <a:lnTo>
                    <a:pt x="148359" y="5884"/>
                  </a:lnTo>
                  <a:lnTo>
                    <a:pt x="193207" y="1994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758">
              <a:extLst>
                <a:ext uri="{FF2B5EF4-FFF2-40B4-BE49-F238E27FC236}">
                  <a16:creationId xmlns:a16="http://schemas.microsoft.com/office/drawing/2014/main" xmlns="" id="{78533228-196E-4F9A-8AC3-386E00A6685D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542646" y="418603"/>
              <a:ext cx="127905" cy="217786"/>
            </a:xfrm>
            <a:custGeom>
              <a:avLst/>
              <a:gdLst/>
              <a:ahLst/>
              <a:cxnLst/>
              <a:rect l="0" t="0" r="0" b="0"/>
              <a:pathLst>
                <a:path w="127905" h="217786">
                  <a:moveTo>
                    <a:pt x="77104" y="13197"/>
                  </a:moveTo>
                  <a:lnTo>
                    <a:pt x="77104" y="13197"/>
                  </a:lnTo>
                  <a:lnTo>
                    <a:pt x="60249" y="3084"/>
                  </a:lnTo>
                  <a:lnTo>
                    <a:pt x="46330" y="0"/>
                  </a:lnTo>
                  <a:lnTo>
                    <a:pt x="39654" y="166"/>
                  </a:lnTo>
                  <a:lnTo>
                    <a:pt x="26593" y="7876"/>
                  </a:lnTo>
                  <a:lnTo>
                    <a:pt x="20146" y="13883"/>
                  </a:lnTo>
                  <a:lnTo>
                    <a:pt x="11103" y="35609"/>
                  </a:lnTo>
                  <a:lnTo>
                    <a:pt x="2045" y="81456"/>
                  </a:lnTo>
                  <a:lnTo>
                    <a:pt x="0" y="116912"/>
                  </a:lnTo>
                  <a:lnTo>
                    <a:pt x="6147" y="153837"/>
                  </a:lnTo>
                  <a:lnTo>
                    <a:pt x="21507" y="193471"/>
                  </a:lnTo>
                  <a:lnTo>
                    <a:pt x="40870" y="209970"/>
                  </a:lnTo>
                  <a:lnTo>
                    <a:pt x="52948" y="216346"/>
                  </a:lnTo>
                  <a:lnTo>
                    <a:pt x="81420" y="217785"/>
                  </a:lnTo>
                  <a:lnTo>
                    <a:pt x="127904" y="21004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759">
              <a:extLst>
                <a:ext uri="{FF2B5EF4-FFF2-40B4-BE49-F238E27FC236}">
                  <a16:creationId xmlns:a16="http://schemas.microsoft.com/office/drawing/2014/main" xmlns="" id="{9DCE17A1-E9E7-4A7C-AB2D-67964C4EA7A3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727203" y="412750"/>
              <a:ext cx="44948" cy="171451"/>
            </a:xfrm>
            <a:custGeom>
              <a:avLst/>
              <a:gdLst/>
              <a:ahLst/>
              <a:cxnLst/>
              <a:rect l="0" t="0" r="0" b="0"/>
              <a:pathLst>
                <a:path w="44948" h="171451">
                  <a:moveTo>
                    <a:pt x="13197" y="0"/>
                  </a:moveTo>
                  <a:lnTo>
                    <a:pt x="13197" y="0"/>
                  </a:lnTo>
                  <a:lnTo>
                    <a:pt x="3084" y="16855"/>
                  </a:lnTo>
                  <a:lnTo>
                    <a:pt x="0" y="36419"/>
                  </a:lnTo>
                  <a:lnTo>
                    <a:pt x="4113" y="71233"/>
                  </a:lnTo>
                  <a:lnTo>
                    <a:pt x="14268" y="108360"/>
                  </a:lnTo>
                  <a:lnTo>
                    <a:pt x="28096" y="142408"/>
                  </a:lnTo>
                  <a:lnTo>
                    <a:pt x="44947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760">
              <a:extLst>
                <a:ext uri="{FF2B5EF4-FFF2-40B4-BE49-F238E27FC236}">
                  <a16:creationId xmlns:a16="http://schemas.microsoft.com/office/drawing/2014/main" xmlns="" id="{A35DEC38-41DF-4BFD-9B03-346F94035346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788711" y="495300"/>
              <a:ext cx="116790" cy="31751"/>
            </a:xfrm>
            <a:custGeom>
              <a:avLst/>
              <a:gdLst/>
              <a:ahLst/>
              <a:cxnLst/>
              <a:rect l="0" t="0" r="0" b="0"/>
              <a:pathLst>
                <a:path w="116790" h="31751">
                  <a:moveTo>
                    <a:pt x="8839" y="31750"/>
                  </a:moveTo>
                  <a:lnTo>
                    <a:pt x="8839" y="31750"/>
                  </a:lnTo>
                  <a:lnTo>
                    <a:pt x="5468" y="28379"/>
                  </a:lnTo>
                  <a:lnTo>
                    <a:pt x="1932" y="26724"/>
                  </a:lnTo>
                  <a:lnTo>
                    <a:pt x="0" y="26283"/>
                  </a:lnTo>
                  <a:lnTo>
                    <a:pt x="124" y="25283"/>
                  </a:lnTo>
                  <a:lnTo>
                    <a:pt x="4025" y="22290"/>
                  </a:lnTo>
                  <a:lnTo>
                    <a:pt x="25919" y="14620"/>
                  </a:lnTo>
                  <a:lnTo>
                    <a:pt x="61328" y="8409"/>
                  </a:lnTo>
                  <a:lnTo>
                    <a:pt x="11678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761">
              <a:extLst>
                <a:ext uri="{FF2B5EF4-FFF2-40B4-BE49-F238E27FC236}">
                  <a16:creationId xmlns:a16="http://schemas.microsoft.com/office/drawing/2014/main" xmlns="" id="{976B7ED9-221C-4943-9E06-1A55A53383A2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965615" y="393700"/>
              <a:ext cx="124036" cy="146051"/>
            </a:xfrm>
            <a:custGeom>
              <a:avLst/>
              <a:gdLst/>
              <a:ahLst/>
              <a:cxnLst/>
              <a:rect l="0" t="0" r="0" b="0"/>
              <a:pathLst>
                <a:path w="124036" h="146051">
                  <a:moveTo>
                    <a:pt x="92285" y="0"/>
                  </a:moveTo>
                  <a:lnTo>
                    <a:pt x="92285" y="0"/>
                  </a:lnTo>
                  <a:lnTo>
                    <a:pt x="86818" y="0"/>
                  </a:lnTo>
                  <a:lnTo>
                    <a:pt x="91480" y="29886"/>
                  </a:lnTo>
                  <a:lnTo>
                    <a:pt x="85304" y="56990"/>
                  </a:lnTo>
                  <a:lnTo>
                    <a:pt x="67796" y="90734"/>
                  </a:lnTo>
                  <a:lnTo>
                    <a:pt x="44734" y="114059"/>
                  </a:lnTo>
                  <a:lnTo>
                    <a:pt x="30229" y="121249"/>
                  </a:lnTo>
                  <a:lnTo>
                    <a:pt x="23398" y="123166"/>
                  </a:lnTo>
                  <a:lnTo>
                    <a:pt x="17433" y="123033"/>
                  </a:lnTo>
                  <a:lnTo>
                    <a:pt x="7041" y="119122"/>
                  </a:lnTo>
                  <a:lnTo>
                    <a:pt x="3706" y="116103"/>
                  </a:lnTo>
                  <a:lnTo>
                    <a:pt x="0" y="108987"/>
                  </a:lnTo>
                  <a:lnTo>
                    <a:pt x="1129" y="105113"/>
                  </a:lnTo>
                  <a:lnTo>
                    <a:pt x="8026" y="97047"/>
                  </a:lnTo>
                  <a:lnTo>
                    <a:pt x="23810" y="87943"/>
                  </a:lnTo>
                  <a:lnTo>
                    <a:pt x="48634" y="87519"/>
                  </a:lnTo>
                  <a:lnTo>
                    <a:pt x="74962" y="98604"/>
                  </a:lnTo>
                  <a:lnTo>
                    <a:pt x="103366" y="121312"/>
                  </a:lnTo>
                  <a:lnTo>
                    <a:pt x="124035" y="146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762">
              <a:extLst>
                <a:ext uri="{FF2B5EF4-FFF2-40B4-BE49-F238E27FC236}">
                  <a16:creationId xmlns:a16="http://schemas.microsoft.com/office/drawing/2014/main" xmlns="" id="{3F67A7D1-B34D-4F33-8336-B4A60644FFAC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140450" y="326829"/>
              <a:ext cx="66371" cy="257372"/>
            </a:xfrm>
            <a:custGeom>
              <a:avLst/>
              <a:gdLst/>
              <a:ahLst/>
              <a:cxnLst/>
              <a:rect l="0" t="0" r="0" b="0"/>
              <a:pathLst>
                <a:path w="66371" h="25737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5775" y="1124"/>
                  </a:lnTo>
                  <a:lnTo>
                    <a:pt x="30507" y="30539"/>
                  </a:lnTo>
                  <a:lnTo>
                    <a:pt x="50432" y="66297"/>
                  </a:lnTo>
                  <a:lnTo>
                    <a:pt x="61455" y="97661"/>
                  </a:lnTo>
                  <a:lnTo>
                    <a:pt x="66370" y="114914"/>
                  </a:lnTo>
                  <a:lnTo>
                    <a:pt x="64305" y="151018"/>
                  </a:lnTo>
                  <a:lnTo>
                    <a:pt x="52569" y="187525"/>
                  </a:lnTo>
                  <a:lnTo>
                    <a:pt x="26395" y="234167"/>
                  </a:lnTo>
                  <a:lnTo>
                    <a:pt x="12700" y="2573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136">
            <a:extLst>
              <a:ext uri="{FF2B5EF4-FFF2-40B4-BE49-F238E27FC236}">
                <a16:creationId xmlns:a16="http://schemas.microsoft.com/office/drawing/2014/main" xmlns="" id="{3B38EEDF-4B2D-42A9-9AB1-F2AAED0093A2}"/>
              </a:ext>
            </a:extLst>
          </p:cNvPr>
          <p:cNvGrpSpPr/>
          <p:nvPr/>
        </p:nvGrpSpPr>
        <p:grpSpPr>
          <a:xfrm>
            <a:off x="762000" y="2711773"/>
            <a:ext cx="558801" cy="437828"/>
            <a:chOff x="762000" y="2711773"/>
            <a:chExt cx="558801" cy="437828"/>
          </a:xfrm>
        </p:grpSpPr>
        <p:sp>
          <p:nvSpPr>
            <p:cNvPr id="77" name="SMARTInkShape-763">
              <a:extLst>
                <a:ext uri="{FF2B5EF4-FFF2-40B4-BE49-F238E27FC236}">
                  <a16:creationId xmlns:a16="http://schemas.microsoft.com/office/drawing/2014/main" xmlns="" id="{8B5433A0-AA1A-4082-A685-4E18D7A1F831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908050" y="2781562"/>
              <a:ext cx="17031" cy="362476"/>
            </a:xfrm>
            <a:custGeom>
              <a:avLst/>
              <a:gdLst/>
              <a:ahLst/>
              <a:cxnLst/>
              <a:rect l="0" t="0" r="0" b="0"/>
              <a:pathLst>
                <a:path w="17031" h="362476">
                  <a:moveTo>
                    <a:pt x="6350" y="6088"/>
                  </a:moveTo>
                  <a:lnTo>
                    <a:pt x="6350" y="6088"/>
                  </a:lnTo>
                  <a:lnTo>
                    <a:pt x="261" y="0"/>
                  </a:lnTo>
                  <a:lnTo>
                    <a:pt x="12232" y="43131"/>
                  </a:lnTo>
                  <a:lnTo>
                    <a:pt x="16020" y="86052"/>
                  </a:lnTo>
                  <a:lnTo>
                    <a:pt x="17030" y="112314"/>
                  </a:lnTo>
                  <a:lnTo>
                    <a:pt x="16998" y="139699"/>
                  </a:lnTo>
                  <a:lnTo>
                    <a:pt x="16271" y="167835"/>
                  </a:lnTo>
                  <a:lnTo>
                    <a:pt x="15080" y="196469"/>
                  </a:lnTo>
                  <a:lnTo>
                    <a:pt x="13581" y="222614"/>
                  </a:lnTo>
                  <a:lnTo>
                    <a:pt x="11877" y="247100"/>
                  </a:lnTo>
                  <a:lnTo>
                    <a:pt x="8806" y="290299"/>
                  </a:lnTo>
                  <a:lnTo>
                    <a:pt x="6372" y="336303"/>
                  </a:lnTo>
                  <a:lnTo>
                    <a:pt x="2202" y="360752"/>
                  </a:lnTo>
                  <a:lnTo>
                    <a:pt x="1468" y="362475"/>
                  </a:lnTo>
                  <a:lnTo>
                    <a:pt x="0" y="3616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764">
              <a:extLst>
                <a:ext uri="{FF2B5EF4-FFF2-40B4-BE49-F238E27FC236}">
                  <a16:creationId xmlns:a16="http://schemas.microsoft.com/office/drawing/2014/main" xmlns="" id="{368761F2-26E5-44A9-9309-5ADA79CC66D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62000" y="2738750"/>
              <a:ext cx="330201" cy="99701"/>
            </a:xfrm>
            <a:custGeom>
              <a:avLst/>
              <a:gdLst/>
              <a:ahLst/>
              <a:cxnLst/>
              <a:rect l="0" t="0" r="0" b="0"/>
              <a:pathLst>
                <a:path w="330201" h="99701">
                  <a:moveTo>
                    <a:pt x="0" y="99700"/>
                  </a:moveTo>
                  <a:lnTo>
                    <a:pt x="0" y="99700"/>
                  </a:lnTo>
                  <a:lnTo>
                    <a:pt x="7892" y="87444"/>
                  </a:lnTo>
                  <a:lnTo>
                    <a:pt x="22322" y="71910"/>
                  </a:lnTo>
                  <a:lnTo>
                    <a:pt x="51784" y="53247"/>
                  </a:lnTo>
                  <a:lnTo>
                    <a:pt x="93571" y="33899"/>
                  </a:lnTo>
                  <a:lnTo>
                    <a:pt x="119530" y="24788"/>
                  </a:lnTo>
                  <a:lnTo>
                    <a:pt x="147420" y="15892"/>
                  </a:lnTo>
                  <a:lnTo>
                    <a:pt x="175186" y="9256"/>
                  </a:lnTo>
                  <a:lnTo>
                    <a:pt x="202868" y="4126"/>
                  </a:lnTo>
                  <a:lnTo>
                    <a:pt x="230496" y="0"/>
                  </a:lnTo>
                  <a:lnTo>
                    <a:pt x="274363" y="1061"/>
                  </a:lnTo>
                  <a:lnTo>
                    <a:pt x="330200" y="10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765">
              <a:extLst>
                <a:ext uri="{FF2B5EF4-FFF2-40B4-BE49-F238E27FC236}">
                  <a16:creationId xmlns:a16="http://schemas.microsoft.com/office/drawing/2014/main" xmlns="" id="{1959DE91-F540-4BE8-95C0-AC47F384ED41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81933" y="3086100"/>
              <a:ext cx="240418" cy="63501"/>
            </a:xfrm>
            <a:custGeom>
              <a:avLst/>
              <a:gdLst/>
              <a:ahLst/>
              <a:cxnLst/>
              <a:rect l="0" t="0" r="0" b="0"/>
              <a:pathLst>
                <a:path w="240418" h="63501">
                  <a:moveTo>
                    <a:pt x="5467" y="63500"/>
                  </a:moveTo>
                  <a:lnTo>
                    <a:pt x="5467" y="63500"/>
                  </a:lnTo>
                  <a:lnTo>
                    <a:pt x="0" y="63500"/>
                  </a:lnTo>
                  <a:lnTo>
                    <a:pt x="35822" y="54662"/>
                  </a:lnTo>
                  <a:lnTo>
                    <a:pt x="77177" y="45202"/>
                  </a:lnTo>
                  <a:lnTo>
                    <a:pt x="114479" y="33730"/>
                  </a:lnTo>
                  <a:lnTo>
                    <a:pt x="156222" y="20636"/>
                  </a:lnTo>
                  <a:lnTo>
                    <a:pt x="198294" y="10112"/>
                  </a:lnTo>
                  <a:lnTo>
                    <a:pt x="2404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766">
              <a:extLst>
                <a:ext uri="{FF2B5EF4-FFF2-40B4-BE49-F238E27FC236}">
                  <a16:creationId xmlns:a16="http://schemas.microsoft.com/office/drawing/2014/main" xmlns="" id="{7FBE9666-823A-403B-84B7-B2EAAE1837EA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196018" y="2711773"/>
              <a:ext cx="124783" cy="418778"/>
            </a:xfrm>
            <a:custGeom>
              <a:avLst/>
              <a:gdLst/>
              <a:ahLst/>
              <a:cxnLst/>
              <a:rect l="0" t="0" r="0" b="0"/>
              <a:pathLst>
                <a:path w="124783" h="418778">
                  <a:moveTo>
                    <a:pt x="124782" y="44127"/>
                  </a:moveTo>
                  <a:lnTo>
                    <a:pt x="124782" y="44127"/>
                  </a:lnTo>
                  <a:lnTo>
                    <a:pt x="121411" y="30643"/>
                  </a:lnTo>
                  <a:lnTo>
                    <a:pt x="109202" y="12145"/>
                  </a:lnTo>
                  <a:lnTo>
                    <a:pt x="96220" y="3337"/>
                  </a:lnTo>
                  <a:lnTo>
                    <a:pt x="88808" y="0"/>
                  </a:lnTo>
                  <a:lnTo>
                    <a:pt x="71164" y="56"/>
                  </a:lnTo>
                  <a:lnTo>
                    <a:pt x="61520" y="2046"/>
                  </a:lnTo>
                  <a:lnTo>
                    <a:pt x="41397" y="15547"/>
                  </a:lnTo>
                  <a:lnTo>
                    <a:pt x="22105" y="36364"/>
                  </a:lnTo>
                  <a:lnTo>
                    <a:pt x="6476" y="62079"/>
                  </a:lnTo>
                  <a:lnTo>
                    <a:pt x="0" y="97496"/>
                  </a:lnTo>
                  <a:lnTo>
                    <a:pt x="179" y="139813"/>
                  </a:lnTo>
                  <a:lnTo>
                    <a:pt x="4962" y="186843"/>
                  </a:lnTo>
                  <a:lnTo>
                    <a:pt x="7507" y="211238"/>
                  </a:lnTo>
                  <a:lnTo>
                    <a:pt x="9910" y="235967"/>
                  </a:lnTo>
                  <a:lnTo>
                    <a:pt x="12217" y="260921"/>
                  </a:lnTo>
                  <a:lnTo>
                    <a:pt x="16662" y="305580"/>
                  </a:lnTo>
                  <a:lnTo>
                    <a:pt x="19579" y="343773"/>
                  </a:lnTo>
                  <a:lnTo>
                    <a:pt x="17254" y="383697"/>
                  </a:lnTo>
                  <a:lnTo>
                    <a:pt x="10482" y="4187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767">
              <a:extLst>
                <a:ext uri="{FF2B5EF4-FFF2-40B4-BE49-F238E27FC236}">
                  <a16:creationId xmlns:a16="http://schemas.microsoft.com/office/drawing/2014/main" xmlns="" id="{14C8D05F-D028-4101-8108-7645848E75AF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137533" y="2965450"/>
              <a:ext cx="170568" cy="63501"/>
            </a:xfrm>
            <a:custGeom>
              <a:avLst/>
              <a:gdLst/>
              <a:ahLst/>
              <a:cxnLst/>
              <a:rect l="0" t="0" r="0" b="0"/>
              <a:pathLst>
                <a:path w="170568" h="63501">
                  <a:moveTo>
                    <a:pt x="5467" y="63500"/>
                  </a:moveTo>
                  <a:lnTo>
                    <a:pt x="5467" y="63500"/>
                  </a:lnTo>
                  <a:lnTo>
                    <a:pt x="441" y="51567"/>
                  </a:lnTo>
                  <a:lnTo>
                    <a:pt x="0" y="49195"/>
                  </a:lnTo>
                  <a:lnTo>
                    <a:pt x="5154" y="40914"/>
                  </a:lnTo>
                  <a:lnTo>
                    <a:pt x="9491" y="35743"/>
                  </a:lnTo>
                  <a:lnTo>
                    <a:pt x="35822" y="21722"/>
                  </a:lnTo>
                  <a:lnTo>
                    <a:pt x="77177" y="12002"/>
                  </a:lnTo>
                  <a:lnTo>
                    <a:pt x="112597" y="6981"/>
                  </a:lnTo>
                  <a:lnTo>
                    <a:pt x="1705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137">
            <a:extLst>
              <a:ext uri="{FF2B5EF4-FFF2-40B4-BE49-F238E27FC236}">
                <a16:creationId xmlns:a16="http://schemas.microsoft.com/office/drawing/2014/main" xmlns="" id="{10BFC440-23A0-48E8-AA52-614904D13525}"/>
              </a:ext>
            </a:extLst>
          </p:cNvPr>
          <p:cNvGrpSpPr/>
          <p:nvPr/>
        </p:nvGrpSpPr>
        <p:grpSpPr>
          <a:xfrm>
            <a:off x="1683443" y="2730750"/>
            <a:ext cx="735908" cy="387101"/>
            <a:chOff x="1683443" y="2730750"/>
            <a:chExt cx="735908" cy="387101"/>
          </a:xfrm>
        </p:grpSpPr>
        <p:sp>
          <p:nvSpPr>
            <p:cNvPr id="83" name="SMARTInkShape-768">
              <a:extLst>
                <a:ext uri="{FF2B5EF4-FFF2-40B4-BE49-F238E27FC236}">
                  <a16:creationId xmlns:a16="http://schemas.microsoft.com/office/drawing/2014/main" xmlns="" id="{6E014CDF-7960-484A-BC2E-0F244F14CABE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683443" y="2832983"/>
              <a:ext cx="266008" cy="215018"/>
            </a:xfrm>
            <a:custGeom>
              <a:avLst/>
              <a:gdLst/>
              <a:ahLst/>
              <a:cxnLst/>
              <a:rect l="0" t="0" r="0" b="0"/>
              <a:pathLst>
                <a:path w="266008" h="215018">
                  <a:moveTo>
                    <a:pt x="215207" y="5467"/>
                  </a:moveTo>
                  <a:lnTo>
                    <a:pt x="215207" y="5467"/>
                  </a:lnTo>
                  <a:lnTo>
                    <a:pt x="220674" y="0"/>
                  </a:lnTo>
                  <a:lnTo>
                    <a:pt x="221295" y="6120"/>
                  </a:lnTo>
                  <a:lnTo>
                    <a:pt x="212734" y="45604"/>
                  </a:lnTo>
                  <a:lnTo>
                    <a:pt x="191043" y="93045"/>
                  </a:lnTo>
                  <a:lnTo>
                    <a:pt x="157639" y="128704"/>
                  </a:lnTo>
                  <a:lnTo>
                    <a:pt x="113091" y="161612"/>
                  </a:lnTo>
                  <a:lnTo>
                    <a:pt x="80687" y="173643"/>
                  </a:lnTo>
                  <a:lnTo>
                    <a:pt x="50292" y="176873"/>
                  </a:lnTo>
                  <a:lnTo>
                    <a:pt x="27376" y="171253"/>
                  </a:lnTo>
                  <a:lnTo>
                    <a:pt x="18726" y="163263"/>
                  </a:lnTo>
                  <a:lnTo>
                    <a:pt x="5350" y="139334"/>
                  </a:lnTo>
                  <a:lnTo>
                    <a:pt x="347" y="113647"/>
                  </a:lnTo>
                  <a:lnTo>
                    <a:pt x="0" y="100870"/>
                  </a:lnTo>
                  <a:lnTo>
                    <a:pt x="2591" y="90941"/>
                  </a:lnTo>
                  <a:lnTo>
                    <a:pt x="12996" y="76146"/>
                  </a:lnTo>
                  <a:lnTo>
                    <a:pt x="32673" y="66749"/>
                  </a:lnTo>
                  <a:lnTo>
                    <a:pt x="59292" y="62337"/>
                  </a:lnTo>
                  <a:lnTo>
                    <a:pt x="92289" y="65080"/>
                  </a:lnTo>
                  <a:lnTo>
                    <a:pt x="139824" y="84670"/>
                  </a:lnTo>
                  <a:lnTo>
                    <a:pt x="181818" y="116188"/>
                  </a:lnTo>
                  <a:lnTo>
                    <a:pt x="223088" y="159695"/>
                  </a:lnTo>
                  <a:lnTo>
                    <a:pt x="259103" y="206838"/>
                  </a:lnTo>
                  <a:lnTo>
                    <a:pt x="266007" y="2150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769">
              <a:extLst>
                <a:ext uri="{FF2B5EF4-FFF2-40B4-BE49-F238E27FC236}">
                  <a16:creationId xmlns:a16="http://schemas.microsoft.com/office/drawing/2014/main" xmlns="" id="{857928F9-26F2-4610-90B3-585A18E170A5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143925" y="2730750"/>
              <a:ext cx="224626" cy="116173"/>
            </a:xfrm>
            <a:custGeom>
              <a:avLst/>
              <a:gdLst/>
              <a:ahLst/>
              <a:cxnLst/>
              <a:rect l="0" t="0" r="0" b="0"/>
              <a:pathLst>
                <a:path w="224626" h="116173">
                  <a:moveTo>
                    <a:pt x="91275" y="18800"/>
                  </a:moveTo>
                  <a:lnTo>
                    <a:pt x="91275" y="18800"/>
                  </a:lnTo>
                  <a:lnTo>
                    <a:pt x="84533" y="18800"/>
                  </a:lnTo>
                  <a:lnTo>
                    <a:pt x="70227" y="28913"/>
                  </a:lnTo>
                  <a:lnTo>
                    <a:pt x="40212" y="74355"/>
                  </a:lnTo>
                  <a:lnTo>
                    <a:pt x="11141" y="114058"/>
                  </a:lnTo>
                  <a:lnTo>
                    <a:pt x="8219" y="116172"/>
                  </a:lnTo>
                  <a:lnTo>
                    <a:pt x="5565" y="116170"/>
                  </a:lnTo>
                  <a:lnTo>
                    <a:pt x="3091" y="114758"/>
                  </a:lnTo>
                  <a:lnTo>
                    <a:pt x="735" y="112405"/>
                  </a:lnTo>
                  <a:lnTo>
                    <a:pt x="0" y="98502"/>
                  </a:lnTo>
                  <a:lnTo>
                    <a:pt x="8648" y="51712"/>
                  </a:lnTo>
                  <a:lnTo>
                    <a:pt x="23283" y="19536"/>
                  </a:lnTo>
                  <a:lnTo>
                    <a:pt x="37655" y="2242"/>
                  </a:lnTo>
                  <a:lnTo>
                    <a:pt x="44239" y="0"/>
                  </a:lnTo>
                  <a:lnTo>
                    <a:pt x="70361" y="216"/>
                  </a:lnTo>
                  <a:lnTo>
                    <a:pt x="100444" y="6160"/>
                  </a:lnTo>
                  <a:lnTo>
                    <a:pt x="144095" y="26416"/>
                  </a:lnTo>
                  <a:lnTo>
                    <a:pt x="191338" y="50586"/>
                  </a:lnTo>
                  <a:lnTo>
                    <a:pt x="224625" y="56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770">
              <a:extLst>
                <a:ext uri="{FF2B5EF4-FFF2-40B4-BE49-F238E27FC236}">
                  <a16:creationId xmlns:a16="http://schemas.microsoft.com/office/drawing/2014/main" xmlns="" id="{D6A75773-0231-4646-B359-E55CB3D12E9F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2355850" y="3073400"/>
              <a:ext cx="63501" cy="44451"/>
            </a:xfrm>
            <a:custGeom>
              <a:avLst/>
              <a:gdLst/>
              <a:ahLst/>
              <a:cxnLst/>
              <a:rect l="0" t="0" r="0" b="0"/>
              <a:pathLst>
                <a:path w="63501" h="44451">
                  <a:moveTo>
                    <a:pt x="63500" y="0"/>
                  </a:moveTo>
                  <a:lnTo>
                    <a:pt x="63500" y="0"/>
                  </a:lnTo>
                  <a:lnTo>
                    <a:pt x="62794" y="6481"/>
                  </a:lnTo>
                  <a:lnTo>
                    <a:pt x="60129" y="15580"/>
                  </a:lnTo>
                  <a:lnTo>
                    <a:pt x="49067" y="24798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SMARTInkShape-771">
            <a:extLst>
              <a:ext uri="{FF2B5EF4-FFF2-40B4-BE49-F238E27FC236}">
                <a16:creationId xmlns:a16="http://schemas.microsoft.com/office/drawing/2014/main" xmlns="" id="{9F08E474-2176-4124-9316-A4FB9BB2E88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254250" y="2774950"/>
            <a:ext cx="36340" cy="292101"/>
          </a:xfrm>
          <a:custGeom>
            <a:avLst/>
            <a:gdLst/>
            <a:ahLst/>
            <a:cxnLst/>
            <a:rect l="0" t="0" r="0" b="0"/>
            <a:pathLst>
              <a:path w="36340" h="292101">
                <a:moveTo>
                  <a:pt x="0" y="0"/>
                </a:moveTo>
                <a:lnTo>
                  <a:pt x="0" y="0"/>
                </a:lnTo>
                <a:lnTo>
                  <a:pt x="15901" y="40385"/>
                </a:lnTo>
                <a:lnTo>
                  <a:pt x="27132" y="82835"/>
                </a:lnTo>
                <a:lnTo>
                  <a:pt x="32755" y="117249"/>
                </a:lnTo>
                <a:lnTo>
                  <a:pt x="35725" y="157474"/>
                </a:lnTo>
                <a:lnTo>
                  <a:pt x="36339" y="199105"/>
                </a:lnTo>
                <a:lnTo>
                  <a:pt x="34260" y="236422"/>
                </a:lnTo>
                <a:lnTo>
                  <a:pt x="25400" y="2921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SMARTInkShape-Group139">
            <a:extLst>
              <a:ext uri="{FF2B5EF4-FFF2-40B4-BE49-F238E27FC236}">
                <a16:creationId xmlns:a16="http://schemas.microsoft.com/office/drawing/2014/main" xmlns="" id="{EC1EE709-D5D0-41B8-908F-FDCC216A80AE}"/>
              </a:ext>
            </a:extLst>
          </p:cNvPr>
          <p:cNvGrpSpPr/>
          <p:nvPr/>
        </p:nvGrpSpPr>
        <p:grpSpPr>
          <a:xfrm>
            <a:off x="2749550" y="2884440"/>
            <a:ext cx="508001" cy="373111"/>
            <a:chOff x="2749550" y="2884440"/>
            <a:chExt cx="508001" cy="373111"/>
          </a:xfrm>
        </p:grpSpPr>
        <p:sp>
          <p:nvSpPr>
            <p:cNvPr id="88" name="SMARTInkShape-772">
              <a:extLst>
                <a:ext uri="{FF2B5EF4-FFF2-40B4-BE49-F238E27FC236}">
                  <a16:creationId xmlns:a16="http://schemas.microsoft.com/office/drawing/2014/main" xmlns="" id="{C214609E-43C4-4A54-95C8-A9DF97F8FFC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749550" y="2884440"/>
              <a:ext cx="222251" cy="159674"/>
            </a:xfrm>
            <a:custGeom>
              <a:avLst/>
              <a:gdLst/>
              <a:ahLst/>
              <a:cxnLst/>
              <a:rect l="0" t="0" r="0" b="0"/>
              <a:pathLst>
                <a:path w="222251" h="159674">
                  <a:moveTo>
                    <a:pt x="0" y="30210"/>
                  </a:moveTo>
                  <a:lnTo>
                    <a:pt x="0" y="30210"/>
                  </a:lnTo>
                  <a:lnTo>
                    <a:pt x="0" y="26839"/>
                  </a:lnTo>
                  <a:lnTo>
                    <a:pt x="3763" y="23303"/>
                  </a:lnTo>
                  <a:lnTo>
                    <a:pt x="11550" y="19379"/>
                  </a:lnTo>
                  <a:lnTo>
                    <a:pt x="54272" y="9011"/>
                  </a:lnTo>
                  <a:lnTo>
                    <a:pt x="93300" y="2683"/>
                  </a:lnTo>
                  <a:lnTo>
                    <a:pt x="138479" y="0"/>
                  </a:lnTo>
                  <a:lnTo>
                    <a:pt x="152328" y="2202"/>
                  </a:lnTo>
                  <a:lnTo>
                    <a:pt x="156585" y="4482"/>
                  </a:lnTo>
                  <a:lnTo>
                    <a:pt x="159423" y="7414"/>
                  </a:lnTo>
                  <a:lnTo>
                    <a:pt x="161316" y="10779"/>
                  </a:lnTo>
                  <a:lnTo>
                    <a:pt x="159655" y="22044"/>
                  </a:lnTo>
                  <a:lnTo>
                    <a:pt x="157237" y="28999"/>
                  </a:lnTo>
                  <a:lnTo>
                    <a:pt x="136978" y="52272"/>
                  </a:lnTo>
                  <a:lnTo>
                    <a:pt x="97117" y="86126"/>
                  </a:lnTo>
                  <a:lnTo>
                    <a:pt x="58722" y="114354"/>
                  </a:lnTo>
                  <a:lnTo>
                    <a:pt x="20955" y="141689"/>
                  </a:lnTo>
                  <a:lnTo>
                    <a:pt x="9235" y="154144"/>
                  </a:lnTo>
                  <a:lnTo>
                    <a:pt x="9684" y="155872"/>
                  </a:lnTo>
                  <a:lnTo>
                    <a:pt x="13947" y="159673"/>
                  </a:lnTo>
                  <a:lnTo>
                    <a:pt x="49165" y="157723"/>
                  </a:lnTo>
                  <a:lnTo>
                    <a:pt x="89513" y="152501"/>
                  </a:lnTo>
                  <a:lnTo>
                    <a:pt x="135491" y="147191"/>
                  </a:lnTo>
                  <a:lnTo>
                    <a:pt x="175847" y="146010"/>
                  </a:lnTo>
                  <a:lnTo>
                    <a:pt x="222250" y="1508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773">
              <a:extLst>
                <a:ext uri="{FF2B5EF4-FFF2-40B4-BE49-F238E27FC236}">
                  <a16:creationId xmlns:a16="http://schemas.microsoft.com/office/drawing/2014/main" xmlns="" id="{F052D6A0-1C32-4699-92CB-26CF5DD32E2E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930301" y="2997200"/>
              <a:ext cx="111350" cy="127001"/>
            </a:xfrm>
            <a:custGeom>
              <a:avLst/>
              <a:gdLst/>
              <a:ahLst/>
              <a:cxnLst/>
              <a:rect l="0" t="0" r="0" b="0"/>
              <a:pathLst>
                <a:path w="111350" h="127001">
                  <a:moveTo>
                    <a:pt x="98649" y="0"/>
                  </a:moveTo>
                  <a:lnTo>
                    <a:pt x="98649" y="0"/>
                  </a:lnTo>
                  <a:lnTo>
                    <a:pt x="95278" y="35974"/>
                  </a:lnTo>
                  <a:lnTo>
                    <a:pt x="71969" y="83385"/>
                  </a:lnTo>
                  <a:lnTo>
                    <a:pt x="59275" y="101971"/>
                  </a:lnTo>
                  <a:lnTo>
                    <a:pt x="44225" y="114935"/>
                  </a:lnTo>
                  <a:lnTo>
                    <a:pt x="30011" y="121638"/>
                  </a:lnTo>
                  <a:lnTo>
                    <a:pt x="23257" y="123425"/>
                  </a:lnTo>
                  <a:lnTo>
                    <a:pt x="17343" y="123206"/>
                  </a:lnTo>
                  <a:lnTo>
                    <a:pt x="7009" y="119199"/>
                  </a:lnTo>
                  <a:lnTo>
                    <a:pt x="3689" y="116155"/>
                  </a:lnTo>
                  <a:lnTo>
                    <a:pt x="0" y="109010"/>
                  </a:lnTo>
                  <a:lnTo>
                    <a:pt x="2124" y="99249"/>
                  </a:lnTo>
                  <a:lnTo>
                    <a:pt x="4665" y="93682"/>
                  </a:lnTo>
                  <a:lnTo>
                    <a:pt x="13134" y="85616"/>
                  </a:lnTo>
                  <a:lnTo>
                    <a:pt x="31683" y="77108"/>
                  </a:lnTo>
                  <a:lnTo>
                    <a:pt x="39189" y="74689"/>
                  </a:lnTo>
                  <a:lnTo>
                    <a:pt x="53172" y="75764"/>
                  </a:lnTo>
                  <a:lnTo>
                    <a:pt x="65737" y="80945"/>
                  </a:lnTo>
                  <a:lnTo>
                    <a:pt x="80744" y="92501"/>
                  </a:lnTo>
                  <a:lnTo>
                    <a:pt x="111349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774">
              <a:extLst>
                <a:ext uri="{FF2B5EF4-FFF2-40B4-BE49-F238E27FC236}">
                  <a16:creationId xmlns:a16="http://schemas.microsoft.com/office/drawing/2014/main" xmlns="" id="{CE07658D-C486-42C1-8F36-539F2975840D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048000" y="2993498"/>
              <a:ext cx="95251" cy="238653"/>
            </a:xfrm>
            <a:custGeom>
              <a:avLst/>
              <a:gdLst/>
              <a:ahLst/>
              <a:cxnLst/>
              <a:rect l="0" t="0" r="0" b="0"/>
              <a:pathLst>
                <a:path w="95251" h="238653">
                  <a:moveTo>
                    <a:pt x="95250" y="16402"/>
                  </a:moveTo>
                  <a:lnTo>
                    <a:pt x="95250" y="16402"/>
                  </a:lnTo>
                  <a:lnTo>
                    <a:pt x="95250" y="0"/>
                  </a:lnTo>
                  <a:lnTo>
                    <a:pt x="93838" y="528"/>
                  </a:lnTo>
                  <a:lnTo>
                    <a:pt x="88508" y="4878"/>
                  </a:lnTo>
                  <a:lnTo>
                    <a:pt x="72882" y="37906"/>
                  </a:lnTo>
                  <a:lnTo>
                    <a:pt x="62025" y="70644"/>
                  </a:lnTo>
                  <a:lnTo>
                    <a:pt x="50145" y="104950"/>
                  </a:lnTo>
                  <a:lnTo>
                    <a:pt x="37809" y="138307"/>
                  </a:lnTo>
                  <a:lnTo>
                    <a:pt x="19669" y="184147"/>
                  </a:lnTo>
                  <a:lnTo>
                    <a:pt x="0" y="2386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775">
              <a:extLst>
                <a:ext uri="{FF2B5EF4-FFF2-40B4-BE49-F238E27FC236}">
                  <a16:creationId xmlns:a16="http://schemas.microsoft.com/office/drawing/2014/main" xmlns="" id="{A39BECD3-ED5D-4F85-A3C2-A769D698C04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111500" y="3144472"/>
              <a:ext cx="146051" cy="113079"/>
            </a:xfrm>
            <a:custGeom>
              <a:avLst/>
              <a:gdLst/>
              <a:ahLst/>
              <a:cxnLst/>
              <a:rect l="0" t="0" r="0" b="0"/>
              <a:pathLst>
                <a:path w="146051" h="113079">
                  <a:moveTo>
                    <a:pt x="0" y="17828"/>
                  </a:moveTo>
                  <a:lnTo>
                    <a:pt x="0" y="17828"/>
                  </a:lnTo>
                  <a:lnTo>
                    <a:pt x="5775" y="12759"/>
                  </a:lnTo>
                  <a:lnTo>
                    <a:pt x="27136" y="2901"/>
                  </a:lnTo>
                  <a:lnTo>
                    <a:pt x="44964" y="0"/>
                  </a:lnTo>
                  <a:lnTo>
                    <a:pt x="60282" y="2511"/>
                  </a:lnTo>
                  <a:lnTo>
                    <a:pt x="63471" y="5500"/>
                  </a:lnTo>
                  <a:lnTo>
                    <a:pt x="67015" y="14466"/>
                  </a:lnTo>
                  <a:lnTo>
                    <a:pt x="62268" y="38155"/>
                  </a:lnTo>
                  <a:lnTo>
                    <a:pt x="43658" y="71284"/>
                  </a:lnTo>
                  <a:lnTo>
                    <a:pt x="19166" y="101279"/>
                  </a:lnTo>
                  <a:lnTo>
                    <a:pt x="18422" y="104507"/>
                  </a:lnTo>
                  <a:lnTo>
                    <a:pt x="18631" y="107364"/>
                  </a:lnTo>
                  <a:lnTo>
                    <a:pt x="20887" y="109269"/>
                  </a:lnTo>
                  <a:lnTo>
                    <a:pt x="29039" y="111385"/>
                  </a:lnTo>
                  <a:lnTo>
                    <a:pt x="75207" y="112855"/>
                  </a:lnTo>
                  <a:lnTo>
                    <a:pt x="112124" y="113012"/>
                  </a:lnTo>
                  <a:lnTo>
                    <a:pt x="146050" y="1130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140">
            <a:extLst>
              <a:ext uri="{FF2B5EF4-FFF2-40B4-BE49-F238E27FC236}">
                <a16:creationId xmlns:a16="http://schemas.microsoft.com/office/drawing/2014/main" xmlns="" id="{1D5349E2-9E0A-4792-A372-064A0F4112F6}"/>
              </a:ext>
            </a:extLst>
          </p:cNvPr>
          <p:cNvGrpSpPr/>
          <p:nvPr/>
        </p:nvGrpSpPr>
        <p:grpSpPr>
          <a:xfrm>
            <a:off x="3409950" y="2724150"/>
            <a:ext cx="177801" cy="596901"/>
            <a:chOff x="3409950" y="2724150"/>
            <a:chExt cx="177801" cy="596901"/>
          </a:xfrm>
        </p:grpSpPr>
        <p:sp>
          <p:nvSpPr>
            <p:cNvPr id="93" name="SMARTInkShape-776">
              <a:extLst>
                <a:ext uri="{FF2B5EF4-FFF2-40B4-BE49-F238E27FC236}">
                  <a16:creationId xmlns:a16="http://schemas.microsoft.com/office/drawing/2014/main" xmlns="" id="{8401CF19-A2D9-48A0-8097-8BEA765B6BCB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498850" y="2724150"/>
              <a:ext cx="25229" cy="581608"/>
            </a:xfrm>
            <a:custGeom>
              <a:avLst/>
              <a:gdLst/>
              <a:ahLst/>
              <a:cxnLst/>
              <a:rect l="0" t="0" r="0" b="0"/>
              <a:pathLst>
                <a:path w="25229" h="581608">
                  <a:moveTo>
                    <a:pt x="0" y="0"/>
                  </a:moveTo>
                  <a:lnTo>
                    <a:pt x="0" y="0"/>
                  </a:lnTo>
                  <a:lnTo>
                    <a:pt x="705" y="37590"/>
                  </a:lnTo>
                  <a:lnTo>
                    <a:pt x="5069" y="83418"/>
                  </a:lnTo>
                  <a:lnTo>
                    <a:pt x="8838" y="123623"/>
                  </a:lnTo>
                  <a:lnTo>
                    <a:pt x="10983" y="171125"/>
                  </a:lnTo>
                  <a:lnTo>
                    <a:pt x="11555" y="196634"/>
                  </a:lnTo>
                  <a:lnTo>
                    <a:pt x="11231" y="224222"/>
                  </a:lnTo>
                  <a:lnTo>
                    <a:pt x="10310" y="253198"/>
                  </a:lnTo>
                  <a:lnTo>
                    <a:pt x="8990" y="283099"/>
                  </a:lnTo>
                  <a:lnTo>
                    <a:pt x="8815" y="312205"/>
                  </a:lnTo>
                  <a:lnTo>
                    <a:pt x="9404" y="340781"/>
                  </a:lnTo>
                  <a:lnTo>
                    <a:pt x="10503" y="369004"/>
                  </a:lnTo>
                  <a:lnTo>
                    <a:pt x="12647" y="395580"/>
                  </a:lnTo>
                  <a:lnTo>
                    <a:pt x="15487" y="421059"/>
                  </a:lnTo>
                  <a:lnTo>
                    <a:pt x="20994" y="467949"/>
                  </a:lnTo>
                  <a:lnTo>
                    <a:pt x="23442" y="507603"/>
                  </a:lnTo>
                  <a:lnTo>
                    <a:pt x="24820" y="554919"/>
                  </a:lnTo>
                  <a:lnTo>
                    <a:pt x="25228" y="578895"/>
                  </a:lnTo>
                  <a:lnTo>
                    <a:pt x="24580" y="581369"/>
                  </a:lnTo>
                  <a:lnTo>
                    <a:pt x="23442" y="581607"/>
                  </a:lnTo>
                  <a:lnTo>
                    <a:pt x="19050" y="577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777">
              <a:extLst>
                <a:ext uri="{FF2B5EF4-FFF2-40B4-BE49-F238E27FC236}">
                  <a16:creationId xmlns:a16="http://schemas.microsoft.com/office/drawing/2014/main" xmlns="" id="{6E731AC2-9FAA-4462-B5D2-0A1EF991BF1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409950" y="3200400"/>
              <a:ext cx="114301" cy="101601"/>
            </a:xfrm>
            <a:custGeom>
              <a:avLst/>
              <a:gdLst/>
              <a:ahLst/>
              <a:cxnLst/>
              <a:rect l="0" t="0" r="0" b="0"/>
              <a:pathLst>
                <a:path w="114301" h="101601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20722" y="5644"/>
                  </a:lnTo>
                  <a:lnTo>
                    <a:pt x="64204" y="38595"/>
                  </a:lnTo>
                  <a:lnTo>
                    <a:pt x="94135" y="66969"/>
                  </a:lnTo>
                  <a:lnTo>
                    <a:pt x="114300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778">
              <a:extLst>
                <a:ext uri="{FF2B5EF4-FFF2-40B4-BE49-F238E27FC236}">
                  <a16:creationId xmlns:a16="http://schemas.microsoft.com/office/drawing/2014/main" xmlns="" id="{E02B526C-289A-40F1-90A6-7C22F8D92930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530600" y="3194050"/>
              <a:ext cx="57151" cy="127001"/>
            </a:xfrm>
            <a:custGeom>
              <a:avLst/>
              <a:gdLst/>
              <a:ahLst/>
              <a:cxnLst/>
              <a:rect l="0" t="0" r="0" b="0"/>
              <a:pathLst>
                <a:path w="57151" h="127001">
                  <a:moveTo>
                    <a:pt x="57150" y="0"/>
                  </a:moveTo>
                  <a:lnTo>
                    <a:pt x="57150" y="0"/>
                  </a:lnTo>
                  <a:lnTo>
                    <a:pt x="53779" y="3371"/>
                  </a:lnTo>
                  <a:lnTo>
                    <a:pt x="35481" y="44812"/>
                  </a:lnTo>
                  <a:lnTo>
                    <a:pt x="13594" y="85156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141">
            <a:extLst>
              <a:ext uri="{FF2B5EF4-FFF2-40B4-BE49-F238E27FC236}">
                <a16:creationId xmlns:a16="http://schemas.microsoft.com/office/drawing/2014/main" xmlns="" id="{6281BA49-5D6F-4B4B-B92C-205299954A16}"/>
              </a:ext>
            </a:extLst>
          </p:cNvPr>
          <p:cNvGrpSpPr/>
          <p:nvPr/>
        </p:nvGrpSpPr>
        <p:grpSpPr>
          <a:xfrm>
            <a:off x="1016262" y="3848100"/>
            <a:ext cx="607334" cy="346015"/>
            <a:chOff x="1016262" y="3848100"/>
            <a:chExt cx="607334" cy="346015"/>
          </a:xfrm>
        </p:grpSpPr>
        <p:sp>
          <p:nvSpPr>
            <p:cNvPr id="97" name="SMARTInkShape-779">
              <a:extLst>
                <a:ext uri="{FF2B5EF4-FFF2-40B4-BE49-F238E27FC236}">
                  <a16:creationId xmlns:a16="http://schemas.microsoft.com/office/drawing/2014/main" xmlns="" id="{2DA973FF-472A-4A6D-8986-25830E63E58B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016262" y="4025900"/>
              <a:ext cx="169195" cy="168215"/>
            </a:xfrm>
            <a:custGeom>
              <a:avLst/>
              <a:gdLst/>
              <a:ahLst/>
              <a:cxnLst/>
              <a:rect l="0" t="0" r="0" b="0"/>
              <a:pathLst>
                <a:path w="169195" h="168215">
                  <a:moveTo>
                    <a:pt x="6088" y="6350"/>
                  </a:moveTo>
                  <a:lnTo>
                    <a:pt x="6088" y="6350"/>
                  </a:lnTo>
                  <a:lnTo>
                    <a:pt x="621" y="883"/>
                  </a:lnTo>
                  <a:lnTo>
                    <a:pt x="326" y="1294"/>
                  </a:lnTo>
                  <a:lnTo>
                    <a:pt x="0" y="3632"/>
                  </a:lnTo>
                  <a:lnTo>
                    <a:pt x="4798" y="39266"/>
                  </a:lnTo>
                  <a:lnTo>
                    <a:pt x="7587" y="76545"/>
                  </a:lnTo>
                  <a:lnTo>
                    <a:pt x="14851" y="123697"/>
                  </a:lnTo>
                  <a:lnTo>
                    <a:pt x="24363" y="149540"/>
                  </a:lnTo>
                  <a:lnTo>
                    <a:pt x="32084" y="158184"/>
                  </a:lnTo>
                  <a:lnTo>
                    <a:pt x="36119" y="160490"/>
                  </a:lnTo>
                  <a:lnTo>
                    <a:pt x="40220" y="159910"/>
                  </a:lnTo>
                  <a:lnTo>
                    <a:pt x="48539" y="153621"/>
                  </a:lnTo>
                  <a:lnTo>
                    <a:pt x="64993" y="109265"/>
                  </a:lnTo>
                  <a:lnTo>
                    <a:pt x="68227" y="96032"/>
                  </a:lnTo>
                  <a:lnTo>
                    <a:pt x="69386" y="95771"/>
                  </a:lnTo>
                  <a:lnTo>
                    <a:pt x="96689" y="139333"/>
                  </a:lnTo>
                  <a:lnTo>
                    <a:pt x="114542" y="158641"/>
                  </a:lnTo>
                  <a:lnTo>
                    <a:pt x="126962" y="165757"/>
                  </a:lnTo>
                  <a:lnTo>
                    <a:pt x="139538" y="168214"/>
                  </a:lnTo>
                  <a:lnTo>
                    <a:pt x="152182" y="166955"/>
                  </a:lnTo>
                  <a:lnTo>
                    <a:pt x="157106" y="162809"/>
                  </a:lnTo>
                  <a:lnTo>
                    <a:pt x="164459" y="148794"/>
                  </a:lnTo>
                  <a:lnTo>
                    <a:pt x="169194" y="117700"/>
                  </a:lnTo>
                  <a:lnTo>
                    <a:pt x="163855" y="78305"/>
                  </a:lnTo>
                  <a:lnTo>
                    <a:pt x="145751" y="33002"/>
                  </a:lnTo>
                  <a:lnTo>
                    <a:pt x="12673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780">
              <a:extLst>
                <a:ext uri="{FF2B5EF4-FFF2-40B4-BE49-F238E27FC236}">
                  <a16:creationId xmlns:a16="http://schemas.microsoft.com/office/drawing/2014/main" xmlns="" id="{81D54DC4-42D7-4242-9423-3985A1B7C162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239130" y="4095750"/>
              <a:ext cx="5471" cy="82551"/>
            </a:xfrm>
            <a:custGeom>
              <a:avLst/>
              <a:gdLst/>
              <a:ahLst/>
              <a:cxnLst/>
              <a:rect l="0" t="0" r="0" b="0"/>
              <a:pathLst>
                <a:path w="5471" h="82551">
                  <a:moveTo>
                    <a:pt x="5470" y="0"/>
                  </a:moveTo>
                  <a:lnTo>
                    <a:pt x="5470" y="0"/>
                  </a:lnTo>
                  <a:lnTo>
                    <a:pt x="444" y="22604"/>
                  </a:lnTo>
                  <a:lnTo>
                    <a:pt x="0" y="60440"/>
                  </a:lnTo>
                  <a:lnTo>
                    <a:pt x="5470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781">
              <a:extLst>
                <a:ext uri="{FF2B5EF4-FFF2-40B4-BE49-F238E27FC236}">
                  <a16:creationId xmlns:a16="http://schemas.microsoft.com/office/drawing/2014/main" xmlns="" id="{C095F7E2-3C6B-4CEE-853D-C1981932D863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225550" y="3973525"/>
              <a:ext cx="12701" cy="26976"/>
            </a:xfrm>
            <a:custGeom>
              <a:avLst/>
              <a:gdLst/>
              <a:ahLst/>
              <a:cxnLst/>
              <a:rect l="0" t="0" r="0" b="0"/>
              <a:pathLst>
                <a:path w="12701" h="26976">
                  <a:moveTo>
                    <a:pt x="12700" y="26975"/>
                  </a:moveTo>
                  <a:lnTo>
                    <a:pt x="12700" y="26975"/>
                  </a:lnTo>
                  <a:lnTo>
                    <a:pt x="5793" y="4989"/>
                  </a:lnTo>
                  <a:lnTo>
                    <a:pt x="2574" y="270"/>
                  </a:lnTo>
                  <a:lnTo>
                    <a:pt x="1716" y="0"/>
                  </a:lnTo>
                  <a:lnTo>
                    <a:pt x="0" y="1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782">
              <a:extLst>
                <a:ext uri="{FF2B5EF4-FFF2-40B4-BE49-F238E27FC236}">
                  <a16:creationId xmlns:a16="http://schemas.microsoft.com/office/drawing/2014/main" xmlns="" id="{27B0613C-D631-4610-9803-EEE1B68183B6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285877" y="3862854"/>
              <a:ext cx="117474" cy="330616"/>
            </a:xfrm>
            <a:custGeom>
              <a:avLst/>
              <a:gdLst/>
              <a:ahLst/>
              <a:cxnLst/>
              <a:rect l="0" t="0" r="0" b="0"/>
              <a:pathLst>
                <a:path w="117474" h="330616">
                  <a:moveTo>
                    <a:pt x="92073" y="188446"/>
                  </a:moveTo>
                  <a:lnTo>
                    <a:pt x="92073" y="188446"/>
                  </a:lnTo>
                  <a:lnTo>
                    <a:pt x="87003" y="182671"/>
                  </a:lnTo>
                  <a:lnTo>
                    <a:pt x="71092" y="153337"/>
                  </a:lnTo>
                  <a:lnTo>
                    <a:pt x="67503" y="150223"/>
                  </a:lnTo>
                  <a:lnTo>
                    <a:pt x="62287" y="150264"/>
                  </a:lnTo>
                  <a:lnTo>
                    <a:pt x="48966" y="155954"/>
                  </a:lnTo>
                  <a:lnTo>
                    <a:pt x="25600" y="181170"/>
                  </a:lnTo>
                  <a:lnTo>
                    <a:pt x="7545" y="225566"/>
                  </a:lnTo>
                  <a:lnTo>
                    <a:pt x="0" y="272195"/>
                  </a:lnTo>
                  <a:lnTo>
                    <a:pt x="4506" y="307178"/>
                  </a:lnTo>
                  <a:lnTo>
                    <a:pt x="14819" y="322589"/>
                  </a:lnTo>
                  <a:lnTo>
                    <a:pt x="21521" y="328675"/>
                  </a:lnTo>
                  <a:lnTo>
                    <a:pt x="28810" y="330615"/>
                  </a:lnTo>
                  <a:lnTo>
                    <a:pt x="44436" y="327127"/>
                  </a:lnTo>
                  <a:lnTo>
                    <a:pt x="60788" y="312876"/>
                  </a:lnTo>
                  <a:lnTo>
                    <a:pt x="69100" y="303150"/>
                  </a:lnTo>
                  <a:lnTo>
                    <a:pt x="87540" y="255750"/>
                  </a:lnTo>
                  <a:lnTo>
                    <a:pt x="97349" y="209657"/>
                  </a:lnTo>
                  <a:lnTo>
                    <a:pt x="101940" y="183537"/>
                  </a:lnTo>
                  <a:lnTo>
                    <a:pt x="105707" y="157656"/>
                  </a:lnTo>
                  <a:lnTo>
                    <a:pt x="108923" y="131936"/>
                  </a:lnTo>
                  <a:lnTo>
                    <a:pt x="111773" y="106323"/>
                  </a:lnTo>
                  <a:lnTo>
                    <a:pt x="113058" y="62812"/>
                  </a:lnTo>
                  <a:lnTo>
                    <a:pt x="107933" y="15989"/>
                  </a:lnTo>
                  <a:lnTo>
                    <a:pt x="104763" y="5741"/>
                  </a:lnTo>
                  <a:lnTo>
                    <a:pt x="100533" y="1026"/>
                  </a:lnTo>
                  <a:lnTo>
                    <a:pt x="95596" y="0"/>
                  </a:lnTo>
                  <a:lnTo>
                    <a:pt x="90189" y="1431"/>
                  </a:lnTo>
                  <a:lnTo>
                    <a:pt x="80417" y="12430"/>
                  </a:lnTo>
                  <a:lnTo>
                    <a:pt x="75836" y="20302"/>
                  </a:lnTo>
                  <a:lnTo>
                    <a:pt x="72759" y="61720"/>
                  </a:lnTo>
                  <a:lnTo>
                    <a:pt x="74787" y="103666"/>
                  </a:lnTo>
                  <a:lnTo>
                    <a:pt x="76316" y="127692"/>
                  </a:lnTo>
                  <a:lnTo>
                    <a:pt x="81777" y="175085"/>
                  </a:lnTo>
                  <a:lnTo>
                    <a:pt x="88203" y="218491"/>
                  </a:lnTo>
                  <a:lnTo>
                    <a:pt x="95787" y="266022"/>
                  </a:lnTo>
                  <a:lnTo>
                    <a:pt x="103208" y="299234"/>
                  </a:lnTo>
                  <a:lnTo>
                    <a:pt x="106552" y="304638"/>
                  </a:lnTo>
                  <a:lnTo>
                    <a:pt x="117473" y="3154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783">
              <a:extLst>
                <a:ext uri="{FF2B5EF4-FFF2-40B4-BE49-F238E27FC236}">
                  <a16:creationId xmlns:a16="http://schemas.microsoft.com/office/drawing/2014/main" xmlns="" id="{47C7B081-92CF-4891-A7CC-23DE9CB6A261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449663" y="3848100"/>
              <a:ext cx="173933" cy="331073"/>
            </a:xfrm>
            <a:custGeom>
              <a:avLst/>
              <a:gdLst/>
              <a:ahLst/>
              <a:cxnLst/>
              <a:rect l="0" t="0" r="0" b="0"/>
              <a:pathLst>
                <a:path w="173933" h="331073">
                  <a:moveTo>
                    <a:pt x="67987" y="0"/>
                  </a:moveTo>
                  <a:lnTo>
                    <a:pt x="67987" y="0"/>
                  </a:lnTo>
                  <a:lnTo>
                    <a:pt x="57874" y="3371"/>
                  </a:lnTo>
                  <a:lnTo>
                    <a:pt x="49146" y="10670"/>
                  </a:lnTo>
                  <a:lnTo>
                    <a:pt x="44843" y="15580"/>
                  </a:lnTo>
                  <a:lnTo>
                    <a:pt x="32045" y="49459"/>
                  </a:lnTo>
                  <a:lnTo>
                    <a:pt x="27318" y="83130"/>
                  </a:lnTo>
                  <a:lnTo>
                    <a:pt x="25217" y="123730"/>
                  </a:lnTo>
                  <a:lnTo>
                    <a:pt x="24657" y="147398"/>
                  </a:lnTo>
                  <a:lnTo>
                    <a:pt x="24284" y="172348"/>
                  </a:lnTo>
                  <a:lnTo>
                    <a:pt x="23869" y="218886"/>
                  </a:lnTo>
                  <a:lnTo>
                    <a:pt x="23684" y="260266"/>
                  </a:lnTo>
                  <a:lnTo>
                    <a:pt x="24286" y="305245"/>
                  </a:lnTo>
                  <a:lnTo>
                    <a:pt x="26927" y="324753"/>
                  </a:lnTo>
                  <a:lnTo>
                    <a:pt x="28619" y="329392"/>
                  </a:lnTo>
                  <a:lnTo>
                    <a:pt x="30453" y="331072"/>
                  </a:lnTo>
                  <a:lnTo>
                    <a:pt x="32381" y="330781"/>
                  </a:lnTo>
                  <a:lnTo>
                    <a:pt x="41837" y="310146"/>
                  </a:lnTo>
                  <a:lnTo>
                    <a:pt x="46833" y="267108"/>
                  </a:lnTo>
                  <a:lnTo>
                    <a:pt x="44239" y="234190"/>
                  </a:lnTo>
                  <a:lnTo>
                    <a:pt x="34845" y="193332"/>
                  </a:lnTo>
                  <a:lnTo>
                    <a:pt x="31076" y="183921"/>
                  </a:lnTo>
                  <a:lnTo>
                    <a:pt x="26446" y="178353"/>
                  </a:lnTo>
                  <a:lnTo>
                    <a:pt x="21243" y="175346"/>
                  </a:lnTo>
                  <a:lnTo>
                    <a:pt x="11229" y="173887"/>
                  </a:lnTo>
                  <a:lnTo>
                    <a:pt x="4426" y="175590"/>
                  </a:lnTo>
                  <a:lnTo>
                    <a:pt x="2329" y="177738"/>
                  </a:lnTo>
                  <a:lnTo>
                    <a:pt x="0" y="183888"/>
                  </a:lnTo>
                  <a:lnTo>
                    <a:pt x="85" y="186091"/>
                  </a:lnTo>
                  <a:lnTo>
                    <a:pt x="847" y="187561"/>
                  </a:lnTo>
                  <a:lnTo>
                    <a:pt x="2060" y="188541"/>
                  </a:lnTo>
                  <a:lnTo>
                    <a:pt x="9053" y="183985"/>
                  </a:lnTo>
                  <a:lnTo>
                    <a:pt x="13881" y="179806"/>
                  </a:lnTo>
                  <a:lnTo>
                    <a:pt x="38249" y="137614"/>
                  </a:lnTo>
                  <a:lnTo>
                    <a:pt x="65604" y="97532"/>
                  </a:lnTo>
                  <a:lnTo>
                    <a:pt x="102690" y="53550"/>
                  </a:lnTo>
                  <a:lnTo>
                    <a:pt x="127445" y="27589"/>
                  </a:lnTo>
                  <a:lnTo>
                    <a:pt x="130909" y="26154"/>
                  </a:lnTo>
                  <a:lnTo>
                    <a:pt x="133218" y="26608"/>
                  </a:lnTo>
                  <a:lnTo>
                    <a:pt x="134758" y="28322"/>
                  </a:lnTo>
                  <a:lnTo>
                    <a:pt x="127090" y="64312"/>
                  </a:lnTo>
                  <a:lnTo>
                    <a:pt x="119890" y="97963"/>
                  </a:lnTo>
                  <a:lnTo>
                    <a:pt x="111986" y="136437"/>
                  </a:lnTo>
                  <a:lnTo>
                    <a:pt x="104476" y="174939"/>
                  </a:lnTo>
                  <a:lnTo>
                    <a:pt x="96986" y="222264"/>
                  </a:lnTo>
                  <a:lnTo>
                    <a:pt x="93861" y="260291"/>
                  </a:lnTo>
                  <a:lnTo>
                    <a:pt x="95114" y="260310"/>
                  </a:lnTo>
                  <a:lnTo>
                    <a:pt x="137558" y="219656"/>
                  </a:lnTo>
                  <a:lnTo>
                    <a:pt x="150413" y="214042"/>
                  </a:lnTo>
                  <a:lnTo>
                    <a:pt x="156804" y="212544"/>
                  </a:lnTo>
                  <a:lnTo>
                    <a:pt x="161771" y="214368"/>
                  </a:lnTo>
                  <a:lnTo>
                    <a:pt x="165787" y="218406"/>
                  </a:lnTo>
                  <a:lnTo>
                    <a:pt x="169170" y="223921"/>
                  </a:lnTo>
                  <a:lnTo>
                    <a:pt x="173932" y="248537"/>
                  </a:lnTo>
                  <a:lnTo>
                    <a:pt x="163237" y="292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142">
            <a:extLst>
              <a:ext uri="{FF2B5EF4-FFF2-40B4-BE49-F238E27FC236}">
                <a16:creationId xmlns:a16="http://schemas.microsoft.com/office/drawing/2014/main" xmlns="" id="{DBFA1974-8182-429E-9933-9D173DC006BD}"/>
              </a:ext>
            </a:extLst>
          </p:cNvPr>
          <p:cNvGrpSpPr/>
          <p:nvPr/>
        </p:nvGrpSpPr>
        <p:grpSpPr>
          <a:xfrm>
            <a:off x="1992933" y="3914103"/>
            <a:ext cx="1817068" cy="402750"/>
            <a:chOff x="1992933" y="3914103"/>
            <a:chExt cx="1817068" cy="402750"/>
          </a:xfrm>
        </p:grpSpPr>
        <p:sp>
          <p:nvSpPr>
            <p:cNvPr id="103" name="SMARTInkShape-784">
              <a:extLst>
                <a:ext uri="{FF2B5EF4-FFF2-40B4-BE49-F238E27FC236}">
                  <a16:creationId xmlns:a16="http://schemas.microsoft.com/office/drawing/2014/main" xmlns="" id="{24BAB6E3-24AE-4195-9E0E-976377211CFF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993900" y="404495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36628" y="9329"/>
                  </a:lnTo>
                  <a:lnTo>
                    <a:pt x="83644" y="2575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785">
              <a:extLst>
                <a:ext uri="{FF2B5EF4-FFF2-40B4-BE49-F238E27FC236}">
                  <a16:creationId xmlns:a16="http://schemas.microsoft.com/office/drawing/2014/main" xmlns="" id="{BD46CD52-A688-439B-AEA0-CF0816C229D7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992933" y="4133850"/>
              <a:ext cx="108918" cy="10936"/>
            </a:xfrm>
            <a:custGeom>
              <a:avLst/>
              <a:gdLst/>
              <a:ahLst/>
              <a:cxnLst/>
              <a:rect l="0" t="0" r="0" b="0"/>
              <a:pathLst>
                <a:path w="108918" h="10936">
                  <a:moveTo>
                    <a:pt x="7317" y="0"/>
                  </a:moveTo>
                  <a:lnTo>
                    <a:pt x="7317" y="0"/>
                  </a:lnTo>
                  <a:lnTo>
                    <a:pt x="575" y="6742"/>
                  </a:lnTo>
                  <a:lnTo>
                    <a:pt x="0" y="8728"/>
                  </a:lnTo>
                  <a:lnTo>
                    <a:pt x="1028" y="10052"/>
                  </a:lnTo>
                  <a:lnTo>
                    <a:pt x="3124" y="10935"/>
                  </a:lnTo>
                  <a:lnTo>
                    <a:pt x="43387" y="7987"/>
                  </a:lnTo>
                  <a:lnTo>
                    <a:pt x="86678" y="6835"/>
                  </a:lnTo>
                  <a:lnTo>
                    <a:pt x="108917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786">
              <a:extLst>
                <a:ext uri="{FF2B5EF4-FFF2-40B4-BE49-F238E27FC236}">
                  <a16:creationId xmlns:a16="http://schemas.microsoft.com/office/drawing/2014/main" xmlns="" id="{833A61D5-5706-405F-A337-31D19D7CB35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381250" y="3914103"/>
              <a:ext cx="158751" cy="218197"/>
            </a:xfrm>
            <a:custGeom>
              <a:avLst/>
              <a:gdLst/>
              <a:ahLst/>
              <a:cxnLst/>
              <a:rect l="0" t="0" r="0" b="0"/>
              <a:pathLst>
                <a:path w="158751" h="218197">
                  <a:moveTo>
                    <a:pt x="0" y="35597"/>
                  </a:moveTo>
                  <a:lnTo>
                    <a:pt x="0" y="35597"/>
                  </a:lnTo>
                  <a:lnTo>
                    <a:pt x="3371" y="25484"/>
                  </a:lnTo>
                  <a:lnTo>
                    <a:pt x="10670" y="16756"/>
                  </a:lnTo>
                  <a:lnTo>
                    <a:pt x="21675" y="8878"/>
                  </a:lnTo>
                  <a:lnTo>
                    <a:pt x="45150" y="1182"/>
                  </a:lnTo>
                  <a:lnTo>
                    <a:pt x="76172" y="0"/>
                  </a:lnTo>
                  <a:lnTo>
                    <a:pt x="92415" y="4724"/>
                  </a:lnTo>
                  <a:lnTo>
                    <a:pt x="98299" y="9371"/>
                  </a:lnTo>
                  <a:lnTo>
                    <a:pt x="106718" y="22059"/>
                  </a:lnTo>
                  <a:lnTo>
                    <a:pt x="107129" y="30805"/>
                  </a:lnTo>
                  <a:lnTo>
                    <a:pt x="96888" y="64046"/>
                  </a:lnTo>
                  <a:lnTo>
                    <a:pt x="75588" y="104155"/>
                  </a:lnTo>
                  <a:lnTo>
                    <a:pt x="47953" y="142459"/>
                  </a:lnTo>
                  <a:lnTo>
                    <a:pt x="16737" y="183601"/>
                  </a:lnTo>
                  <a:lnTo>
                    <a:pt x="3306" y="205787"/>
                  </a:lnTo>
                  <a:lnTo>
                    <a:pt x="980" y="214513"/>
                  </a:lnTo>
                  <a:lnTo>
                    <a:pt x="2770" y="216258"/>
                  </a:lnTo>
                  <a:lnTo>
                    <a:pt x="10403" y="218196"/>
                  </a:lnTo>
                  <a:lnTo>
                    <a:pt x="49170" y="213665"/>
                  </a:lnTo>
                  <a:lnTo>
                    <a:pt x="93669" y="205166"/>
                  </a:lnTo>
                  <a:lnTo>
                    <a:pt x="136958" y="202021"/>
                  </a:lnTo>
                  <a:lnTo>
                    <a:pt x="158750" y="2006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787">
              <a:extLst>
                <a:ext uri="{FF2B5EF4-FFF2-40B4-BE49-F238E27FC236}">
                  <a16:creationId xmlns:a16="http://schemas.microsoft.com/office/drawing/2014/main" xmlns="" id="{78A6A493-F7A2-42C2-A778-4D2BA21A71BC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632769" y="4089400"/>
              <a:ext cx="15182" cy="12701"/>
            </a:xfrm>
            <a:custGeom>
              <a:avLst/>
              <a:gdLst/>
              <a:ahLst/>
              <a:cxnLst/>
              <a:rect l="0" t="0" r="0" b="0"/>
              <a:pathLst>
                <a:path w="15182" h="12701">
                  <a:moveTo>
                    <a:pt x="15181" y="0"/>
                  </a:moveTo>
                  <a:lnTo>
                    <a:pt x="15181" y="0"/>
                  </a:lnTo>
                  <a:lnTo>
                    <a:pt x="8439" y="0"/>
                  </a:lnTo>
                  <a:lnTo>
                    <a:pt x="3248" y="1882"/>
                  </a:lnTo>
                  <a:lnTo>
                    <a:pt x="875" y="3371"/>
                  </a:lnTo>
                  <a:lnTo>
                    <a:pt x="0" y="5069"/>
                  </a:lnTo>
                  <a:lnTo>
                    <a:pt x="121" y="6907"/>
                  </a:lnTo>
                  <a:lnTo>
                    <a:pt x="2481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788">
              <a:extLst>
                <a:ext uri="{FF2B5EF4-FFF2-40B4-BE49-F238E27FC236}">
                  <a16:creationId xmlns:a16="http://schemas.microsoft.com/office/drawing/2014/main" xmlns="" id="{798E4208-E090-4AB2-B42E-33D52AC7616A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755506" y="3938299"/>
              <a:ext cx="89295" cy="172143"/>
            </a:xfrm>
            <a:custGeom>
              <a:avLst/>
              <a:gdLst/>
              <a:ahLst/>
              <a:cxnLst/>
              <a:rect l="0" t="0" r="0" b="0"/>
              <a:pathLst>
                <a:path w="89295" h="172143">
                  <a:moveTo>
                    <a:pt x="89294" y="24101"/>
                  </a:moveTo>
                  <a:lnTo>
                    <a:pt x="89294" y="24101"/>
                  </a:lnTo>
                  <a:lnTo>
                    <a:pt x="75479" y="12168"/>
                  </a:lnTo>
                  <a:lnTo>
                    <a:pt x="55280" y="1624"/>
                  </a:lnTo>
                  <a:lnTo>
                    <a:pt x="46895" y="0"/>
                  </a:lnTo>
                  <a:lnTo>
                    <a:pt x="30870" y="2457"/>
                  </a:lnTo>
                  <a:lnTo>
                    <a:pt x="20760" y="9543"/>
                  </a:lnTo>
                  <a:lnTo>
                    <a:pt x="2771" y="31338"/>
                  </a:lnTo>
                  <a:lnTo>
                    <a:pt x="567" y="37392"/>
                  </a:lnTo>
                  <a:lnTo>
                    <a:pt x="0" y="49764"/>
                  </a:lnTo>
                  <a:lnTo>
                    <a:pt x="7020" y="68629"/>
                  </a:lnTo>
                  <a:lnTo>
                    <a:pt x="17920" y="79404"/>
                  </a:lnTo>
                  <a:lnTo>
                    <a:pt x="63805" y="116243"/>
                  </a:lnTo>
                  <a:lnTo>
                    <a:pt x="72791" y="127142"/>
                  </a:lnTo>
                  <a:lnTo>
                    <a:pt x="76175" y="133011"/>
                  </a:lnTo>
                  <a:lnTo>
                    <a:pt x="77021" y="138336"/>
                  </a:lnTo>
                  <a:lnTo>
                    <a:pt x="76173" y="143296"/>
                  </a:lnTo>
                  <a:lnTo>
                    <a:pt x="74196" y="148014"/>
                  </a:lnTo>
                  <a:lnTo>
                    <a:pt x="64474" y="157020"/>
                  </a:lnTo>
                  <a:lnTo>
                    <a:pt x="38609" y="170928"/>
                  </a:lnTo>
                  <a:lnTo>
                    <a:pt x="29608" y="172142"/>
                  </a:lnTo>
                  <a:lnTo>
                    <a:pt x="19444" y="1701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789">
              <a:extLst>
                <a:ext uri="{FF2B5EF4-FFF2-40B4-BE49-F238E27FC236}">
                  <a16:creationId xmlns:a16="http://schemas.microsoft.com/office/drawing/2014/main" xmlns="" id="{99DADDE3-EFC5-432F-B526-D8B96EE06CF9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870736" y="3961660"/>
              <a:ext cx="94715" cy="134091"/>
            </a:xfrm>
            <a:custGeom>
              <a:avLst/>
              <a:gdLst/>
              <a:ahLst/>
              <a:cxnLst/>
              <a:rect l="0" t="0" r="0" b="0"/>
              <a:pathLst>
                <a:path w="94715" h="134091">
                  <a:moveTo>
                    <a:pt x="43914" y="70590"/>
                  </a:moveTo>
                  <a:lnTo>
                    <a:pt x="43914" y="70590"/>
                  </a:lnTo>
                  <a:lnTo>
                    <a:pt x="40543" y="70590"/>
                  </a:lnTo>
                  <a:lnTo>
                    <a:pt x="39550" y="71295"/>
                  </a:lnTo>
                  <a:lnTo>
                    <a:pt x="38888" y="72472"/>
                  </a:lnTo>
                  <a:lnTo>
                    <a:pt x="37825" y="76057"/>
                  </a:lnTo>
                  <a:lnTo>
                    <a:pt x="55264" y="68024"/>
                  </a:lnTo>
                  <a:lnTo>
                    <a:pt x="70795" y="55248"/>
                  </a:lnTo>
                  <a:lnTo>
                    <a:pt x="77028" y="44016"/>
                  </a:lnTo>
                  <a:lnTo>
                    <a:pt x="81029" y="16187"/>
                  </a:lnTo>
                  <a:lnTo>
                    <a:pt x="79946" y="10332"/>
                  </a:lnTo>
                  <a:lnTo>
                    <a:pt x="74981" y="1946"/>
                  </a:lnTo>
                  <a:lnTo>
                    <a:pt x="70269" y="133"/>
                  </a:lnTo>
                  <a:lnTo>
                    <a:pt x="57509" y="0"/>
                  </a:lnTo>
                  <a:lnTo>
                    <a:pt x="42431" y="7937"/>
                  </a:lnTo>
                  <a:lnTo>
                    <a:pt x="27027" y="21577"/>
                  </a:lnTo>
                  <a:lnTo>
                    <a:pt x="7866" y="49091"/>
                  </a:lnTo>
                  <a:lnTo>
                    <a:pt x="141" y="69266"/>
                  </a:lnTo>
                  <a:lnTo>
                    <a:pt x="0" y="88111"/>
                  </a:lnTo>
                  <a:lnTo>
                    <a:pt x="1938" y="97087"/>
                  </a:lnTo>
                  <a:lnTo>
                    <a:pt x="11617" y="110824"/>
                  </a:lnTo>
                  <a:lnTo>
                    <a:pt x="25326" y="120927"/>
                  </a:lnTo>
                  <a:lnTo>
                    <a:pt x="40827" y="127769"/>
                  </a:lnTo>
                  <a:lnTo>
                    <a:pt x="94714" y="1340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790">
              <a:extLst>
                <a:ext uri="{FF2B5EF4-FFF2-40B4-BE49-F238E27FC236}">
                  <a16:creationId xmlns:a16="http://schemas.microsoft.com/office/drawing/2014/main" xmlns="" id="{B39423A0-F4A8-4398-AF1F-E06C824C7FEA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3065229" y="4095750"/>
              <a:ext cx="8172" cy="6351"/>
            </a:xfrm>
            <a:custGeom>
              <a:avLst/>
              <a:gdLst/>
              <a:ahLst/>
              <a:cxnLst/>
              <a:rect l="0" t="0" r="0" b="0"/>
              <a:pathLst>
                <a:path w="8172" h="6351">
                  <a:moveTo>
                    <a:pt x="8171" y="0"/>
                  </a:moveTo>
                  <a:lnTo>
                    <a:pt x="8171" y="0"/>
                  </a:lnTo>
                  <a:lnTo>
                    <a:pt x="1429" y="0"/>
                  </a:lnTo>
                  <a:lnTo>
                    <a:pt x="148" y="705"/>
                  </a:lnTo>
                  <a:lnTo>
                    <a:pt x="0" y="1881"/>
                  </a:lnTo>
                  <a:lnTo>
                    <a:pt x="1821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791">
              <a:extLst>
                <a:ext uri="{FF2B5EF4-FFF2-40B4-BE49-F238E27FC236}">
                  <a16:creationId xmlns:a16="http://schemas.microsoft.com/office/drawing/2014/main" xmlns="" id="{5638FA6B-C4C4-494D-AE2F-C437C172713E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241888" y="3938176"/>
              <a:ext cx="231563" cy="179625"/>
            </a:xfrm>
            <a:custGeom>
              <a:avLst/>
              <a:gdLst/>
              <a:ahLst/>
              <a:cxnLst/>
              <a:rect l="0" t="0" r="0" b="0"/>
              <a:pathLst>
                <a:path w="231563" h="179625">
                  <a:moveTo>
                    <a:pt x="2962" y="30574"/>
                  </a:moveTo>
                  <a:lnTo>
                    <a:pt x="2962" y="30574"/>
                  </a:lnTo>
                  <a:lnTo>
                    <a:pt x="2962" y="27203"/>
                  </a:lnTo>
                  <a:lnTo>
                    <a:pt x="8606" y="23667"/>
                  </a:lnTo>
                  <a:lnTo>
                    <a:pt x="36219" y="15647"/>
                  </a:lnTo>
                  <a:lnTo>
                    <a:pt x="81420" y="11633"/>
                  </a:lnTo>
                  <a:lnTo>
                    <a:pt x="122792" y="6696"/>
                  </a:lnTo>
                  <a:lnTo>
                    <a:pt x="162801" y="1470"/>
                  </a:lnTo>
                  <a:lnTo>
                    <a:pt x="178894" y="0"/>
                  </a:lnTo>
                  <a:lnTo>
                    <a:pt x="183045" y="1019"/>
                  </a:lnTo>
                  <a:lnTo>
                    <a:pt x="185106" y="3110"/>
                  </a:lnTo>
                  <a:lnTo>
                    <a:pt x="185774" y="5915"/>
                  </a:lnTo>
                  <a:lnTo>
                    <a:pt x="182755" y="14675"/>
                  </a:lnTo>
                  <a:lnTo>
                    <a:pt x="174592" y="26330"/>
                  </a:lnTo>
                  <a:lnTo>
                    <a:pt x="127338" y="68368"/>
                  </a:lnTo>
                  <a:lnTo>
                    <a:pt x="91085" y="95473"/>
                  </a:lnTo>
                  <a:lnTo>
                    <a:pt x="46683" y="124846"/>
                  </a:lnTo>
                  <a:lnTo>
                    <a:pt x="0" y="161005"/>
                  </a:lnTo>
                  <a:lnTo>
                    <a:pt x="282" y="162684"/>
                  </a:lnTo>
                  <a:lnTo>
                    <a:pt x="4358" y="166430"/>
                  </a:lnTo>
                  <a:lnTo>
                    <a:pt x="48841" y="166623"/>
                  </a:lnTo>
                  <a:lnTo>
                    <a:pt x="94167" y="171074"/>
                  </a:lnTo>
                  <a:lnTo>
                    <a:pt x="141463" y="174980"/>
                  </a:lnTo>
                  <a:lnTo>
                    <a:pt x="182994" y="178018"/>
                  </a:lnTo>
                  <a:lnTo>
                    <a:pt x="211998" y="179624"/>
                  </a:lnTo>
                  <a:lnTo>
                    <a:pt x="231562" y="1766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792">
              <a:extLst>
                <a:ext uri="{FF2B5EF4-FFF2-40B4-BE49-F238E27FC236}">
                  <a16:creationId xmlns:a16="http://schemas.microsoft.com/office/drawing/2014/main" xmlns="" id="{1E94CE5F-82D0-4918-ABB2-55008D900EF3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477746" y="4076700"/>
              <a:ext cx="122443" cy="127001"/>
            </a:xfrm>
            <a:custGeom>
              <a:avLst/>
              <a:gdLst/>
              <a:ahLst/>
              <a:cxnLst/>
              <a:rect l="0" t="0" r="0" b="0"/>
              <a:pathLst>
                <a:path w="122443" h="127001">
                  <a:moveTo>
                    <a:pt x="116354" y="0"/>
                  </a:moveTo>
                  <a:lnTo>
                    <a:pt x="116354" y="0"/>
                  </a:lnTo>
                  <a:lnTo>
                    <a:pt x="121821" y="0"/>
                  </a:lnTo>
                  <a:lnTo>
                    <a:pt x="122442" y="10113"/>
                  </a:lnTo>
                  <a:lnTo>
                    <a:pt x="115884" y="29886"/>
                  </a:lnTo>
                  <a:lnTo>
                    <a:pt x="101633" y="53619"/>
                  </a:lnTo>
                  <a:lnTo>
                    <a:pt x="73892" y="78525"/>
                  </a:lnTo>
                  <a:lnTo>
                    <a:pt x="42233" y="97036"/>
                  </a:lnTo>
                  <a:lnTo>
                    <a:pt x="22969" y="101218"/>
                  </a:lnTo>
                  <a:lnTo>
                    <a:pt x="13880" y="101345"/>
                  </a:lnTo>
                  <a:lnTo>
                    <a:pt x="7821" y="100019"/>
                  </a:lnTo>
                  <a:lnTo>
                    <a:pt x="3782" y="97723"/>
                  </a:lnTo>
                  <a:lnTo>
                    <a:pt x="1089" y="94783"/>
                  </a:lnTo>
                  <a:lnTo>
                    <a:pt x="0" y="90705"/>
                  </a:lnTo>
                  <a:lnTo>
                    <a:pt x="670" y="80530"/>
                  </a:lnTo>
                  <a:lnTo>
                    <a:pt x="2543" y="76264"/>
                  </a:lnTo>
                  <a:lnTo>
                    <a:pt x="8386" y="69643"/>
                  </a:lnTo>
                  <a:lnTo>
                    <a:pt x="19450" y="66230"/>
                  </a:lnTo>
                  <a:lnTo>
                    <a:pt x="33774" y="65419"/>
                  </a:lnTo>
                  <a:lnTo>
                    <a:pt x="49548" y="67410"/>
                  </a:lnTo>
                  <a:lnTo>
                    <a:pt x="64084" y="74410"/>
                  </a:lnTo>
                  <a:lnTo>
                    <a:pt x="82287" y="90251"/>
                  </a:lnTo>
                  <a:lnTo>
                    <a:pt x="110004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793">
              <a:extLst>
                <a:ext uri="{FF2B5EF4-FFF2-40B4-BE49-F238E27FC236}">
                  <a16:creationId xmlns:a16="http://schemas.microsoft.com/office/drawing/2014/main" xmlns="" id="{47680F49-AB53-4ECA-90E3-8C57D0231811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581400" y="4070350"/>
              <a:ext cx="133351" cy="203201"/>
            </a:xfrm>
            <a:custGeom>
              <a:avLst/>
              <a:gdLst/>
              <a:ahLst/>
              <a:cxnLst/>
              <a:rect l="0" t="0" r="0" b="0"/>
              <a:pathLst>
                <a:path w="133351" h="203201">
                  <a:moveTo>
                    <a:pt x="133350" y="0"/>
                  </a:moveTo>
                  <a:lnTo>
                    <a:pt x="133350" y="0"/>
                  </a:lnTo>
                  <a:lnTo>
                    <a:pt x="126608" y="6742"/>
                  </a:lnTo>
                  <a:lnTo>
                    <a:pt x="105738" y="48334"/>
                  </a:lnTo>
                  <a:lnTo>
                    <a:pt x="86363" y="83701"/>
                  </a:lnTo>
                  <a:lnTo>
                    <a:pt x="62748" y="120991"/>
                  </a:lnTo>
                  <a:lnTo>
                    <a:pt x="29485" y="168146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794">
              <a:extLst>
                <a:ext uri="{FF2B5EF4-FFF2-40B4-BE49-F238E27FC236}">
                  <a16:creationId xmlns:a16="http://schemas.microsoft.com/office/drawing/2014/main" xmlns="" id="{F907A7E4-884D-47C8-BBFC-C85C56C6CC6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667159" y="4211317"/>
              <a:ext cx="142842" cy="105536"/>
            </a:xfrm>
            <a:custGeom>
              <a:avLst/>
              <a:gdLst/>
              <a:ahLst/>
              <a:cxnLst/>
              <a:rect l="0" t="0" r="0" b="0"/>
              <a:pathLst>
                <a:path w="142842" h="105536">
                  <a:moveTo>
                    <a:pt x="28541" y="30483"/>
                  </a:moveTo>
                  <a:lnTo>
                    <a:pt x="28541" y="30483"/>
                  </a:lnTo>
                  <a:lnTo>
                    <a:pt x="28541" y="23741"/>
                  </a:lnTo>
                  <a:lnTo>
                    <a:pt x="30422" y="18549"/>
                  </a:lnTo>
                  <a:lnTo>
                    <a:pt x="31912" y="16177"/>
                  </a:lnTo>
                  <a:lnTo>
                    <a:pt x="40750" y="9468"/>
                  </a:lnTo>
                  <a:lnTo>
                    <a:pt x="52306" y="3011"/>
                  </a:lnTo>
                  <a:lnTo>
                    <a:pt x="68038" y="0"/>
                  </a:lnTo>
                  <a:lnTo>
                    <a:pt x="76199" y="1178"/>
                  </a:lnTo>
                  <a:lnTo>
                    <a:pt x="79363" y="2480"/>
                  </a:lnTo>
                  <a:lnTo>
                    <a:pt x="81472" y="4759"/>
                  </a:lnTo>
                  <a:lnTo>
                    <a:pt x="83816" y="11054"/>
                  </a:lnTo>
                  <a:lnTo>
                    <a:pt x="81619" y="15413"/>
                  </a:lnTo>
                  <a:lnTo>
                    <a:pt x="42256" y="58611"/>
                  </a:lnTo>
                  <a:lnTo>
                    <a:pt x="0" y="97311"/>
                  </a:lnTo>
                  <a:lnTo>
                    <a:pt x="341" y="99024"/>
                  </a:lnTo>
                  <a:lnTo>
                    <a:pt x="4484" y="102808"/>
                  </a:lnTo>
                  <a:lnTo>
                    <a:pt x="18120" y="105535"/>
                  </a:lnTo>
                  <a:lnTo>
                    <a:pt x="48172" y="100681"/>
                  </a:lnTo>
                  <a:lnTo>
                    <a:pt x="89647" y="88747"/>
                  </a:lnTo>
                  <a:lnTo>
                    <a:pt x="142841" y="749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143">
            <a:extLst>
              <a:ext uri="{FF2B5EF4-FFF2-40B4-BE49-F238E27FC236}">
                <a16:creationId xmlns:a16="http://schemas.microsoft.com/office/drawing/2014/main" xmlns="" id="{F11EF7B3-AF81-4928-8622-A358A50453E1}"/>
              </a:ext>
            </a:extLst>
          </p:cNvPr>
          <p:cNvGrpSpPr/>
          <p:nvPr/>
        </p:nvGrpSpPr>
        <p:grpSpPr>
          <a:xfrm>
            <a:off x="2226943" y="4718050"/>
            <a:ext cx="1119231" cy="330201"/>
            <a:chOff x="2226943" y="4718050"/>
            <a:chExt cx="1119231" cy="330201"/>
          </a:xfrm>
        </p:grpSpPr>
        <p:sp>
          <p:nvSpPr>
            <p:cNvPr id="115" name="SMARTInkShape-795">
              <a:extLst>
                <a:ext uri="{FF2B5EF4-FFF2-40B4-BE49-F238E27FC236}">
                  <a16:creationId xmlns:a16="http://schemas.microsoft.com/office/drawing/2014/main" xmlns="" id="{9ACC8994-2C0E-4A9E-8AB3-F8B684A101A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406650" y="4781812"/>
              <a:ext cx="44451" cy="226145"/>
            </a:xfrm>
            <a:custGeom>
              <a:avLst/>
              <a:gdLst/>
              <a:ahLst/>
              <a:cxnLst/>
              <a:rect l="0" t="0" r="0" b="0"/>
              <a:pathLst>
                <a:path w="44451" h="226145">
                  <a:moveTo>
                    <a:pt x="0" y="6088"/>
                  </a:moveTo>
                  <a:lnTo>
                    <a:pt x="0" y="6088"/>
                  </a:lnTo>
                  <a:lnTo>
                    <a:pt x="0" y="0"/>
                  </a:lnTo>
                  <a:lnTo>
                    <a:pt x="3371" y="3187"/>
                  </a:lnTo>
                  <a:lnTo>
                    <a:pt x="10831" y="27910"/>
                  </a:lnTo>
                  <a:lnTo>
                    <a:pt x="17007" y="65156"/>
                  </a:lnTo>
                  <a:lnTo>
                    <a:pt x="22599" y="111627"/>
                  </a:lnTo>
                  <a:lnTo>
                    <a:pt x="24570" y="158323"/>
                  </a:lnTo>
                  <a:lnTo>
                    <a:pt x="25236" y="198933"/>
                  </a:lnTo>
                  <a:lnTo>
                    <a:pt x="26033" y="212447"/>
                  </a:lnTo>
                  <a:lnTo>
                    <a:pt x="30858" y="226106"/>
                  </a:lnTo>
                  <a:lnTo>
                    <a:pt x="32566" y="226144"/>
                  </a:lnTo>
                  <a:lnTo>
                    <a:pt x="44450" y="2219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796">
              <a:extLst>
                <a:ext uri="{FF2B5EF4-FFF2-40B4-BE49-F238E27FC236}">
                  <a16:creationId xmlns:a16="http://schemas.microsoft.com/office/drawing/2014/main" xmlns="" id="{DF96E015-D02A-45B5-BE1F-7109ED4827C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629783" y="4889500"/>
              <a:ext cx="208668" cy="19051"/>
            </a:xfrm>
            <a:custGeom>
              <a:avLst/>
              <a:gdLst/>
              <a:ahLst/>
              <a:cxnLst/>
              <a:rect l="0" t="0" r="0" b="0"/>
              <a:pathLst>
                <a:path w="20866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2750" y="19050"/>
                  </a:lnTo>
                  <a:lnTo>
                    <a:pt x="48436" y="7116"/>
                  </a:lnTo>
                  <a:lnTo>
                    <a:pt x="91341" y="2109"/>
                  </a:lnTo>
                  <a:lnTo>
                    <a:pt x="136039" y="625"/>
                  </a:lnTo>
                  <a:lnTo>
                    <a:pt x="174212" y="185"/>
                  </a:lnTo>
                  <a:lnTo>
                    <a:pt x="2086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797">
              <a:extLst>
                <a:ext uri="{FF2B5EF4-FFF2-40B4-BE49-F238E27FC236}">
                  <a16:creationId xmlns:a16="http://schemas.microsoft.com/office/drawing/2014/main" xmlns="" id="{4530B29F-C98B-4931-AA92-393A2D42A04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958384" y="4794250"/>
              <a:ext cx="184867" cy="146051"/>
            </a:xfrm>
            <a:custGeom>
              <a:avLst/>
              <a:gdLst/>
              <a:ahLst/>
              <a:cxnLst/>
              <a:rect l="0" t="0" r="0" b="0"/>
              <a:pathLst>
                <a:path w="184867" h="146051">
                  <a:moveTo>
                    <a:pt x="172166" y="0"/>
                  </a:moveTo>
                  <a:lnTo>
                    <a:pt x="172166" y="0"/>
                  </a:lnTo>
                  <a:lnTo>
                    <a:pt x="178255" y="0"/>
                  </a:lnTo>
                  <a:lnTo>
                    <a:pt x="160211" y="45434"/>
                  </a:lnTo>
                  <a:lnTo>
                    <a:pt x="145105" y="71631"/>
                  </a:lnTo>
                  <a:lnTo>
                    <a:pt x="110899" y="105061"/>
                  </a:lnTo>
                  <a:lnTo>
                    <a:pt x="80557" y="124028"/>
                  </a:lnTo>
                  <a:lnTo>
                    <a:pt x="49929" y="129882"/>
                  </a:lnTo>
                  <a:lnTo>
                    <a:pt x="31526" y="128751"/>
                  </a:lnTo>
                  <a:lnTo>
                    <a:pt x="17702" y="122134"/>
                  </a:lnTo>
                  <a:lnTo>
                    <a:pt x="7560" y="112137"/>
                  </a:lnTo>
                  <a:lnTo>
                    <a:pt x="700" y="100639"/>
                  </a:lnTo>
                  <a:lnTo>
                    <a:pt x="0" y="94609"/>
                  </a:lnTo>
                  <a:lnTo>
                    <a:pt x="2985" y="82265"/>
                  </a:lnTo>
                  <a:lnTo>
                    <a:pt x="7168" y="78126"/>
                  </a:lnTo>
                  <a:lnTo>
                    <a:pt x="19341" y="73528"/>
                  </a:lnTo>
                  <a:lnTo>
                    <a:pt x="45432" y="74311"/>
                  </a:lnTo>
                  <a:lnTo>
                    <a:pt x="90923" y="86671"/>
                  </a:lnTo>
                  <a:lnTo>
                    <a:pt x="136911" y="108764"/>
                  </a:lnTo>
                  <a:lnTo>
                    <a:pt x="184866" y="146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798">
              <a:extLst>
                <a:ext uri="{FF2B5EF4-FFF2-40B4-BE49-F238E27FC236}">
                  <a16:creationId xmlns:a16="http://schemas.microsoft.com/office/drawing/2014/main" xmlns="" id="{F0C5B3AD-845E-47B6-A958-078D613A75C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282950" y="4718050"/>
              <a:ext cx="63224" cy="292101"/>
            </a:xfrm>
            <a:custGeom>
              <a:avLst/>
              <a:gdLst/>
              <a:ahLst/>
              <a:cxnLst/>
              <a:rect l="0" t="0" r="0" b="0"/>
              <a:pathLst>
                <a:path w="63224" h="292101">
                  <a:moveTo>
                    <a:pt x="12700" y="0"/>
                  </a:moveTo>
                  <a:lnTo>
                    <a:pt x="12700" y="0"/>
                  </a:lnTo>
                  <a:lnTo>
                    <a:pt x="16071" y="0"/>
                  </a:lnTo>
                  <a:lnTo>
                    <a:pt x="39836" y="47563"/>
                  </a:lnTo>
                  <a:lnTo>
                    <a:pt x="54293" y="93585"/>
                  </a:lnTo>
                  <a:lnTo>
                    <a:pt x="61289" y="130964"/>
                  </a:lnTo>
                  <a:lnTo>
                    <a:pt x="63223" y="171095"/>
                  </a:lnTo>
                  <a:lnTo>
                    <a:pt x="54675" y="212449"/>
                  </a:lnTo>
                  <a:lnTo>
                    <a:pt x="35824" y="246822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799">
              <a:extLst>
                <a:ext uri="{FF2B5EF4-FFF2-40B4-BE49-F238E27FC236}">
                  <a16:creationId xmlns:a16="http://schemas.microsoft.com/office/drawing/2014/main" xmlns="" id="{C0F13915-5491-49B1-A725-0203A442C360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226943" y="4725806"/>
              <a:ext cx="84458" cy="322445"/>
            </a:xfrm>
            <a:custGeom>
              <a:avLst/>
              <a:gdLst/>
              <a:ahLst/>
              <a:cxnLst/>
              <a:rect l="0" t="0" r="0" b="0"/>
              <a:pathLst>
                <a:path w="84458" h="322445">
                  <a:moveTo>
                    <a:pt x="84457" y="17644"/>
                  </a:moveTo>
                  <a:lnTo>
                    <a:pt x="84457" y="17644"/>
                  </a:lnTo>
                  <a:lnTo>
                    <a:pt x="70151" y="3338"/>
                  </a:lnTo>
                  <a:lnTo>
                    <a:pt x="61871" y="703"/>
                  </a:lnTo>
                  <a:lnTo>
                    <a:pt x="56700" y="0"/>
                  </a:lnTo>
                  <a:lnTo>
                    <a:pt x="51841" y="2353"/>
                  </a:lnTo>
                  <a:lnTo>
                    <a:pt x="42680" y="12494"/>
                  </a:lnTo>
                  <a:lnTo>
                    <a:pt x="26217" y="50926"/>
                  </a:lnTo>
                  <a:lnTo>
                    <a:pt x="16004" y="90291"/>
                  </a:lnTo>
                  <a:lnTo>
                    <a:pt x="7467" y="135303"/>
                  </a:lnTo>
                  <a:lnTo>
                    <a:pt x="1321" y="181180"/>
                  </a:lnTo>
                  <a:lnTo>
                    <a:pt x="0" y="221795"/>
                  </a:lnTo>
                  <a:lnTo>
                    <a:pt x="3882" y="256545"/>
                  </a:lnTo>
                  <a:lnTo>
                    <a:pt x="15014" y="283748"/>
                  </a:lnTo>
                  <a:lnTo>
                    <a:pt x="36895" y="301953"/>
                  </a:lnTo>
                  <a:lnTo>
                    <a:pt x="78107" y="3224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144">
            <a:extLst>
              <a:ext uri="{FF2B5EF4-FFF2-40B4-BE49-F238E27FC236}">
                <a16:creationId xmlns:a16="http://schemas.microsoft.com/office/drawing/2014/main" xmlns="" id="{A06493D7-A559-4A1C-ABC3-1C79A2F47C47}"/>
              </a:ext>
            </a:extLst>
          </p:cNvPr>
          <p:cNvGrpSpPr/>
          <p:nvPr/>
        </p:nvGrpSpPr>
        <p:grpSpPr>
          <a:xfrm>
            <a:off x="3978106" y="4749800"/>
            <a:ext cx="466895" cy="241301"/>
            <a:chOff x="3978106" y="4749800"/>
            <a:chExt cx="466895" cy="241301"/>
          </a:xfrm>
        </p:grpSpPr>
        <p:sp>
          <p:nvSpPr>
            <p:cNvPr id="121" name="SMARTInkShape-800">
              <a:extLst>
                <a:ext uri="{FF2B5EF4-FFF2-40B4-BE49-F238E27FC236}">
                  <a16:creationId xmlns:a16="http://schemas.microsoft.com/office/drawing/2014/main" xmlns="" id="{DFE3729C-E7A0-4BF8-A79C-A54624F37FD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978106" y="4770493"/>
              <a:ext cx="117645" cy="207908"/>
            </a:xfrm>
            <a:custGeom>
              <a:avLst/>
              <a:gdLst/>
              <a:ahLst/>
              <a:cxnLst/>
              <a:rect l="0" t="0" r="0" b="0"/>
              <a:pathLst>
                <a:path w="117645" h="207908">
                  <a:moveTo>
                    <a:pt x="104944" y="17407"/>
                  </a:moveTo>
                  <a:lnTo>
                    <a:pt x="104944" y="17407"/>
                  </a:lnTo>
                  <a:lnTo>
                    <a:pt x="96106" y="3101"/>
                  </a:lnTo>
                  <a:lnTo>
                    <a:pt x="88316" y="466"/>
                  </a:lnTo>
                  <a:lnTo>
                    <a:pt x="78504" y="0"/>
                  </a:lnTo>
                  <a:lnTo>
                    <a:pt x="69439" y="2144"/>
                  </a:lnTo>
                  <a:lnTo>
                    <a:pt x="46289" y="14061"/>
                  </a:lnTo>
                  <a:lnTo>
                    <a:pt x="23830" y="37739"/>
                  </a:lnTo>
                  <a:lnTo>
                    <a:pt x="7140" y="70468"/>
                  </a:lnTo>
                  <a:lnTo>
                    <a:pt x="0" y="110348"/>
                  </a:lnTo>
                  <a:lnTo>
                    <a:pt x="4627" y="150073"/>
                  </a:lnTo>
                  <a:lnTo>
                    <a:pt x="14968" y="170208"/>
                  </a:lnTo>
                  <a:lnTo>
                    <a:pt x="21677" y="178541"/>
                  </a:lnTo>
                  <a:lnTo>
                    <a:pt x="54715" y="197011"/>
                  </a:lnTo>
                  <a:lnTo>
                    <a:pt x="100824" y="205754"/>
                  </a:lnTo>
                  <a:lnTo>
                    <a:pt x="117644" y="2079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801">
              <a:extLst>
                <a:ext uri="{FF2B5EF4-FFF2-40B4-BE49-F238E27FC236}">
                  <a16:creationId xmlns:a16="http://schemas.microsoft.com/office/drawing/2014/main" xmlns="" id="{6F952793-DB17-4A64-94CE-3EA3EAF558B7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356100" y="4775200"/>
              <a:ext cx="6177" cy="190501"/>
            </a:xfrm>
            <a:custGeom>
              <a:avLst/>
              <a:gdLst/>
              <a:ahLst/>
              <a:cxnLst/>
              <a:rect l="0" t="0" r="0" b="0"/>
              <a:pathLst>
                <a:path w="6177" h="190501">
                  <a:moveTo>
                    <a:pt x="0" y="0"/>
                  </a:moveTo>
                  <a:lnTo>
                    <a:pt x="0" y="0"/>
                  </a:lnTo>
                  <a:lnTo>
                    <a:pt x="3371" y="39345"/>
                  </a:lnTo>
                  <a:lnTo>
                    <a:pt x="5762" y="84050"/>
                  </a:lnTo>
                  <a:lnTo>
                    <a:pt x="6176" y="120389"/>
                  </a:lnTo>
                  <a:lnTo>
                    <a:pt x="4434" y="160867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802">
              <a:extLst>
                <a:ext uri="{FF2B5EF4-FFF2-40B4-BE49-F238E27FC236}">
                  <a16:creationId xmlns:a16="http://schemas.microsoft.com/office/drawing/2014/main" xmlns="" id="{E4FC661D-F5CE-49A3-B8D6-3250EE86FA6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237920" y="4749800"/>
              <a:ext cx="188031" cy="38101"/>
            </a:xfrm>
            <a:custGeom>
              <a:avLst/>
              <a:gdLst/>
              <a:ahLst/>
              <a:cxnLst/>
              <a:rect l="0" t="0" r="0" b="0"/>
              <a:pathLst>
                <a:path w="188031" h="38101">
                  <a:moveTo>
                    <a:pt x="16580" y="38100"/>
                  </a:moveTo>
                  <a:lnTo>
                    <a:pt x="16580" y="38100"/>
                  </a:lnTo>
                  <a:lnTo>
                    <a:pt x="178" y="32633"/>
                  </a:lnTo>
                  <a:lnTo>
                    <a:pt x="0" y="32338"/>
                  </a:lnTo>
                  <a:lnTo>
                    <a:pt x="45654" y="17969"/>
                  </a:lnTo>
                  <a:lnTo>
                    <a:pt x="77479" y="10808"/>
                  </a:lnTo>
                  <a:lnTo>
                    <a:pt x="110439" y="5274"/>
                  </a:lnTo>
                  <a:lnTo>
                    <a:pt x="157357" y="1562"/>
                  </a:lnTo>
                  <a:lnTo>
                    <a:pt x="18803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803">
              <a:extLst>
                <a:ext uri="{FF2B5EF4-FFF2-40B4-BE49-F238E27FC236}">
                  <a16:creationId xmlns:a16="http://schemas.microsoft.com/office/drawing/2014/main" xmlns="" id="{C810C89B-7ACF-4999-8F54-C419FB07756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260850" y="4984750"/>
              <a:ext cx="184151" cy="6351"/>
            </a:xfrm>
            <a:custGeom>
              <a:avLst/>
              <a:gdLst/>
              <a:ahLst/>
              <a:cxnLst/>
              <a:rect l="0" t="0" r="0" b="0"/>
              <a:pathLst>
                <a:path w="184151" h="635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52097" y="5957"/>
                  </a:lnTo>
                  <a:lnTo>
                    <a:pt x="99397" y="6234"/>
                  </a:lnTo>
                  <a:lnTo>
                    <a:pt x="146103" y="6316"/>
                  </a:lnTo>
                  <a:lnTo>
                    <a:pt x="18415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145">
            <a:extLst>
              <a:ext uri="{FF2B5EF4-FFF2-40B4-BE49-F238E27FC236}">
                <a16:creationId xmlns:a16="http://schemas.microsoft.com/office/drawing/2014/main" xmlns="" id="{ABA3F0C9-D542-4F24-B22C-1192B634A4DB}"/>
              </a:ext>
            </a:extLst>
          </p:cNvPr>
          <p:cNvGrpSpPr/>
          <p:nvPr/>
        </p:nvGrpSpPr>
        <p:grpSpPr>
          <a:xfrm>
            <a:off x="2303377" y="5200650"/>
            <a:ext cx="1419107" cy="654051"/>
            <a:chOff x="2303377" y="5200650"/>
            <a:chExt cx="1419107" cy="654051"/>
          </a:xfrm>
        </p:grpSpPr>
        <p:sp>
          <p:nvSpPr>
            <p:cNvPr id="126" name="SMARTInkShape-804">
              <a:extLst>
                <a:ext uri="{FF2B5EF4-FFF2-40B4-BE49-F238E27FC236}">
                  <a16:creationId xmlns:a16="http://schemas.microsoft.com/office/drawing/2014/main" xmlns="" id="{642E8608-4D0D-463B-8EAF-50D5B3BDD74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303377" y="5200650"/>
              <a:ext cx="833524" cy="78317"/>
            </a:xfrm>
            <a:custGeom>
              <a:avLst/>
              <a:gdLst/>
              <a:ahLst/>
              <a:cxnLst/>
              <a:rect l="0" t="0" r="0" b="0"/>
              <a:pathLst>
                <a:path w="833524" h="78317">
                  <a:moveTo>
                    <a:pt x="8023" y="0"/>
                  </a:moveTo>
                  <a:lnTo>
                    <a:pt x="8023" y="0"/>
                  </a:lnTo>
                  <a:lnTo>
                    <a:pt x="1281" y="6742"/>
                  </a:lnTo>
                  <a:lnTo>
                    <a:pt x="0" y="10845"/>
                  </a:lnTo>
                  <a:lnTo>
                    <a:pt x="459" y="21048"/>
                  </a:lnTo>
                  <a:lnTo>
                    <a:pt x="11426" y="45434"/>
                  </a:lnTo>
                  <a:lnTo>
                    <a:pt x="31643" y="61115"/>
                  </a:lnTo>
                  <a:lnTo>
                    <a:pt x="60149" y="73023"/>
                  </a:lnTo>
                  <a:lnTo>
                    <a:pt x="93984" y="78316"/>
                  </a:lnTo>
                  <a:lnTo>
                    <a:pt x="137715" y="75024"/>
                  </a:lnTo>
                  <a:lnTo>
                    <a:pt x="162218" y="71182"/>
                  </a:lnTo>
                  <a:lnTo>
                    <a:pt x="186314" y="65799"/>
                  </a:lnTo>
                  <a:lnTo>
                    <a:pt x="233784" y="52292"/>
                  </a:lnTo>
                  <a:lnTo>
                    <a:pt x="280752" y="36882"/>
                  </a:lnTo>
                  <a:lnTo>
                    <a:pt x="325380" y="22036"/>
                  </a:lnTo>
                  <a:lnTo>
                    <a:pt x="364030" y="10735"/>
                  </a:lnTo>
                  <a:lnTo>
                    <a:pt x="394378" y="8534"/>
                  </a:lnTo>
                  <a:lnTo>
                    <a:pt x="419625" y="13670"/>
                  </a:lnTo>
                  <a:lnTo>
                    <a:pt x="455083" y="31724"/>
                  </a:lnTo>
                  <a:lnTo>
                    <a:pt x="497653" y="50087"/>
                  </a:lnTo>
                  <a:lnTo>
                    <a:pt x="531848" y="60126"/>
                  </a:lnTo>
                  <a:lnTo>
                    <a:pt x="573856" y="65529"/>
                  </a:lnTo>
                  <a:lnTo>
                    <a:pt x="620749" y="66518"/>
                  </a:lnTo>
                  <a:lnTo>
                    <a:pt x="645107" y="64807"/>
                  </a:lnTo>
                  <a:lnTo>
                    <a:pt x="691927" y="59848"/>
                  </a:lnTo>
                  <a:lnTo>
                    <a:pt x="731551" y="55291"/>
                  </a:lnTo>
                  <a:lnTo>
                    <a:pt x="775479" y="48760"/>
                  </a:lnTo>
                  <a:lnTo>
                    <a:pt x="818399" y="49666"/>
                  </a:lnTo>
                  <a:lnTo>
                    <a:pt x="833523" y="50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805">
              <a:extLst>
                <a:ext uri="{FF2B5EF4-FFF2-40B4-BE49-F238E27FC236}">
                  <a16:creationId xmlns:a16="http://schemas.microsoft.com/office/drawing/2014/main" xmlns="" id="{F8FB8AA3-1236-4FFC-A1CC-A8F5554B54D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698750" y="56959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806">
              <a:extLst>
                <a:ext uri="{FF2B5EF4-FFF2-40B4-BE49-F238E27FC236}">
                  <a16:creationId xmlns:a16="http://schemas.microsoft.com/office/drawing/2014/main" xmlns="" id="{10C469D3-827D-4641-A29B-AC576880D52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769735" y="5527791"/>
              <a:ext cx="112798" cy="257060"/>
            </a:xfrm>
            <a:custGeom>
              <a:avLst/>
              <a:gdLst/>
              <a:ahLst/>
              <a:cxnLst/>
              <a:rect l="0" t="0" r="0" b="0"/>
              <a:pathLst>
                <a:path w="112798" h="257060">
                  <a:moveTo>
                    <a:pt x="106815" y="91959"/>
                  </a:moveTo>
                  <a:lnTo>
                    <a:pt x="106815" y="91959"/>
                  </a:lnTo>
                  <a:lnTo>
                    <a:pt x="92509" y="53235"/>
                  </a:lnTo>
                  <a:lnTo>
                    <a:pt x="74199" y="19581"/>
                  </a:lnTo>
                  <a:lnTo>
                    <a:pt x="65038" y="7815"/>
                  </a:lnTo>
                  <a:lnTo>
                    <a:pt x="50617" y="1646"/>
                  </a:lnTo>
                  <a:lnTo>
                    <a:pt x="41834" y="0"/>
                  </a:lnTo>
                  <a:lnTo>
                    <a:pt x="33155" y="1725"/>
                  </a:lnTo>
                  <a:lnTo>
                    <a:pt x="15986" y="11168"/>
                  </a:lnTo>
                  <a:lnTo>
                    <a:pt x="4593" y="28535"/>
                  </a:lnTo>
                  <a:lnTo>
                    <a:pt x="567" y="39093"/>
                  </a:lnTo>
                  <a:lnTo>
                    <a:pt x="0" y="48954"/>
                  </a:lnTo>
                  <a:lnTo>
                    <a:pt x="5014" y="67436"/>
                  </a:lnTo>
                  <a:lnTo>
                    <a:pt x="10020" y="74200"/>
                  </a:lnTo>
                  <a:lnTo>
                    <a:pt x="23108" y="83596"/>
                  </a:lnTo>
                  <a:lnTo>
                    <a:pt x="40213" y="86361"/>
                  </a:lnTo>
                  <a:lnTo>
                    <a:pt x="49714" y="86110"/>
                  </a:lnTo>
                  <a:lnTo>
                    <a:pt x="67796" y="78306"/>
                  </a:lnTo>
                  <a:lnTo>
                    <a:pt x="103738" y="56772"/>
                  </a:lnTo>
                  <a:lnTo>
                    <a:pt x="106880" y="55801"/>
                  </a:lnTo>
                  <a:lnTo>
                    <a:pt x="108975" y="57270"/>
                  </a:lnTo>
                  <a:lnTo>
                    <a:pt x="111303" y="64547"/>
                  </a:lnTo>
                  <a:lnTo>
                    <a:pt x="112797" y="107450"/>
                  </a:lnTo>
                  <a:lnTo>
                    <a:pt x="112351" y="153307"/>
                  </a:lnTo>
                  <a:lnTo>
                    <a:pt x="109746" y="186018"/>
                  </a:lnTo>
                  <a:lnTo>
                    <a:pt x="107683" y="229425"/>
                  </a:lnTo>
                  <a:lnTo>
                    <a:pt x="106815" y="2570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807">
              <a:extLst>
                <a:ext uri="{FF2B5EF4-FFF2-40B4-BE49-F238E27FC236}">
                  <a16:creationId xmlns:a16="http://schemas.microsoft.com/office/drawing/2014/main" xmlns="" id="{65111A2A-2BB5-4DAF-8A9E-65D72C99B38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004252" y="5527148"/>
              <a:ext cx="88199" cy="270403"/>
            </a:xfrm>
            <a:custGeom>
              <a:avLst/>
              <a:gdLst/>
              <a:ahLst/>
              <a:cxnLst/>
              <a:rect l="0" t="0" r="0" b="0"/>
              <a:pathLst>
                <a:path w="88199" h="270403">
                  <a:moveTo>
                    <a:pt x="88198" y="16402"/>
                  </a:moveTo>
                  <a:lnTo>
                    <a:pt x="88198" y="16402"/>
                  </a:lnTo>
                  <a:lnTo>
                    <a:pt x="78085" y="6289"/>
                  </a:lnTo>
                  <a:lnTo>
                    <a:pt x="65594" y="1324"/>
                  </a:lnTo>
                  <a:lnTo>
                    <a:pt x="58312" y="0"/>
                  </a:lnTo>
                  <a:lnTo>
                    <a:pt x="50635" y="1939"/>
                  </a:lnTo>
                  <a:lnTo>
                    <a:pt x="34579" y="11620"/>
                  </a:lnTo>
                  <a:lnTo>
                    <a:pt x="13044" y="39680"/>
                  </a:lnTo>
                  <a:lnTo>
                    <a:pt x="0" y="74805"/>
                  </a:lnTo>
                  <a:lnTo>
                    <a:pt x="1779" y="115394"/>
                  </a:lnTo>
                  <a:lnTo>
                    <a:pt x="14615" y="151959"/>
                  </a:lnTo>
                  <a:lnTo>
                    <a:pt x="37915" y="195918"/>
                  </a:lnTo>
                  <a:lnTo>
                    <a:pt x="54484" y="227244"/>
                  </a:lnTo>
                  <a:lnTo>
                    <a:pt x="59103" y="245812"/>
                  </a:lnTo>
                  <a:lnTo>
                    <a:pt x="58218" y="253303"/>
                  </a:lnTo>
                  <a:lnTo>
                    <a:pt x="51590" y="265390"/>
                  </a:lnTo>
                  <a:lnTo>
                    <a:pt x="45448" y="268472"/>
                  </a:lnTo>
                  <a:lnTo>
                    <a:pt x="11998" y="2704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808">
              <a:extLst>
                <a:ext uri="{FF2B5EF4-FFF2-40B4-BE49-F238E27FC236}">
                  <a16:creationId xmlns:a16="http://schemas.microsoft.com/office/drawing/2014/main" xmlns="" id="{0942045B-62C4-48EF-BB60-3D574AC8B71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997200" y="5497364"/>
              <a:ext cx="234951" cy="33487"/>
            </a:xfrm>
            <a:custGeom>
              <a:avLst/>
              <a:gdLst/>
              <a:ahLst/>
              <a:cxnLst/>
              <a:rect l="0" t="0" r="0" b="0"/>
              <a:pathLst>
                <a:path w="234951" h="33487">
                  <a:moveTo>
                    <a:pt x="0" y="33486"/>
                  </a:moveTo>
                  <a:lnTo>
                    <a:pt x="0" y="33486"/>
                  </a:lnTo>
                  <a:lnTo>
                    <a:pt x="35156" y="17790"/>
                  </a:lnTo>
                  <a:lnTo>
                    <a:pt x="66425" y="8165"/>
                  </a:lnTo>
                  <a:lnTo>
                    <a:pt x="108545" y="1536"/>
                  </a:lnTo>
                  <a:lnTo>
                    <a:pt x="132335" y="192"/>
                  </a:lnTo>
                  <a:lnTo>
                    <a:pt x="157368" y="0"/>
                  </a:lnTo>
                  <a:lnTo>
                    <a:pt x="200469" y="965"/>
                  </a:lnTo>
                  <a:lnTo>
                    <a:pt x="234950" y="17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809">
              <a:extLst>
                <a:ext uri="{FF2B5EF4-FFF2-40B4-BE49-F238E27FC236}">
                  <a16:creationId xmlns:a16="http://schemas.microsoft.com/office/drawing/2014/main" xmlns="" id="{EADCEA62-E747-434D-A70B-840242779A06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416300" y="5719123"/>
              <a:ext cx="222251" cy="14928"/>
            </a:xfrm>
            <a:custGeom>
              <a:avLst/>
              <a:gdLst/>
              <a:ahLst/>
              <a:cxnLst/>
              <a:rect l="0" t="0" r="0" b="0"/>
              <a:pathLst>
                <a:path w="222251" h="14928">
                  <a:moveTo>
                    <a:pt x="0" y="14927"/>
                  </a:moveTo>
                  <a:lnTo>
                    <a:pt x="0" y="14927"/>
                  </a:lnTo>
                  <a:lnTo>
                    <a:pt x="43945" y="8019"/>
                  </a:lnTo>
                  <a:lnTo>
                    <a:pt x="79503" y="4095"/>
                  </a:lnTo>
                  <a:lnTo>
                    <a:pt x="118825" y="0"/>
                  </a:lnTo>
                  <a:lnTo>
                    <a:pt x="159820" y="1472"/>
                  </a:lnTo>
                  <a:lnTo>
                    <a:pt x="222250" y="85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810">
              <a:extLst>
                <a:ext uri="{FF2B5EF4-FFF2-40B4-BE49-F238E27FC236}">
                  <a16:creationId xmlns:a16="http://schemas.microsoft.com/office/drawing/2014/main" xmlns="" id="{7C055E87-870D-467F-9296-99A8CE5148E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438329" y="5784850"/>
              <a:ext cx="238322" cy="25401"/>
            </a:xfrm>
            <a:custGeom>
              <a:avLst/>
              <a:gdLst/>
              <a:ahLst/>
              <a:cxnLst/>
              <a:rect l="0" t="0" r="0" b="0"/>
              <a:pathLst>
                <a:path w="23832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39477" y="23519"/>
                  </a:lnTo>
                  <a:lnTo>
                    <a:pt x="74451" y="19625"/>
                  </a:lnTo>
                  <a:lnTo>
                    <a:pt x="120570" y="13191"/>
                  </a:lnTo>
                  <a:lnTo>
                    <a:pt x="167878" y="7508"/>
                  </a:lnTo>
                  <a:lnTo>
                    <a:pt x="207013" y="3338"/>
                  </a:lnTo>
                  <a:lnTo>
                    <a:pt x="2383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811">
              <a:extLst>
                <a:ext uri="{FF2B5EF4-FFF2-40B4-BE49-F238E27FC236}">
                  <a16:creationId xmlns:a16="http://schemas.microsoft.com/office/drawing/2014/main" xmlns="" id="{6B53E264-7119-476D-997F-C917598883C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619500" y="5651500"/>
              <a:ext cx="102984" cy="203201"/>
            </a:xfrm>
            <a:custGeom>
              <a:avLst/>
              <a:gdLst/>
              <a:ahLst/>
              <a:cxnLst/>
              <a:rect l="0" t="0" r="0" b="0"/>
              <a:pathLst>
                <a:path w="102984" h="2032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9284" y="17578"/>
                  </a:lnTo>
                  <a:lnTo>
                    <a:pt x="82806" y="39546"/>
                  </a:lnTo>
                  <a:lnTo>
                    <a:pt x="91187" y="47530"/>
                  </a:lnTo>
                  <a:lnTo>
                    <a:pt x="100500" y="69572"/>
                  </a:lnTo>
                  <a:lnTo>
                    <a:pt x="102983" y="82365"/>
                  </a:lnTo>
                  <a:lnTo>
                    <a:pt x="96335" y="107867"/>
                  </a:lnTo>
                  <a:lnTo>
                    <a:pt x="63322" y="155363"/>
                  </a:lnTo>
                  <a:lnTo>
                    <a:pt x="25400" y="203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" name="SMARTInkShape-812">
            <a:extLst>
              <a:ext uri="{FF2B5EF4-FFF2-40B4-BE49-F238E27FC236}">
                <a16:creationId xmlns:a16="http://schemas.microsoft.com/office/drawing/2014/main" xmlns="" id="{30549511-682A-4071-BB74-12C344715CD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519049" y="5544433"/>
            <a:ext cx="116202" cy="189989"/>
          </a:xfrm>
          <a:custGeom>
            <a:avLst/>
            <a:gdLst/>
            <a:ahLst/>
            <a:cxnLst/>
            <a:rect l="0" t="0" r="0" b="0"/>
            <a:pathLst>
              <a:path w="116202" h="189989">
                <a:moveTo>
                  <a:pt x="116201" y="5467"/>
                </a:moveTo>
                <a:lnTo>
                  <a:pt x="116201" y="5467"/>
                </a:lnTo>
                <a:lnTo>
                  <a:pt x="109459" y="2096"/>
                </a:lnTo>
                <a:lnTo>
                  <a:pt x="91782" y="0"/>
                </a:lnTo>
                <a:lnTo>
                  <a:pt x="65300" y="9491"/>
                </a:lnTo>
                <a:lnTo>
                  <a:pt x="35110" y="39193"/>
                </a:lnTo>
                <a:lnTo>
                  <a:pt x="10565" y="86015"/>
                </a:lnTo>
                <a:lnTo>
                  <a:pt x="0" y="133364"/>
                </a:lnTo>
                <a:lnTo>
                  <a:pt x="240" y="168559"/>
                </a:lnTo>
                <a:lnTo>
                  <a:pt x="3616" y="176284"/>
                </a:lnTo>
                <a:lnTo>
                  <a:pt x="14893" y="186749"/>
                </a:lnTo>
                <a:lnTo>
                  <a:pt x="31194" y="189988"/>
                </a:lnTo>
                <a:lnTo>
                  <a:pt x="40479" y="189864"/>
                </a:lnTo>
                <a:lnTo>
                  <a:pt x="60204" y="180320"/>
                </a:lnTo>
                <a:lnTo>
                  <a:pt x="70403" y="172835"/>
                </a:lnTo>
                <a:lnTo>
                  <a:pt x="85498" y="149468"/>
                </a:lnTo>
                <a:lnTo>
                  <a:pt x="95500" y="118150"/>
                </a:lnTo>
                <a:lnTo>
                  <a:pt x="99945" y="78361"/>
                </a:lnTo>
                <a:lnTo>
                  <a:pt x="100039" y="44214"/>
                </a:lnTo>
                <a:lnTo>
                  <a:pt x="97023" y="18455"/>
                </a:lnTo>
                <a:lnTo>
                  <a:pt x="90979" y="4654"/>
                </a:lnTo>
                <a:lnTo>
                  <a:pt x="85981" y="2103"/>
                </a:lnTo>
                <a:lnTo>
                  <a:pt x="59051" y="546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SMARTInkShape-Group147">
            <a:extLst>
              <a:ext uri="{FF2B5EF4-FFF2-40B4-BE49-F238E27FC236}">
                <a16:creationId xmlns:a16="http://schemas.microsoft.com/office/drawing/2014/main" xmlns="" id="{7C1599DF-D8BE-4F3B-8F32-8C90985585BA}"/>
              </a:ext>
            </a:extLst>
          </p:cNvPr>
          <p:cNvGrpSpPr/>
          <p:nvPr/>
        </p:nvGrpSpPr>
        <p:grpSpPr>
          <a:xfrm>
            <a:off x="4044731" y="5607050"/>
            <a:ext cx="1282920" cy="195079"/>
            <a:chOff x="4044731" y="5607050"/>
            <a:chExt cx="1282920" cy="195079"/>
          </a:xfrm>
        </p:grpSpPr>
        <p:sp>
          <p:nvSpPr>
            <p:cNvPr id="136" name="SMARTInkShape-813">
              <a:extLst>
                <a:ext uri="{FF2B5EF4-FFF2-40B4-BE49-F238E27FC236}">
                  <a16:creationId xmlns:a16="http://schemas.microsoft.com/office/drawing/2014/main" xmlns="" id="{58BDAB30-0FBC-45BB-85F9-713934F01D8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044731" y="5651500"/>
              <a:ext cx="158970" cy="146051"/>
            </a:xfrm>
            <a:custGeom>
              <a:avLst/>
              <a:gdLst/>
              <a:ahLst/>
              <a:cxnLst/>
              <a:rect l="0" t="0" r="0" b="0"/>
              <a:pathLst>
                <a:path w="158970" h="146051">
                  <a:moveTo>
                    <a:pt x="127219" y="0"/>
                  </a:moveTo>
                  <a:lnTo>
                    <a:pt x="127219" y="0"/>
                  </a:lnTo>
                  <a:lnTo>
                    <a:pt x="123848" y="38724"/>
                  </a:lnTo>
                  <a:lnTo>
                    <a:pt x="111639" y="71916"/>
                  </a:lnTo>
                  <a:lnTo>
                    <a:pt x="87874" y="105192"/>
                  </a:lnTo>
                  <a:lnTo>
                    <a:pt x="55119" y="127280"/>
                  </a:lnTo>
                  <a:lnTo>
                    <a:pt x="36613" y="130417"/>
                  </a:lnTo>
                  <a:lnTo>
                    <a:pt x="28715" y="129278"/>
                  </a:lnTo>
                  <a:lnTo>
                    <a:pt x="22039" y="124285"/>
                  </a:lnTo>
                  <a:lnTo>
                    <a:pt x="10857" y="107449"/>
                  </a:lnTo>
                  <a:lnTo>
                    <a:pt x="0" y="70799"/>
                  </a:lnTo>
                  <a:lnTo>
                    <a:pt x="357" y="46753"/>
                  </a:lnTo>
                  <a:lnTo>
                    <a:pt x="2427" y="35402"/>
                  </a:lnTo>
                  <a:lnTo>
                    <a:pt x="12254" y="19026"/>
                  </a:lnTo>
                  <a:lnTo>
                    <a:pt x="25324" y="8457"/>
                  </a:lnTo>
                  <a:lnTo>
                    <a:pt x="38188" y="3759"/>
                  </a:lnTo>
                  <a:lnTo>
                    <a:pt x="56605" y="7315"/>
                  </a:lnTo>
                  <a:lnTo>
                    <a:pt x="77491" y="17362"/>
                  </a:lnTo>
                  <a:lnTo>
                    <a:pt x="122569" y="62555"/>
                  </a:lnTo>
                  <a:lnTo>
                    <a:pt x="144891" y="93480"/>
                  </a:lnTo>
                  <a:lnTo>
                    <a:pt x="152712" y="114454"/>
                  </a:lnTo>
                  <a:lnTo>
                    <a:pt x="158969" y="146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814">
              <a:extLst>
                <a:ext uri="{FF2B5EF4-FFF2-40B4-BE49-F238E27FC236}">
                  <a16:creationId xmlns:a16="http://schemas.microsoft.com/office/drawing/2014/main" xmlns="" id="{7CAE3678-933F-421F-815B-75D541ADF66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333392" y="5690744"/>
              <a:ext cx="124309" cy="11557"/>
            </a:xfrm>
            <a:custGeom>
              <a:avLst/>
              <a:gdLst/>
              <a:ahLst/>
              <a:cxnLst/>
              <a:rect l="0" t="0" r="0" b="0"/>
              <a:pathLst>
                <a:path w="124309" h="11557">
                  <a:moveTo>
                    <a:pt x="3658" y="11556"/>
                  </a:moveTo>
                  <a:lnTo>
                    <a:pt x="3658" y="11556"/>
                  </a:lnTo>
                  <a:lnTo>
                    <a:pt x="287" y="8185"/>
                  </a:lnTo>
                  <a:lnTo>
                    <a:pt x="0" y="6487"/>
                  </a:lnTo>
                  <a:lnTo>
                    <a:pt x="514" y="4648"/>
                  </a:lnTo>
                  <a:lnTo>
                    <a:pt x="1562" y="2718"/>
                  </a:lnTo>
                  <a:lnTo>
                    <a:pt x="19892" y="0"/>
                  </a:lnTo>
                  <a:lnTo>
                    <a:pt x="64171" y="493"/>
                  </a:lnTo>
                  <a:lnTo>
                    <a:pt x="124308" y="115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815">
              <a:extLst>
                <a:ext uri="{FF2B5EF4-FFF2-40B4-BE49-F238E27FC236}">
                  <a16:creationId xmlns:a16="http://schemas.microsoft.com/office/drawing/2014/main" xmlns="" id="{F9D83665-1FBA-437E-A6D8-BFFC5DE30C7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343400" y="5753100"/>
              <a:ext cx="139701" cy="19051"/>
            </a:xfrm>
            <a:custGeom>
              <a:avLst/>
              <a:gdLst/>
              <a:ahLst/>
              <a:cxnLst/>
              <a:rect l="0" t="0" r="0" b="0"/>
              <a:pathLst>
                <a:path w="139701" h="19051">
                  <a:moveTo>
                    <a:pt x="0" y="19050"/>
                  </a:moveTo>
                  <a:lnTo>
                    <a:pt x="0" y="19050"/>
                  </a:lnTo>
                  <a:lnTo>
                    <a:pt x="23806" y="9616"/>
                  </a:lnTo>
                  <a:lnTo>
                    <a:pt x="68672" y="3163"/>
                  </a:lnTo>
                  <a:lnTo>
                    <a:pt x="115832" y="937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816">
              <a:extLst>
                <a:ext uri="{FF2B5EF4-FFF2-40B4-BE49-F238E27FC236}">
                  <a16:creationId xmlns:a16="http://schemas.microsoft.com/office/drawing/2014/main" xmlns="" id="{9F24A849-3727-4960-BF29-F866E7B285C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651422" y="5641089"/>
              <a:ext cx="124177" cy="134810"/>
            </a:xfrm>
            <a:custGeom>
              <a:avLst/>
              <a:gdLst/>
              <a:ahLst/>
              <a:cxnLst/>
              <a:rect l="0" t="0" r="0" b="0"/>
              <a:pathLst>
                <a:path w="124177" h="134810">
                  <a:moveTo>
                    <a:pt x="98378" y="23111"/>
                  </a:moveTo>
                  <a:lnTo>
                    <a:pt x="98378" y="23111"/>
                  </a:lnTo>
                  <a:lnTo>
                    <a:pt x="89539" y="5434"/>
                  </a:lnTo>
                  <a:lnTo>
                    <a:pt x="85430" y="2860"/>
                  </a:lnTo>
                  <a:lnTo>
                    <a:pt x="73338" y="0"/>
                  </a:lnTo>
                  <a:lnTo>
                    <a:pt x="58556" y="2491"/>
                  </a:lnTo>
                  <a:lnTo>
                    <a:pt x="50663" y="5131"/>
                  </a:lnTo>
                  <a:lnTo>
                    <a:pt x="26071" y="25701"/>
                  </a:lnTo>
                  <a:lnTo>
                    <a:pt x="7652" y="54139"/>
                  </a:lnTo>
                  <a:lnTo>
                    <a:pt x="0" y="84907"/>
                  </a:lnTo>
                  <a:lnTo>
                    <a:pt x="3854" y="103963"/>
                  </a:lnTo>
                  <a:lnTo>
                    <a:pt x="13329" y="120429"/>
                  </a:lnTo>
                  <a:lnTo>
                    <a:pt x="26947" y="132450"/>
                  </a:lnTo>
                  <a:lnTo>
                    <a:pt x="35235" y="134809"/>
                  </a:lnTo>
                  <a:lnTo>
                    <a:pt x="53851" y="133668"/>
                  </a:lnTo>
                  <a:lnTo>
                    <a:pt x="87537" y="118349"/>
                  </a:lnTo>
                  <a:lnTo>
                    <a:pt x="104378" y="100012"/>
                  </a:lnTo>
                  <a:lnTo>
                    <a:pt x="115861" y="75633"/>
                  </a:lnTo>
                  <a:lnTo>
                    <a:pt x="124176" y="31147"/>
                  </a:lnTo>
                  <a:lnTo>
                    <a:pt x="121368" y="13512"/>
                  </a:lnTo>
                  <a:lnTo>
                    <a:pt x="115821" y="8246"/>
                  </a:lnTo>
                  <a:lnTo>
                    <a:pt x="98369" y="2393"/>
                  </a:lnTo>
                  <a:lnTo>
                    <a:pt x="78383" y="3555"/>
                  </a:lnTo>
                  <a:lnTo>
                    <a:pt x="47578" y="104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817">
              <a:extLst>
                <a:ext uri="{FF2B5EF4-FFF2-40B4-BE49-F238E27FC236}">
                  <a16:creationId xmlns:a16="http://schemas.microsoft.com/office/drawing/2014/main" xmlns="" id="{99AA8BAE-EED0-4D11-9B85-AEBBCAD4FD4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876800" y="57594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2117" y="198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818">
              <a:extLst>
                <a:ext uri="{FF2B5EF4-FFF2-40B4-BE49-F238E27FC236}">
                  <a16:creationId xmlns:a16="http://schemas.microsoft.com/office/drawing/2014/main" xmlns="" id="{A776FA74-029C-4274-B207-BC68CEB8A03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964755" y="5616379"/>
              <a:ext cx="123515" cy="157615"/>
            </a:xfrm>
            <a:custGeom>
              <a:avLst/>
              <a:gdLst/>
              <a:ahLst/>
              <a:cxnLst/>
              <a:rect l="0" t="0" r="0" b="0"/>
              <a:pathLst>
                <a:path w="123515" h="157615">
                  <a:moveTo>
                    <a:pt x="83495" y="3371"/>
                  </a:moveTo>
                  <a:lnTo>
                    <a:pt x="83495" y="3371"/>
                  </a:lnTo>
                  <a:lnTo>
                    <a:pt x="76753" y="0"/>
                  </a:lnTo>
                  <a:lnTo>
                    <a:pt x="65917" y="2108"/>
                  </a:lnTo>
                  <a:lnTo>
                    <a:pt x="51693" y="9159"/>
                  </a:lnTo>
                  <a:lnTo>
                    <a:pt x="11243" y="48000"/>
                  </a:lnTo>
                  <a:lnTo>
                    <a:pt x="1994" y="71654"/>
                  </a:lnTo>
                  <a:lnTo>
                    <a:pt x="0" y="97219"/>
                  </a:lnTo>
                  <a:lnTo>
                    <a:pt x="6169" y="120341"/>
                  </a:lnTo>
                  <a:lnTo>
                    <a:pt x="17848" y="138613"/>
                  </a:lnTo>
                  <a:lnTo>
                    <a:pt x="24914" y="146449"/>
                  </a:lnTo>
                  <a:lnTo>
                    <a:pt x="44053" y="155155"/>
                  </a:lnTo>
                  <a:lnTo>
                    <a:pt x="65965" y="157614"/>
                  </a:lnTo>
                  <a:lnTo>
                    <a:pt x="87463" y="154003"/>
                  </a:lnTo>
                  <a:lnTo>
                    <a:pt x="105015" y="142050"/>
                  </a:lnTo>
                  <a:lnTo>
                    <a:pt x="112658" y="133923"/>
                  </a:lnTo>
                  <a:lnTo>
                    <a:pt x="121151" y="111724"/>
                  </a:lnTo>
                  <a:lnTo>
                    <a:pt x="123514" y="87511"/>
                  </a:lnTo>
                  <a:lnTo>
                    <a:pt x="119861" y="67343"/>
                  </a:lnTo>
                  <a:lnTo>
                    <a:pt x="109771" y="50853"/>
                  </a:lnTo>
                  <a:lnTo>
                    <a:pt x="103129" y="43492"/>
                  </a:lnTo>
                  <a:lnTo>
                    <a:pt x="88223" y="35314"/>
                  </a:lnTo>
                  <a:lnTo>
                    <a:pt x="64445" y="287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819">
              <a:extLst>
                <a:ext uri="{FF2B5EF4-FFF2-40B4-BE49-F238E27FC236}">
                  <a16:creationId xmlns:a16="http://schemas.microsoft.com/office/drawing/2014/main" xmlns="" id="{4D9FE577-EB93-4D40-B28A-C9FF8B1DFE6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175493" y="5612059"/>
              <a:ext cx="73651" cy="190070"/>
            </a:xfrm>
            <a:custGeom>
              <a:avLst/>
              <a:gdLst/>
              <a:ahLst/>
              <a:cxnLst/>
              <a:rect l="0" t="0" r="0" b="0"/>
              <a:pathLst>
                <a:path w="73651" h="190070">
                  <a:moveTo>
                    <a:pt x="69607" y="33091"/>
                  </a:moveTo>
                  <a:lnTo>
                    <a:pt x="69607" y="33091"/>
                  </a:lnTo>
                  <a:lnTo>
                    <a:pt x="68901" y="18587"/>
                  </a:lnTo>
                  <a:lnTo>
                    <a:pt x="66236" y="9947"/>
                  </a:lnTo>
                  <a:lnTo>
                    <a:pt x="61715" y="6372"/>
                  </a:lnTo>
                  <a:lnTo>
                    <a:pt x="47285" y="520"/>
                  </a:lnTo>
                  <a:lnTo>
                    <a:pt x="22698" y="0"/>
                  </a:lnTo>
                  <a:lnTo>
                    <a:pt x="9718" y="6389"/>
                  </a:lnTo>
                  <a:lnTo>
                    <a:pt x="4281" y="11056"/>
                  </a:lnTo>
                  <a:lnTo>
                    <a:pt x="1362" y="16990"/>
                  </a:lnTo>
                  <a:lnTo>
                    <a:pt x="0" y="31109"/>
                  </a:lnTo>
                  <a:lnTo>
                    <a:pt x="5509" y="46792"/>
                  </a:lnTo>
                  <a:lnTo>
                    <a:pt x="37334" y="92621"/>
                  </a:lnTo>
                  <a:lnTo>
                    <a:pt x="64278" y="127974"/>
                  </a:lnTo>
                  <a:lnTo>
                    <a:pt x="72496" y="151751"/>
                  </a:lnTo>
                  <a:lnTo>
                    <a:pt x="73650" y="158764"/>
                  </a:lnTo>
                  <a:lnTo>
                    <a:pt x="71169" y="170320"/>
                  </a:lnTo>
                  <a:lnTo>
                    <a:pt x="68531" y="175376"/>
                  </a:lnTo>
                  <a:lnTo>
                    <a:pt x="59957" y="182877"/>
                  </a:lnTo>
                  <a:lnTo>
                    <a:pt x="49090" y="187857"/>
                  </a:lnTo>
                  <a:lnTo>
                    <a:pt x="37205" y="190069"/>
                  </a:lnTo>
                  <a:lnTo>
                    <a:pt x="28630" y="189173"/>
                  </a:lnTo>
                  <a:lnTo>
                    <a:pt x="18807" y="1854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820">
              <a:extLst>
                <a:ext uri="{FF2B5EF4-FFF2-40B4-BE49-F238E27FC236}">
                  <a16:creationId xmlns:a16="http://schemas.microsoft.com/office/drawing/2014/main" xmlns="" id="{58C29CD4-89A6-4F41-8815-A135C34C869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168900" y="5607050"/>
              <a:ext cx="158751" cy="12701"/>
            </a:xfrm>
            <a:custGeom>
              <a:avLst/>
              <a:gdLst/>
              <a:ahLst/>
              <a:cxnLst/>
              <a:rect l="0" t="0" r="0" b="0"/>
              <a:pathLst>
                <a:path w="158751" h="12701">
                  <a:moveTo>
                    <a:pt x="0" y="12700"/>
                  </a:moveTo>
                  <a:lnTo>
                    <a:pt x="0" y="12700"/>
                  </a:lnTo>
                  <a:lnTo>
                    <a:pt x="40800" y="5792"/>
                  </a:lnTo>
                  <a:lnTo>
                    <a:pt x="78105" y="2574"/>
                  </a:lnTo>
                  <a:lnTo>
                    <a:pt x="118204" y="1144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5" name="SMARTInkShape-821">
            <a:extLst>
              <a:ext uri="{FF2B5EF4-FFF2-40B4-BE49-F238E27FC236}">
                <a16:creationId xmlns:a16="http://schemas.microsoft.com/office/drawing/2014/main" xmlns="" id="{85A758AC-E064-4E20-B15D-00B8D94D481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719217" y="4267200"/>
            <a:ext cx="331780" cy="50068"/>
          </a:xfrm>
          <a:custGeom>
            <a:avLst/>
            <a:gdLst/>
            <a:ahLst/>
            <a:cxnLst/>
            <a:rect l="0" t="0" r="0" b="0"/>
            <a:pathLst>
              <a:path w="331780" h="50068">
                <a:moveTo>
                  <a:pt x="43033" y="0"/>
                </a:moveTo>
                <a:lnTo>
                  <a:pt x="43033" y="0"/>
                </a:lnTo>
                <a:lnTo>
                  <a:pt x="49775" y="3371"/>
                </a:lnTo>
                <a:lnTo>
                  <a:pt x="95130" y="5958"/>
                </a:lnTo>
                <a:lnTo>
                  <a:pt x="140549" y="4352"/>
                </a:lnTo>
                <a:lnTo>
                  <a:pt x="175273" y="1934"/>
                </a:lnTo>
                <a:lnTo>
                  <a:pt x="216577" y="860"/>
                </a:lnTo>
                <a:lnTo>
                  <a:pt x="255160" y="382"/>
                </a:lnTo>
                <a:lnTo>
                  <a:pt x="301089" y="113"/>
                </a:lnTo>
                <a:lnTo>
                  <a:pt x="331779" y="22"/>
                </a:lnTo>
                <a:lnTo>
                  <a:pt x="331486" y="720"/>
                </a:lnTo>
                <a:lnTo>
                  <a:pt x="296261" y="6910"/>
                </a:lnTo>
                <a:lnTo>
                  <a:pt x="260001" y="11538"/>
                </a:lnTo>
                <a:lnTo>
                  <a:pt x="215663" y="18298"/>
                </a:lnTo>
                <a:lnTo>
                  <a:pt x="191281" y="22077"/>
                </a:lnTo>
                <a:lnTo>
                  <a:pt x="165854" y="26007"/>
                </a:lnTo>
                <a:lnTo>
                  <a:pt x="139730" y="30038"/>
                </a:lnTo>
                <a:lnTo>
                  <a:pt x="114553" y="34136"/>
                </a:lnTo>
                <a:lnTo>
                  <a:pt x="90008" y="38280"/>
                </a:lnTo>
                <a:lnTo>
                  <a:pt x="46978" y="45236"/>
                </a:lnTo>
                <a:lnTo>
                  <a:pt x="0" y="50067"/>
                </a:lnTo>
                <a:lnTo>
                  <a:pt x="36440" y="45586"/>
                </a:lnTo>
                <a:lnTo>
                  <a:pt x="73735" y="41897"/>
                </a:lnTo>
                <a:lnTo>
                  <a:pt x="96662" y="39925"/>
                </a:lnTo>
                <a:lnTo>
                  <a:pt x="121824" y="37906"/>
                </a:lnTo>
                <a:lnTo>
                  <a:pt x="148477" y="35854"/>
                </a:lnTo>
                <a:lnTo>
                  <a:pt x="174713" y="33780"/>
                </a:lnTo>
                <a:lnTo>
                  <a:pt x="200669" y="31692"/>
                </a:lnTo>
                <a:lnTo>
                  <a:pt x="247854" y="28196"/>
                </a:lnTo>
                <a:lnTo>
                  <a:pt x="294691" y="25523"/>
                </a:lnTo>
                <a:lnTo>
                  <a:pt x="309633" y="22397"/>
                </a:lnTo>
                <a:lnTo>
                  <a:pt x="309666" y="21987"/>
                </a:lnTo>
                <a:lnTo>
                  <a:pt x="271777" y="24517"/>
                </a:lnTo>
                <a:lnTo>
                  <a:pt x="234302" y="25008"/>
                </a:lnTo>
                <a:lnTo>
                  <a:pt x="187073" y="25226"/>
                </a:lnTo>
                <a:lnTo>
                  <a:pt x="143034" y="27204"/>
                </a:lnTo>
                <a:lnTo>
                  <a:pt x="105117" y="30435"/>
                </a:lnTo>
                <a:lnTo>
                  <a:pt x="59556" y="36377"/>
                </a:lnTo>
                <a:lnTo>
                  <a:pt x="54048" y="36951"/>
                </a:lnTo>
                <a:lnTo>
                  <a:pt x="53904" y="37334"/>
                </a:lnTo>
                <a:lnTo>
                  <a:pt x="86547" y="36067"/>
                </a:lnTo>
                <a:lnTo>
                  <a:pt x="120933" y="32257"/>
                </a:lnTo>
                <a:lnTo>
                  <a:pt x="166791" y="25861"/>
                </a:lnTo>
                <a:lnTo>
                  <a:pt x="213982" y="22077"/>
                </a:lnTo>
                <a:lnTo>
                  <a:pt x="253066" y="20395"/>
                </a:lnTo>
                <a:lnTo>
                  <a:pt x="284333" y="1905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SMARTInkShape-822">
            <a:extLst>
              <a:ext uri="{FF2B5EF4-FFF2-40B4-BE49-F238E27FC236}">
                <a16:creationId xmlns:a16="http://schemas.microsoft.com/office/drawing/2014/main" xmlns="" id="{1E4411F3-5413-429D-A773-C70600D2560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352800" y="4395083"/>
            <a:ext cx="449448" cy="76329"/>
          </a:xfrm>
          <a:custGeom>
            <a:avLst/>
            <a:gdLst/>
            <a:ahLst/>
            <a:cxnLst/>
            <a:rect l="0" t="0" r="0" b="0"/>
            <a:pathLst>
              <a:path w="449448" h="76329">
                <a:moveTo>
                  <a:pt x="0" y="5467"/>
                </a:moveTo>
                <a:lnTo>
                  <a:pt x="0" y="5467"/>
                </a:lnTo>
                <a:lnTo>
                  <a:pt x="34651" y="5467"/>
                </a:lnTo>
                <a:lnTo>
                  <a:pt x="73256" y="5467"/>
                </a:lnTo>
                <a:lnTo>
                  <a:pt x="120517" y="3585"/>
                </a:lnTo>
                <a:lnTo>
                  <a:pt x="145962" y="2096"/>
                </a:lnTo>
                <a:lnTo>
                  <a:pt x="173508" y="1103"/>
                </a:lnTo>
                <a:lnTo>
                  <a:pt x="202455" y="441"/>
                </a:lnTo>
                <a:lnTo>
                  <a:pt x="232337" y="0"/>
                </a:lnTo>
                <a:lnTo>
                  <a:pt x="260019" y="411"/>
                </a:lnTo>
                <a:lnTo>
                  <a:pt x="286235" y="1391"/>
                </a:lnTo>
                <a:lnTo>
                  <a:pt x="311473" y="2749"/>
                </a:lnTo>
                <a:lnTo>
                  <a:pt x="354568" y="4259"/>
                </a:lnTo>
                <a:lnTo>
                  <a:pt x="399274" y="6991"/>
                </a:lnTo>
                <a:lnTo>
                  <a:pt x="411699" y="9672"/>
                </a:lnTo>
                <a:lnTo>
                  <a:pt x="412049" y="10387"/>
                </a:lnTo>
                <a:lnTo>
                  <a:pt x="380548" y="18277"/>
                </a:lnTo>
                <a:lnTo>
                  <a:pt x="340347" y="21744"/>
                </a:lnTo>
                <a:lnTo>
                  <a:pt x="315798" y="22668"/>
                </a:lnTo>
                <a:lnTo>
                  <a:pt x="288849" y="23990"/>
                </a:lnTo>
                <a:lnTo>
                  <a:pt x="260299" y="25576"/>
                </a:lnTo>
                <a:lnTo>
                  <a:pt x="230683" y="27340"/>
                </a:lnTo>
                <a:lnTo>
                  <a:pt x="202472" y="29221"/>
                </a:lnTo>
                <a:lnTo>
                  <a:pt x="175197" y="31181"/>
                </a:lnTo>
                <a:lnTo>
                  <a:pt x="148548" y="33193"/>
                </a:lnTo>
                <a:lnTo>
                  <a:pt x="102005" y="39192"/>
                </a:lnTo>
                <a:lnTo>
                  <a:pt x="64386" y="45150"/>
                </a:lnTo>
                <a:lnTo>
                  <a:pt x="25438" y="49289"/>
                </a:lnTo>
                <a:lnTo>
                  <a:pt x="70877" y="48382"/>
                </a:lnTo>
                <a:lnTo>
                  <a:pt x="95229" y="46071"/>
                </a:lnTo>
                <a:lnTo>
                  <a:pt x="122753" y="43120"/>
                </a:lnTo>
                <a:lnTo>
                  <a:pt x="155213" y="39741"/>
                </a:lnTo>
                <a:lnTo>
                  <a:pt x="190964" y="36078"/>
                </a:lnTo>
                <a:lnTo>
                  <a:pt x="228909" y="32224"/>
                </a:lnTo>
                <a:lnTo>
                  <a:pt x="265495" y="28949"/>
                </a:lnTo>
                <a:lnTo>
                  <a:pt x="301175" y="26061"/>
                </a:lnTo>
                <a:lnTo>
                  <a:pt x="336249" y="23430"/>
                </a:lnTo>
                <a:lnTo>
                  <a:pt x="365983" y="20970"/>
                </a:lnTo>
                <a:lnTo>
                  <a:pt x="392155" y="18624"/>
                </a:lnTo>
                <a:lnTo>
                  <a:pt x="431819" y="14137"/>
                </a:lnTo>
                <a:lnTo>
                  <a:pt x="449447" y="9790"/>
                </a:lnTo>
                <a:lnTo>
                  <a:pt x="444976" y="8349"/>
                </a:lnTo>
                <a:lnTo>
                  <a:pt x="415549" y="6748"/>
                </a:lnTo>
                <a:lnTo>
                  <a:pt x="390627" y="8438"/>
                </a:lnTo>
                <a:lnTo>
                  <a:pt x="360607" y="11681"/>
                </a:lnTo>
                <a:lnTo>
                  <a:pt x="327188" y="15959"/>
                </a:lnTo>
                <a:lnTo>
                  <a:pt x="290092" y="21634"/>
                </a:lnTo>
                <a:lnTo>
                  <a:pt x="250544" y="28240"/>
                </a:lnTo>
                <a:lnTo>
                  <a:pt x="209363" y="35465"/>
                </a:lnTo>
                <a:lnTo>
                  <a:pt x="170620" y="43105"/>
                </a:lnTo>
                <a:lnTo>
                  <a:pt x="133502" y="51020"/>
                </a:lnTo>
                <a:lnTo>
                  <a:pt x="97468" y="59119"/>
                </a:lnTo>
                <a:lnTo>
                  <a:pt x="49904" y="69999"/>
                </a:lnTo>
                <a:lnTo>
                  <a:pt x="26413" y="75775"/>
                </a:lnTo>
                <a:lnTo>
                  <a:pt x="26075" y="76328"/>
                </a:lnTo>
                <a:lnTo>
                  <a:pt x="66522" y="69972"/>
                </a:lnTo>
                <a:lnTo>
                  <a:pt x="93031" y="65404"/>
                </a:lnTo>
                <a:lnTo>
                  <a:pt x="127638" y="60241"/>
                </a:lnTo>
                <a:lnTo>
                  <a:pt x="167642" y="54683"/>
                </a:lnTo>
                <a:lnTo>
                  <a:pt x="211244" y="48861"/>
                </a:lnTo>
                <a:lnTo>
                  <a:pt x="240313" y="44980"/>
                </a:lnTo>
                <a:lnTo>
                  <a:pt x="298450" y="3721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0701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MARTInkShape-Group150">
            <a:extLst>
              <a:ext uri="{FF2B5EF4-FFF2-40B4-BE49-F238E27FC236}">
                <a16:creationId xmlns:a16="http://schemas.microsoft.com/office/drawing/2014/main" xmlns="" id="{65212E4B-D6CB-4BE9-AC98-4A83F99C4D1C}"/>
              </a:ext>
            </a:extLst>
          </p:cNvPr>
          <p:cNvGrpSpPr/>
          <p:nvPr/>
        </p:nvGrpSpPr>
        <p:grpSpPr>
          <a:xfrm>
            <a:off x="942492" y="408329"/>
            <a:ext cx="1616559" cy="729885"/>
            <a:chOff x="942492" y="408329"/>
            <a:chExt cx="1616559" cy="729885"/>
          </a:xfrm>
        </p:grpSpPr>
        <p:sp>
          <p:nvSpPr>
            <p:cNvPr id="2" name="SMARTInkShape-823">
              <a:extLst>
                <a:ext uri="{FF2B5EF4-FFF2-40B4-BE49-F238E27FC236}">
                  <a16:creationId xmlns:a16="http://schemas.microsoft.com/office/drawing/2014/main" xmlns="" id="{C345D58A-4329-465D-AFB5-89A105534DF2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2391922" y="573265"/>
              <a:ext cx="167129" cy="146769"/>
            </a:xfrm>
            <a:custGeom>
              <a:avLst/>
              <a:gdLst/>
              <a:ahLst/>
              <a:cxnLst/>
              <a:rect l="0" t="0" r="0" b="0"/>
              <a:pathLst>
                <a:path w="167129" h="146769">
                  <a:moveTo>
                    <a:pt x="84578" y="10935"/>
                  </a:moveTo>
                  <a:lnTo>
                    <a:pt x="84578" y="10935"/>
                  </a:lnTo>
                  <a:lnTo>
                    <a:pt x="84578" y="4193"/>
                  </a:lnTo>
                  <a:lnTo>
                    <a:pt x="83872" y="2207"/>
                  </a:lnTo>
                  <a:lnTo>
                    <a:pt x="82696" y="883"/>
                  </a:lnTo>
                  <a:lnTo>
                    <a:pt x="81207" y="0"/>
                  </a:lnTo>
                  <a:lnTo>
                    <a:pt x="62256" y="5500"/>
                  </a:lnTo>
                  <a:lnTo>
                    <a:pt x="34298" y="22809"/>
                  </a:lnTo>
                  <a:lnTo>
                    <a:pt x="10413" y="49182"/>
                  </a:lnTo>
                  <a:lnTo>
                    <a:pt x="2227" y="70973"/>
                  </a:lnTo>
                  <a:lnTo>
                    <a:pt x="0" y="94063"/>
                  </a:lnTo>
                  <a:lnTo>
                    <a:pt x="3713" y="116084"/>
                  </a:lnTo>
                  <a:lnTo>
                    <a:pt x="11949" y="131987"/>
                  </a:lnTo>
                  <a:lnTo>
                    <a:pt x="17109" y="138203"/>
                  </a:lnTo>
                  <a:lnTo>
                    <a:pt x="34130" y="145109"/>
                  </a:lnTo>
                  <a:lnTo>
                    <a:pt x="57218" y="146768"/>
                  </a:lnTo>
                  <a:lnTo>
                    <a:pt x="99833" y="140474"/>
                  </a:lnTo>
                  <a:lnTo>
                    <a:pt x="143147" y="129787"/>
                  </a:lnTo>
                  <a:lnTo>
                    <a:pt x="167128" y="118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824">
              <a:extLst>
                <a:ext uri="{FF2B5EF4-FFF2-40B4-BE49-F238E27FC236}">
                  <a16:creationId xmlns:a16="http://schemas.microsoft.com/office/drawing/2014/main" xmlns="" id="{6A934D90-860C-4BF7-82DF-E49327DFBD1C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2368550" y="512529"/>
              <a:ext cx="1" cy="8172"/>
            </a:xfrm>
            <a:custGeom>
              <a:avLst/>
              <a:gdLst/>
              <a:ahLst/>
              <a:cxnLst/>
              <a:rect l="0" t="0" r="0" b="0"/>
              <a:pathLst>
                <a:path w="1" h="8172">
                  <a:moveTo>
                    <a:pt x="0" y="8171"/>
                  </a:moveTo>
                  <a:lnTo>
                    <a:pt x="0" y="8171"/>
                  </a:lnTo>
                  <a:lnTo>
                    <a:pt x="0" y="0"/>
                  </a:lnTo>
                  <a:lnTo>
                    <a:pt x="0" y="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825">
              <a:extLst>
                <a:ext uri="{FF2B5EF4-FFF2-40B4-BE49-F238E27FC236}">
                  <a16:creationId xmlns:a16="http://schemas.microsoft.com/office/drawing/2014/main" xmlns="" id="{7770C1EE-E3C6-4E8A-85EB-BB6A6700C9C3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2343150" y="622300"/>
              <a:ext cx="6351" cy="133351"/>
            </a:xfrm>
            <a:custGeom>
              <a:avLst/>
              <a:gdLst/>
              <a:ahLst/>
              <a:cxnLst/>
              <a:rect l="0" t="0" r="0" b="0"/>
              <a:pathLst>
                <a:path w="6351" h="133351">
                  <a:moveTo>
                    <a:pt x="6350" y="0"/>
                  </a:moveTo>
                  <a:lnTo>
                    <a:pt x="6350" y="0"/>
                  </a:lnTo>
                  <a:lnTo>
                    <a:pt x="1986" y="16620"/>
                  </a:lnTo>
                  <a:lnTo>
                    <a:pt x="261" y="62457"/>
                  </a:lnTo>
                  <a:lnTo>
                    <a:pt x="34" y="107534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826">
              <a:extLst>
                <a:ext uri="{FF2B5EF4-FFF2-40B4-BE49-F238E27FC236}">
                  <a16:creationId xmlns:a16="http://schemas.microsoft.com/office/drawing/2014/main" xmlns="" id="{E71374E0-0EC7-4E0C-B62C-255456DAD195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2152650" y="590550"/>
              <a:ext cx="120651" cy="38101"/>
            </a:xfrm>
            <a:custGeom>
              <a:avLst/>
              <a:gdLst/>
              <a:ahLst/>
              <a:cxnLst/>
              <a:rect l="0" t="0" r="0" b="0"/>
              <a:pathLst>
                <a:path w="12065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8100"/>
                  </a:lnTo>
                  <a:lnTo>
                    <a:pt x="42376" y="22404"/>
                  </a:lnTo>
                  <a:lnTo>
                    <a:pt x="79349" y="922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827">
              <a:extLst>
                <a:ext uri="{FF2B5EF4-FFF2-40B4-BE49-F238E27FC236}">
                  <a16:creationId xmlns:a16="http://schemas.microsoft.com/office/drawing/2014/main" xmlns="" id="{013B7905-1E8E-467C-92F5-8AF94FDDEC4F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2186518" y="408329"/>
              <a:ext cx="86783" cy="373291"/>
            </a:xfrm>
            <a:custGeom>
              <a:avLst/>
              <a:gdLst/>
              <a:ahLst/>
              <a:cxnLst/>
              <a:rect l="0" t="0" r="0" b="0"/>
              <a:pathLst>
                <a:path w="86783" h="373291">
                  <a:moveTo>
                    <a:pt x="23282" y="29821"/>
                  </a:moveTo>
                  <a:lnTo>
                    <a:pt x="23282" y="29821"/>
                  </a:lnTo>
                  <a:lnTo>
                    <a:pt x="35459" y="0"/>
                  </a:lnTo>
                  <a:lnTo>
                    <a:pt x="27151" y="30986"/>
                  </a:lnTo>
                  <a:lnTo>
                    <a:pt x="25001" y="61383"/>
                  </a:lnTo>
                  <a:lnTo>
                    <a:pt x="22165" y="99823"/>
                  </a:lnTo>
                  <a:lnTo>
                    <a:pt x="18552" y="143483"/>
                  </a:lnTo>
                  <a:lnTo>
                    <a:pt x="16601" y="166979"/>
                  </a:lnTo>
                  <a:lnTo>
                    <a:pt x="14595" y="191110"/>
                  </a:lnTo>
                  <a:lnTo>
                    <a:pt x="11846" y="215663"/>
                  </a:lnTo>
                  <a:lnTo>
                    <a:pt x="8602" y="240499"/>
                  </a:lnTo>
                  <a:lnTo>
                    <a:pt x="2647" y="287145"/>
                  </a:lnTo>
                  <a:lnTo>
                    <a:pt x="0" y="324339"/>
                  </a:lnTo>
                  <a:lnTo>
                    <a:pt x="5251" y="359562"/>
                  </a:lnTo>
                  <a:lnTo>
                    <a:pt x="9850" y="366065"/>
                  </a:lnTo>
                  <a:lnTo>
                    <a:pt x="15739" y="370400"/>
                  </a:lnTo>
                  <a:lnTo>
                    <a:pt x="22487" y="373290"/>
                  </a:lnTo>
                  <a:lnTo>
                    <a:pt x="29807" y="373101"/>
                  </a:lnTo>
                  <a:lnTo>
                    <a:pt x="45467" y="367245"/>
                  </a:lnTo>
                  <a:lnTo>
                    <a:pt x="59953" y="351943"/>
                  </a:lnTo>
                  <a:lnTo>
                    <a:pt x="76246" y="321409"/>
                  </a:lnTo>
                  <a:lnTo>
                    <a:pt x="86782" y="290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828">
              <a:extLst>
                <a:ext uri="{FF2B5EF4-FFF2-40B4-BE49-F238E27FC236}">
                  <a16:creationId xmlns:a16="http://schemas.microsoft.com/office/drawing/2014/main" xmlns="" id="{E0049237-C332-4ECB-98FB-F60A7474C31A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2035995" y="635000"/>
              <a:ext cx="87664" cy="134347"/>
            </a:xfrm>
            <a:custGeom>
              <a:avLst/>
              <a:gdLst/>
              <a:ahLst/>
              <a:cxnLst/>
              <a:rect l="0" t="0" r="0" b="0"/>
              <a:pathLst>
                <a:path w="87664" h="134347">
                  <a:moveTo>
                    <a:pt x="78555" y="6350"/>
                  </a:moveTo>
                  <a:lnTo>
                    <a:pt x="78555" y="6350"/>
                  </a:lnTo>
                  <a:lnTo>
                    <a:pt x="45356" y="7761"/>
                  </a:lnTo>
                  <a:lnTo>
                    <a:pt x="30403" y="13092"/>
                  </a:lnTo>
                  <a:lnTo>
                    <a:pt x="16232" y="25809"/>
                  </a:lnTo>
                  <a:lnTo>
                    <a:pt x="4995" y="43221"/>
                  </a:lnTo>
                  <a:lnTo>
                    <a:pt x="0" y="62718"/>
                  </a:lnTo>
                  <a:lnTo>
                    <a:pt x="560" y="93529"/>
                  </a:lnTo>
                  <a:lnTo>
                    <a:pt x="11936" y="121630"/>
                  </a:lnTo>
                  <a:lnTo>
                    <a:pt x="18620" y="127653"/>
                  </a:lnTo>
                  <a:lnTo>
                    <a:pt x="35454" y="134346"/>
                  </a:lnTo>
                  <a:lnTo>
                    <a:pt x="44177" y="133308"/>
                  </a:lnTo>
                  <a:lnTo>
                    <a:pt x="61394" y="124630"/>
                  </a:lnTo>
                  <a:lnTo>
                    <a:pt x="80212" y="103877"/>
                  </a:lnTo>
                  <a:lnTo>
                    <a:pt x="86347" y="84267"/>
                  </a:lnTo>
                  <a:lnTo>
                    <a:pt x="87663" y="62147"/>
                  </a:lnTo>
                  <a:lnTo>
                    <a:pt x="80469" y="31976"/>
                  </a:lnTo>
                  <a:lnTo>
                    <a:pt x="595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829">
              <a:extLst>
                <a:ext uri="{FF2B5EF4-FFF2-40B4-BE49-F238E27FC236}">
                  <a16:creationId xmlns:a16="http://schemas.microsoft.com/office/drawing/2014/main" xmlns="" id="{16F67303-1DE7-420E-8A8B-010769775317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1882248" y="641350"/>
              <a:ext cx="162453" cy="50801"/>
            </a:xfrm>
            <a:custGeom>
              <a:avLst/>
              <a:gdLst/>
              <a:ahLst/>
              <a:cxnLst/>
              <a:rect l="0" t="0" r="0" b="0"/>
              <a:pathLst>
                <a:path w="162453" h="50801">
                  <a:moveTo>
                    <a:pt x="16402" y="50800"/>
                  </a:moveTo>
                  <a:lnTo>
                    <a:pt x="16402" y="50800"/>
                  </a:lnTo>
                  <a:lnTo>
                    <a:pt x="6289" y="50800"/>
                  </a:lnTo>
                  <a:lnTo>
                    <a:pt x="3310" y="50094"/>
                  </a:lnTo>
                  <a:lnTo>
                    <a:pt x="1324" y="48919"/>
                  </a:lnTo>
                  <a:lnTo>
                    <a:pt x="0" y="47429"/>
                  </a:lnTo>
                  <a:lnTo>
                    <a:pt x="1234" y="45025"/>
                  </a:lnTo>
                  <a:lnTo>
                    <a:pt x="8249" y="38591"/>
                  </a:lnTo>
                  <a:lnTo>
                    <a:pt x="50984" y="22962"/>
                  </a:lnTo>
                  <a:lnTo>
                    <a:pt x="96812" y="11194"/>
                  </a:lnTo>
                  <a:lnTo>
                    <a:pt x="140494" y="3630"/>
                  </a:lnTo>
                  <a:lnTo>
                    <a:pt x="1624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830">
              <a:extLst>
                <a:ext uri="{FF2B5EF4-FFF2-40B4-BE49-F238E27FC236}">
                  <a16:creationId xmlns:a16="http://schemas.microsoft.com/office/drawing/2014/main" xmlns="" id="{00D61154-156F-4799-AE2A-35B6E5FC3234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1932529" y="477917"/>
              <a:ext cx="86772" cy="322136"/>
            </a:xfrm>
            <a:custGeom>
              <a:avLst/>
              <a:gdLst/>
              <a:ahLst/>
              <a:cxnLst/>
              <a:rect l="0" t="0" r="0" b="0"/>
              <a:pathLst>
                <a:path w="86772" h="322136">
                  <a:moveTo>
                    <a:pt x="35971" y="23733"/>
                  </a:moveTo>
                  <a:lnTo>
                    <a:pt x="35971" y="23733"/>
                  </a:lnTo>
                  <a:lnTo>
                    <a:pt x="29504" y="2084"/>
                  </a:lnTo>
                  <a:lnTo>
                    <a:pt x="28132" y="834"/>
                  </a:lnTo>
                  <a:lnTo>
                    <a:pt x="26511" y="0"/>
                  </a:lnTo>
                  <a:lnTo>
                    <a:pt x="24726" y="2267"/>
                  </a:lnTo>
                  <a:lnTo>
                    <a:pt x="18841" y="22468"/>
                  </a:lnTo>
                  <a:lnTo>
                    <a:pt x="11924" y="69219"/>
                  </a:lnTo>
                  <a:lnTo>
                    <a:pt x="5057" y="112388"/>
                  </a:lnTo>
                  <a:lnTo>
                    <a:pt x="2662" y="136459"/>
                  </a:lnTo>
                  <a:lnTo>
                    <a:pt x="1065" y="161678"/>
                  </a:lnTo>
                  <a:lnTo>
                    <a:pt x="0" y="187663"/>
                  </a:lnTo>
                  <a:lnTo>
                    <a:pt x="699" y="233469"/>
                  </a:lnTo>
                  <a:lnTo>
                    <a:pt x="4067" y="271465"/>
                  </a:lnTo>
                  <a:lnTo>
                    <a:pt x="13896" y="306607"/>
                  </a:lnTo>
                  <a:lnTo>
                    <a:pt x="21691" y="318318"/>
                  </a:lnTo>
                  <a:lnTo>
                    <a:pt x="26451" y="321017"/>
                  </a:lnTo>
                  <a:lnTo>
                    <a:pt x="37384" y="322135"/>
                  </a:lnTo>
                  <a:lnTo>
                    <a:pt x="58811" y="312056"/>
                  </a:lnTo>
                  <a:lnTo>
                    <a:pt x="86771" y="277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831">
              <a:extLst>
                <a:ext uri="{FF2B5EF4-FFF2-40B4-BE49-F238E27FC236}">
                  <a16:creationId xmlns:a16="http://schemas.microsoft.com/office/drawing/2014/main" xmlns="" id="{127AC7DB-F083-40D5-B3E1-F969C98A3F80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1739900" y="655312"/>
              <a:ext cx="97244" cy="385272"/>
            </a:xfrm>
            <a:custGeom>
              <a:avLst/>
              <a:gdLst/>
              <a:ahLst/>
              <a:cxnLst/>
              <a:rect l="0" t="0" r="0" b="0"/>
              <a:pathLst>
                <a:path w="97244" h="385272">
                  <a:moveTo>
                    <a:pt x="0" y="81288"/>
                  </a:moveTo>
                  <a:lnTo>
                    <a:pt x="0" y="81288"/>
                  </a:lnTo>
                  <a:lnTo>
                    <a:pt x="1881" y="93840"/>
                  </a:lnTo>
                  <a:lnTo>
                    <a:pt x="8838" y="132843"/>
                  </a:lnTo>
                  <a:lnTo>
                    <a:pt x="12865" y="163468"/>
                  </a:lnTo>
                  <a:lnTo>
                    <a:pt x="16301" y="198951"/>
                  </a:lnTo>
                  <a:lnTo>
                    <a:pt x="17828" y="238240"/>
                  </a:lnTo>
                  <a:lnTo>
                    <a:pt x="20388" y="279220"/>
                  </a:lnTo>
                  <a:lnTo>
                    <a:pt x="23173" y="318836"/>
                  </a:lnTo>
                  <a:lnTo>
                    <a:pt x="24740" y="364672"/>
                  </a:lnTo>
                  <a:lnTo>
                    <a:pt x="24499" y="383192"/>
                  </a:lnTo>
                  <a:lnTo>
                    <a:pt x="23388" y="384863"/>
                  </a:lnTo>
                  <a:lnTo>
                    <a:pt x="21942" y="385271"/>
                  </a:lnTo>
                  <a:lnTo>
                    <a:pt x="18916" y="352687"/>
                  </a:lnTo>
                  <a:lnTo>
                    <a:pt x="15933" y="319502"/>
                  </a:lnTo>
                  <a:lnTo>
                    <a:pt x="14150" y="297248"/>
                  </a:lnTo>
                  <a:lnTo>
                    <a:pt x="12255" y="271828"/>
                  </a:lnTo>
                  <a:lnTo>
                    <a:pt x="10287" y="244298"/>
                  </a:lnTo>
                  <a:lnTo>
                    <a:pt x="9680" y="215361"/>
                  </a:lnTo>
                  <a:lnTo>
                    <a:pt x="9981" y="185487"/>
                  </a:lnTo>
                  <a:lnTo>
                    <a:pt x="10887" y="154987"/>
                  </a:lnTo>
                  <a:lnTo>
                    <a:pt x="12197" y="128304"/>
                  </a:lnTo>
                  <a:lnTo>
                    <a:pt x="15534" y="81723"/>
                  </a:lnTo>
                  <a:lnTo>
                    <a:pt x="19369" y="47379"/>
                  </a:lnTo>
                  <a:lnTo>
                    <a:pt x="27376" y="13856"/>
                  </a:lnTo>
                  <a:lnTo>
                    <a:pt x="30951" y="6700"/>
                  </a:lnTo>
                  <a:lnTo>
                    <a:pt x="35450" y="2635"/>
                  </a:lnTo>
                  <a:lnTo>
                    <a:pt x="40567" y="630"/>
                  </a:lnTo>
                  <a:lnTo>
                    <a:pt x="46094" y="0"/>
                  </a:lnTo>
                  <a:lnTo>
                    <a:pt x="61644" y="6825"/>
                  </a:lnTo>
                  <a:lnTo>
                    <a:pt x="70729" y="12596"/>
                  </a:lnTo>
                  <a:lnTo>
                    <a:pt x="84587" y="35941"/>
                  </a:lnTo>
                  <a:lnTo>
                    <a:pt x="96559" y="81022"/>
                  </a:lnTo>
                  <a:lnTo>
                    <a:pt x="97243" y="109392"/>
                  </a:lnTo>
                  <a:lnTo>
                    <a:pt x="90491" y="133760"/>
                  </a:lnTo>
                  <a:lnTo>
                    <a:pt x="71419" y="163941"/>
                  </a:lnTo>
                  <a:lnTo>
                    <a:pt x="55966" y="176349"/>
                  </a:lnTo>
                  <a:lnTo>
                    <a:pt x="35162" y="185419"/>
                  </a:lnTo>
                  <a:lnTo>
                    <a:pt x="19050" y="189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832">
              <a:extLst>
                <a:ext uri="{FF2B5EF4-FFF2-40B4-BE49-F238E27FC236}">
                  <a16:creationId xmlns:a16="http://schemas.microsoft.com/office/drawing/2014/main" xmlns="" id="{DBBEF356-4891-4420-9A29-7F144D4435FE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1485900" y="729266"/>
              <a:ext cx="190501" cy="144222"/>
            </a:xfrm>
            <a:custGeom>
              <a:avLst/>
              <a:gdLst/>
              <a:ahLst/>
              <a:cxnLst/>
              <a:rect l="0" t="0" r="0" b="0"/>
              <a:pathLst>
                <a:path w="190501" h="144222">
                  <a:moveTo>
                    <a:pt x="0" y="32734"/>
                  </a:moveTo>
                  <a:lnTo>
                    <a:pt x="0" y="32734"/>
                  </a:lnTo>
                  <a:lnTo>
                    <a:pt x="0" y="29363"/>
                  </a:lnTo>
                  <a:lnTo>
                    <a:pt x="5467" y="15711"/>
                  </a:lnTo>
                  <a:lnTo>
                    <a:pt x="6467" y="15035"/>
                  </a:lnTo>
                  <a:lnTo>
                    <a:pt x="9460" y="14284"/>
                  </a:lnTo>
                  <a:lnTo>
                    <a:pt x="11245" y="16201"/>
                  </a:lnTo>
                  <a:lnTo>
                    <a:pt x="15111" y="23975"/>
                  </a:lnTo>
                  <a:lnTo>
                    <a:pt x="23341" y="61421"/>
                  </a:lnTo>
                  <a:lnTo>
                    <a:pt x="29880" y="107702"/>
                  </a:lnTo>
                  <a:lnTo>
                    <a:pt x="31381" y="137540"/>
                  </a:lnTo>
                  <a:lnTo>
                    <a:pt x="30798" y="140705"/>
                  </a:lnTo>
                  <a:lnTo>
                    <a:pt x="29704" y="142814"/>
                  </a:lnTo>
                  <a:lnTo>
                    <a:pt x="28270" y="144221"/>
                  </a:lnTo>
                  <a:lnTo>
                    <a:pt x="27313" y="143042"/>
                  </a:lnTo>
                  <a:lnTo>
                    <a:pt x="26250" y="136088"/>
                  </a:lnTo>
                  <a:lnTo>
                    <a:pt x="30637" y="97756"/>
                  </a:lnTo>
                  <a:lnTo>
                    <a:pt x="36986" y="55449"/>
                  </a:lnTo>
                  <a:lnTo>
                    <a:pt x="47491" y="21747"/>
                  </a:lnTo>
                  <a:lnTo>
                    <a:pt x="55444" y="7625"/>
                  </a:lnTo>
                  <a:lnTo>
                    <a:pt x="58835" y="4706"/>
                  </a:lnTo>
                  <a:lnTo>
                    <a:pt x="61801" y="4171"/>
                  </a:lnTo>
                  <a:lnTo>
                    <a:pt x="64484" y="5225"/>
                  </a:lnTo>
                  <a:lnTo>
                    <a:pt x="75002" y="23564"/>
                  </a:lnTo>
                  <a:lnTo>
                    <a:pt x="86128" y="65025"/>
                  </a:lnTo>
                  <a:lnTo>
                    <a:pt x="95121" y="96210"/>
                  </a:lnTo>
                  <a:lnTo>
                    <a:pt x="100320" y="106421"/>
                  </a:lnTo>
                  <a:lnTo>
                    <a:pt x="101452" y="105142"/>
                  </a:lnTo>
                  <a:lnTo>
                    <a:pt x="106417" y="91112"/>
                  </a:lnTo>
                  <a:lnTo>
                    <a:pt x="116297" y="51399"/>
                  </a:lnTo>
                  <a:lnTo>
                    <a:pt x="131366" y="6708"/>
                  </a:lnTo>
                  <a:lnTo>
                    <a:pt x="134849" y="2684"/>
                  </a:lnTo>
                  <a:lnTo>
                    <a:pt x="138583" y="0"/>
                  </a:lnTo>
                  <a:lnTo>
                    <a:pt x="141777" y="328"/>
                  </a:lnTo>
                  <a:lnTo>
                    <a:pt x="144613" y="2664"/>
                  </a:lnTo>
                  <a:lnTo>
                    <a:pt x="157604" y="28362"/>
                  </a:lnTo>
                  <a:lnTo>
                    <a:pt x="168689" y="71068"/>
                  </a:lnTo>
                  <a:lnTo>
                    <a:pt x="183203" y="116874"/>
                  </a:lnTo>
                  <a:lnTo>
                    <a:pt x="190500" y="134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833">
              <a:extLst>
                <a:ext uri="{FF2B5EF4-FFF2-40B4-BE49-F238E27FC236}">
                  <a16:creationId xmlns:a16="http://schemas.microsoft.com/office/drawing/2014/main" xmlns="" id="{9DC98D9D-9419-4B7A-9F08-1AF151082BA5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1292382" y="771630"/>
              <a:ext cx="179817" cy="366584"/>
            </a:xfrm>
            <a:custGeom>
              <a:avLst/>
              <a:gdLst/>
              <a:ahLst/>
              <a:cxnLst/>
              <a:rect l="0" t="0" r="0" b="0"/>
              <a:pathLst>
                <a:path w="179817" h="366584">
                  <a:moveTo>
                    <a:pt x="15718" y="9420"/>
                  </a:moveTo>
                  <a:lnTo>
                    <a:pt x="15718" y="9420"/>
                  </a:lnTo>
                  <a:lnTo>
                    <a:pt x="15718" y="6049"/>
                  </a:lnTo>
                  <a:lnTo>
                    <a:pt x="13837" y="2512"/>
                  </a:lnTo>
                  <a:lnTo>
                    <a:pt x="12347" y="582"/>
                  </a:lnTo>
                  <a:lnTo>
                    <a:pt x="11354" y="0"/>
                  </a:lnTo>
                  <a:lnTo>
                    <a:pt x="10692" y="318"/>
                  </a:lnTo>
                  <a:lnTo>
                    <a:pt x="2577" y="27314"/>
                  </a:lnTo>
                  <a:lnTo>
                    <a:pt x="0" y="46301"/>
                  </a:lnTo>
                  <a:lnTo>
                    <a:pt x="3221" y="79379"/>
                  </a:lnTo>
                  <a:lnTo>
                    <a:pt x="12799" y="106270"/>
                  </a:lnTo>
                  <a:lnTo>
                    <a:pt x="20536" y="118552"/>
                  </a:lnTo>
                  <a:lnTo>
                    <a:pt x="25280" y="121686"/>
                  </a:lnTo>
                  <a:lnTo>
                    <a:pt x="36195" y="123286"/>
                  </a:lnTo>
                  <a:lnTo>
                    <a:pt x="49984" y="116001"/>
                  </a:lnTo>
                  <a:lnTo>
                    <a:pt x="64814" y="102651"/>
                  </a:lnTo>
                  <a:lnTo>
                    <a:pt x="84358" y="74595"/>
                  </a:lnTo>
                  <a:lnTo>
                    <a:pt x="102079" y="31310"/>
                  </a:lnTo>
                  <a:lnTo>
                    <a:pt x="109798" y="3836"/>
                  </a:lnTo>
                  <a:lnTo>
                    <a:pt x="110188" y="4286"/>
                  </a:lnTo>
                  <a:lnTo>
                    <a:pt x="117664" y="51215"/>
                  </a:lnTo>
                  <a:lnTo>
                    <a:pt x="128631" y="86715"/>
                  </a:lnTo>
                  <a:lnTo>
                    <a:pt x="140818" y="130786"/>
                  </a:lnTo>
                  <a:lnTo>
                    <a:pt x="151046" y="164961"/>
                  </a:lnTo>
                  <a:lnTo>
                    <a:pt x="162647" y="201316"/>
                  </a:lnTo>
                  <a:lnTo>
                    <a:pt x="174859" y="238640"/>
                  </a:lnTo>
                  <a:lnTo>
                    <a:pt x="179816" y="272633"/>
                  </a:lnTo>
                  <a:lnTo>
                    <a:pt x="176758" y="315774"/>
                  </a:lnTo>
                  <a:lnTo>
                    <a:pt x="173878" y="327956"/>
                  </a:lnTo>
                  <a:lnTo>
                    <a:pt x="161271" y="347136"/>
                  </a:lnTo>
                  <a:lnTo>
                    <a:pt x="144614" y="360599"/>
                  </a:lnTo>
                  <a:lnTo>
                    <a:pt x="127803" y="366583"/>
                  </a:lnTo>
                  <a:lnTo>
                    <a:pt x="110924" y="365479"/>
                  </a:lnTo>
                  <a:lnTo>
                    <a:pt x="102472" y="363210"/>
                  </a:lnTo>
                  <a:lnTo>
                    <a:pt x="95426" y="358169"/>
                  </a:lnTo>
                  <a:lnTo>
                    <a:pt x="83835" y="343160"/>
                  </a:lnTo>
                  <a:lnTo>
                    <a:pt x="79624" y="324730"/>
                  </a:lnTo>
                  <a:lnTo>
                    <a:pt x="79218" y="295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834">
              <a:extLst>
                <a:ext uri="{FF2B5EF4-FFF2-40B4-BE49-F238E27FC236}">
                  <a16:creationId xmlns:a16="http://schemas.microsoft.com/office/drawing/2014/main" xmlns="" id="{DD13C0B1-BAD8-470A-8939-A9DA15386A97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1163856" y="770581"/>
              <a:ext cx="78448" cy="194748"/>
            </a:xfrm>
            <a:custGeom>
              <a:avLst/>
              <a:gdLst/>
              <a:ahLst/>
              <a:cxnLst/>
              <a:rect l="0" t="0" r="0" b="0"/>
              <a:pathLst>
                <a:path w="78448" h="194748">
                  <a:moveTo>
                    <a:pt x="61694" y="23169"/>
                  </a:moveTo>
                  <a:lnTo>
                    <a:pt x="61694" y="23169"/>
                  </a:lnTo>
                  <a:lnTo>
                    <a:pt x="52905" y="9354"/>
                  </a:lnTo>
                  <a:lnTo>
                    <a:pt x="49485" y="5492"/>
                  </a:lnTo>
                  <a:lnTo>
                    <a:pt x="41921" y="1202"/>
                  </a:lnTo>
                  <a:lnTo>
                    <a:pt x="37929" y="57"/>
                  </a:lnTo>
                  <a:lnTo>
                    <a:pt x="34562" y="0"/>
                  </a:lnTo>
                  <a:lnTo>
                    <a:pt x="28939" y="1818"/>
                  </a:lnTo>
                  <a:lnTo>
                    <a:pt x="15065" y="10179"/>
                  </a:lnTo>
                  <a:lnTo>
                    <a:pt x="7338" y="21394"/>
                  </a:lnTo>
                  <a:lnTo>
                    <a:pt x="903" y="41693"/>
                  </a:lnTo>
                  <a:lnTo>
                    <a:pt x="0" y="48218"/>
                  </a:lnTo>
                  <a:lnTo>
                    <a:pt x="5471" y="70886"/>
                  </a:lnTo>
                  <a:lnTo>
                    <a:pt x="16029" y="92105"/>
                  </a:lnTo>
                  <a:lnTo>
                    <a:pt x="34837" y="111798"/>
                  </a:lnTo>
                  <a:lnTo>
                    <a:pt x="72991" y="141307"/>
                  </a:lnTo>
                  <a:lnTo>
                    <a:pt x="77298" y="151875"/>
                  </a:lnTo>
                  <a:lnTo>
                    <a:pt x="78447" y="157656"/>
                  </a:lnTo>
                  <a:lnTo>
                    <a:pt x="75960" y="169724"/>
                  </a:lnTo>
                  <a:lnTo>
                    <a:pt x="69446" y="181438"/>
                  </a:lnTo>
                  <a:lnTo>
                    <a:pt x="59495" y="191348"/>
                  </a:lnTo>
                  <a:lnTo>
                    <a:pt x="54583" y="193849"/>
                  </a:lnTo>
                  <a:lnTo>
                    <a:pt x="45363" y="194747"/>
                  </a:lnTo>
                  <a:lnTo>
                    <a:pt x="41635" y="193293"/>
                  </a:lnTo>
                  <a:lnTo>
                    <a:pt x="29944" y="1819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835">
              <a:extLst>
                <a:ext uri="{FF2B5EF4-FFF2-40B4-BE49-F238E27FC236}">
                  <a16:creationId xmlns:a16="http://schemas.microsoft.com/office/drawing/2014/main" xmlns="" id="{61B7A4A7-F4C9-4277-93B5-99EEBD73E920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942492" y="831850"/>
              <a:ext cx="168759" cy="38101"/>
            </a:xfrm>
            <a:custGeom>
              <a:avLst/>
              <a:gdLst/>
              <a:ahLst/>
              <a:cxnLst/>
              <a:rect l="0" t="0" r="0" b="0"/>
              <a:pathLst>
                <a:path w="168759" h="38101">
                  <a:moveTo>
                    <a:pt x="3658" y="38100"/>
                  </a:moveTo>
                  <a:lnTo>
                    <a:pt x="3658" y="38100"/>
                  </a:lnTo>
                  <a:lnTo>
                    <a:pt x="287" y="38100"/>
                  </a:lnTo>
                  <a:lnTo>
                    <a:pt x="0" y="37394"/>
                  </a:lnTo>
                  <a:lnTo>
                    <a:pt x="1562" y="34729"/>
                  </a:lnTo>
                  <a:lnTo>
                    <a:pt x="25639" y="22199"/>
                  </a:lnTo>
                  <a:lnTo>
                    <a:pt x="62774" y="10968"/>
                  </a:lnTo>
                  <a:lnTo>
                    <a:pt x="108506" y="3563"/>
                  </a:lnTo>
                  <a:lnTo>
                    <a:pt x="1687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836">
              <a:extLst>
                <a:ext uri="{FF2B5EF4-FFF2-40B4-BE49-F238E27FC236}">
                  <a16:creationId xmlns:a16="http://schemas.microsoft.com/office/drawing/2014/main" xmlns="" id="{494D357E-17A4-4DA0-8BCE-07C318C6BFE4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947272" y="540240"/>
              <a:ext cx="170329" cy="517915"/>
            </a:xfrm>
            <a:custGeom>
              <a:avLst/>
              <a:gdLst/>
              <a:ahLst/>
              <a:cxnLst/>
              <a:rect l="0" t="0" r="0" b="0"/>
              <a:pathLst>
                <a:path w="170329" h="517915">
                  <a:moveTo>
                    <a:pt x="49678" y="221760"/>
                  </a:moveTo>
                  <a:lnTo>
                    <a:pt x="49678" y="221760"/>
                  </a:lnTo>
                  <a:lnTo>
                    <a:pt x="49678" y="215018"/>
                  </a:lnTo>
                  <a:lnTo>
                    <a:pt x="50383" y="213032"/>
                  </a:lnTo>
                  <a:lnTo>
                    <a:pt x="51559" y="211708"/>
                  </a:lnTo>
                  <a:lnTo>
                    <a:pt x="55145" y="209583"/>
                  </a:lnTo>
                  <a:lnTo>
                    <a:pt x="54030" y="247429"/>
                  </a:lnTo>
                  <a:lnTo>
                    <a:pt x="47205" y="294747"/>
                  </a:lnTo>
                  <a:lnTo>
                    <a:pt x="39406" y="336749"/>
                  </a:lnTo>
                  <a:lnTo>
                    <a:pt x="28885" y="383638"/>
                  </a:lnTo>
                  <a:lnTo>
                    <a:pt x="19035" y="427056"/>
                  </a:lnTo>
                  <a:lnTo>
                    <a:pt x="11364" y="464697"/>
                  </a:lnTo>
                  <a:lnTo>
                    <a:pt x="4559" y="510081"/>
                  </a:lnTo>
                  <a:lnTo>
                    <a:pt x="1403" y="517825"/>
                  </a:lnTo>
                  <a:lnTo>
                    <a:pt x="561" y="517914"/>
                  </a:lnTo>
                  <a:lnTo>
                    <a:pt x="0" y="516563"/>
                  </a:lnTo>
                  <a:lnTo>
                    <a:pt x="2581" y="484322"/>
                  </a:lnTo>
                  <a:lnTo>
                    <a:pt x="4052" y="440760"/>
                  </a:lnTo>
                  <a:lnTo>
                    <a:pt x="4444" y="414326"/>
                  </a:lnTo>
                  <a:lnTo>
                    <a:pt x="6822" y="384004"/>
                  </a:lnTo>
                  <a:lnTo>
                    <a:pt x="10524" y="351090"/>
                  </a:lnTo>
                  <a:lnTo>
                    <a:pt x="15109" y="316446"/>
                  </a:lnTo>
                  <a:lnTo>
                    <a:pt x="20987" y="281356"/>
                  </a:lnTo>
                  <a:lnTo>
                    <a:pt x="27729" y="245969"/>
                  </a:lnTo>
                  <a:lnTo>
                    <a:pt x="35045" y="210383"/>
                  </a:lnTo>
                  <a:lnTo>
                    <a:pt x="42039" y="178192"/>
                  </a:lnTo>
                  <a:lnTo>
                    <a:pt x="48819" y="148264"/>
                  </a:lnTo>
                  <a:lnTo>
                    <a:pt x="55455" y="119846"/>
                  </a:lnTo>
                  <a:lnTo>
                    <a:pt x="66592" y="75100"/>
                  </a:lnTo>
                  <a:lnTo>
                    <a:pt x="80795" y="27787"/>
                  </a:lnTo>
                  <a:lnTo>
                    <a:pt x="92059" y="3420"/>
                  </a:lnTo>
                  <a:lnTo>
                    <a:pt x="94865" y="0"/>
                  </a:lnTo>
                  <a:lnTo>
                    <a:pt x="98147" y="3364"/>
                  </a:lnTo>
                  <a:lnTo>
                    <a:pt x="105557" y="22154"/>
                  </a:lnTo>
                  <a:lnTo>
                    <a:pt x="111672" y="60609"/>
                  </a:lnTo>
                  <a:lnTo>
                    <a:pt x="114291" y="84693"/>
                  </a:lnTo>
                  <a:lnTo>
                    <a:pt x="116742" y="111332"/>
                  </a:lnTo>
                  <a:lnTo>
                    <a:pt x="119082" y="139675"/>
                  </a:lnTo>
                  <a:lnTo>
                    <a:pt x="121347" y="169153"/>
                  </a:lnTo>
                  <a:lnTo>
                    <a:pt x="124269" y="199389"/>
                  </a:lnTo>
                  <a:lnTo>
                    <a:pt x="127627" y="230129"/>
                  </a:lnTo>
                  <a:lnTo>
                    <a:pt x="131277" y="261206"/>
                  </a:lnTo>
                  <a:lnTo>
                    <a:pt x="134417" y="289685"/>
                  </a:lnTo>
                  <a:lnTo>
                    <a:pt x="137215" y="316432"/>
                  </a:lnTo>
                  <a:lnTo>
                    <a:pt x="142205" y="364025"/>
                  </a:lnTo>
                  <a:lnTo>
                    <a:pt x="146775" y="401641"/>
                  </a:lnTo>
                  <a:lnTo>
                    <a:pt x="155458" y="448707"/>
                  </a:lnTo>
                  <a:lnTo>
                    <a:pt x="159721" y="459738"/>
                  </a:lnTo>
                  <a:lnTo>
                    <a:pt x="161845" y="461551"/>
                  </a:lnTo>
                  <a:lnTo>
                    <a:pt x="163967" y="461348"/>
                  </a:lnTo>
                  <a:lnTo>
                    <a:pt x="166088" y="459802"/>
                  </a:lnTo>
                  <a:lnTo>
                    <a:pt x="168443" y="452440"/>
                  </a:lnTo>
                  <a:lnTo>
                    <a:pt x="170328" y="437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151">
            <a:extLst>
              <a:ext uri="{FF2B5EF4-FFF2-40B4-BE49-F238E27FC236}">
                <a16:creationId xmlns:a16="http://schemas.microsoft.com/office/drawing/2014/main" xmlns="" id="{A308CCEC-9334-47CC-A92D-79C53454A938}"/>
              </a:ext>
            </a:extLst>
          </p:cNvPr>
          <p:cNvGrpSpPr/>
          <p:nvPr/>
        </p:nvGrpSpPr>
        <p:grpSpPr>
          <a:xfrm>
            <a:off x="3113866" y="326498"/>
            <a:ext cx="1403772" cy="595290"/>
            <a:chOff x="3113866" y="326498"/>
            <a:chExt cx="1403772" cy="595290"/>
          </a:xfrm>
        </p:grpSpPr>
        <p:sp>
          <p:nvSpPr>
            <p:cNvPr id="17" name="SMARTInkShape-837">
              <a:extLst>
                <a:ext uri="{FF2B5EF4-FFF2-40B4-BE49-F238E27FC236}">
                  <a16:creationId xmlns:a16="http://schemas.microsoft.com/office/drawing/2014/main" xmlns="" id="{BCF03D3C-BEC9-48C8-9604-9F0F5AAEA81A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4366989" y="495300"/>
              <a:ext cx="150649" cy="426488"/>
            </a:xfrm>
            <a:custGeom>
              <a:avLst/>
              <a:gdLst/>
              <a:ahLst/>
              <a:cxnLst/>
              <a:rect l="0" t="0" r="0" b="0"/>
              <a:pathLst>
                <a:path w="150649" h="426488">
                  <a:moveTo>
                    <a:pt x="33561" y="0"/>
                  </a:moveTo>
                  <a:lnTo>
                    <a:pt x="33561" y="0"/>
                  </a:lnTo>
                  <a:lnTo>
                    <a:pt x="26819" y="0"/>
                  </a:lnTo>
                  <a:lnTo>
                    <a:pt x="19746" y="3763"/>
                  </a:lnTo>
                  <a:lnTo>
                    <a:pt x="15884" y="6742"/>
                  </a:lnTo>
                  <a:lnTo>
                    <a:pt x="7078" y="21048"/>
                  </a:lnTo>
                  <a:lnTo>
                    <a:pt x="0" y="45434"/>
                  </a:lnTo>
                  <a:lnTo>
                    <a:pt x="1241" y="61115"/>
                  </a:lnTo>
                  <a:lnTo>
                    <a:pt x="7202" y="74435"/>
                  </a:lnTo>
                  <a:lnTo>
                    <a:pt x="16907" y="85058"/>
                  </a:lnTo>
                  <a:lnTo>
                    <a:pt x="30158" y="90720"/>
                  </a:lnTo>
                  <a:lnTo>
                    <a:pt x="37642" y="92230"/>
                  </a:lnTo>
                  <a:lnTo>
                    <a:pt x="53484" y="90145"/>
                  </a:lnTo>
                  <a:lnTo>
                    <a:pt x="90021" y="73937"/>
                  </a:lnTo>
                  <a:lnTo>
                    <a:pt x="96601" y="67636"/>
                  </a:lnTo>
                  <a:lnTo>
                    <a:pt x="114715" y="33950"/>
                  </a:lnTo>
                  <a:lnTo>
                    <a:pt x="115886" y="35334"/>
                  </a:lnTo>
                  <a:lnTo>
                    <a:pt x="119068" y="42515"/>
                  </a:lnTo>
                  <a:lnTo>
                    <a:pt x="125777" y="88009"/>
                  </a:lnTo>
                  <a:lnTo>
                    <a:pt x="134262" y="132381"/>
                  </a:lnTo>
                  <a:lnTo>
                    <a:pt x="138994" y="168197"/>
                  </a:lnTo>
                  <a:lnTo>
                    <a:pt x="143450" y="207634"/>
                  </a:lnTo>
                  <a:lnTo>
                    <a:pt x="147782" y="248680"/>
                  </a:lnTo>
                  <a:lnTo>
                    <a:pt x="150648" y="290441"/>
                  </a:lnTo>
                  <a:lnTo>
                    <a:pt x="149570" y="332520"/>
                  </a:lnTo>
                  <a:lnTo>
                    <a:pt x="142976" y="367215"/>
                  </a:lnTo>
                  <a:lnTo>
                    <a:pt x="132284" y="394629"/>
                  </a:lnTo>
                  <a:lnTo>
                    <a:pt x="118125" y="413868"/>
                  </a:lnTo>
                  <a:lnTo>
                    <a:pt x="98662" y="423830"/>
                  </a:lnTo>
                  <a:lnTo>
                    <a:pt x="87545" y="426487"/>
                  </a:lnTo>
                  <a:lnTo>
                    <a:pt x="67667" y="423794"/>
                  </a:lnTo>
                  <a:lnTo>
                    <a:pt x="49425" y="414131"/>
                  </a:lnTo>
                  <a:lnTo>
                    <a:pt x="14511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838">
              <a:extLst>
                <a:ext uri="{FF2B5EF4-FFF2-40B4-BE49-F238E27FC236}">
                  <a16:creationId xmlns:a16="http://schemas.microsoft.com/office/drawing/2014/main" xmlns="" id="{FBC5CD6F-6489-4D14-8FEF-67AB020AA7C5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4230506" y="520700"/>
              <a:ext cx="157345" cy="38101"/>
            </a:xfrm>
            <a:custGeom>
              <a:avLst/>
              <a:gdLst/>
              <a:ahLst/>
              <a:cxnLst/>
              <a:rect l="0" t="0" r="0" b="0"/>
              <a:pathLst>
                <a:path w="157345" h="38101">
                  <a:moveTo>
                    <a:pt x="17644" y="38100"/>
                  </a:moveTo>
                  <a:lnTo>
                    <a:pt x="17644" y="38100"/>
                  </a:lnTo>
                  <a:lnTo>
                    <a:pt x="0" y="26544"/>
                  </a:lnTo>
                  <a:lnTo>
                    <a:pt x="237" y="26163"/>
                  </a:lnTo>
                  <a:lnTo>
                    <a:pt x="46052" y="18537"/>
                  </a:lnTo>
                  <a:lnTo>
                    <a:pt x="83917" y="14429"/>
                  </a:lnTo>
                  <a:lnTo>
                    <a:pt x="122653" y="9449"/>
                  </a:lnTo>
                  <a:lnTo>
                    <a:pt x="1573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839">
              <a:extLst>
                <a:ext uri="{FF2B5EF4-FFF2-40B4-BE49-F238E27FC236}">
                  <a16:creationId xmlns:a16="http://schemas.microsoft.com/office/drawing/2014/main" xmlns="" id="{97547754-EBB4-4071-939B-704EC1EAE6A2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4281250" y="326498"/>
              <a:ext cx="81201" cy="353958"/>
            </a:xfrm>
            <a:custGeom>
              <a:avLst/>
              <a:gdLst/>
              <a:ahLst/>
              <a:cxnLst/>
              <a:rect l="0" t="0" r="0" b="0"/>
              <a:pathLst>
                <a:path w="81201" h="353958">
                  <a:moveTo>
                    <a:pt x="36750" y="16402"/>
                  </a:moveTo>
                  <a:lnTo>
                    <a:pt x="36750" y="16402"/>
                  </a:lnTo>
                  <a:lnTo>
                    <a:pt x="36750" y="0"/>
                  </a:lnTo>
                  <a:lnTo>
                    <a:pt x="40121" y="11621"/>
                  </a:lnTo>
                  <a:lnTo>
                    <a:pt x="38846" y="49793"/>
                  </a:lnTo>
                  <a:lnTo>
                    <a:pt x="33918" y="83453"/>
                  </a:lnTo>
                  <a:lnTo>
                    <a:pt x="27025" y="119580"/>
                  </a:lnTo>
                  <a:lnTo>
                    <a:pt x="19257" y="156803"/>
                  </a:lnTo>
                  <a:lnTo>
                    <a:pt x="12982" y="196395"/>
                  </a:lnTo>
                  <a:lnTo>
                    <a:pt x="7842" y="235393"/>
                  </a:lnTo>
                  <a:lnTo>
                    <a:pt x="3206" y="269189"/>
                  </a:lnTo>
                  <a:lnTo>
                    <a:pt x="0" y="309240"/>
                  </a:lnTo>
                  <a:lnTo>
                    <a:pt x="2421" y="336708"/>
                  </a:lnTo>
                  <a:lnTo>
                    <a:pt x="7607" y="351510"/>
                  </a:lnTo>
                  <a:lnTo>
                    <a:pt x="10266" y="353402"/>
                  </a:lnTo>
                  <a:lnTo>
                    <a:pt x="13449" y="353957"/>
                  </a:lnTo>
                  <a:lnTo>
                    <a:pt x="22161" y="351988"/>
                  </a:lnTo>
                  <a:lnTo>
                    <a:pt x="55412" y="335334"/>
                  </a:lnTo>
                  <a:lnTo>
                    <a:pt x="81200" y="314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840">
              <a:extLst>
                <a:ext uri="{FF2B5EF4-FFF2-40B4-BE49-F238E27FC236}">
                  <a16:creationId xmlns:a16="http://schemas.microsoft.com/office/drawing/2014/main" xmlns="" id="{11313E52-60E7-41BF-A517-3E47D360E235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4159250" y="4572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6350" y="2979"/>
                  </a:lnTo>
                  <a:lnTo>
                    <a:pt x="5644" y="1986"/>
                  </a:lnTo>
                  <a:lnTo>
                    <a:pt x="4468" y="13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841">
              <a:extLst>
                <a:ext uri="{FF2B5EF4-FFF2-40B4-BE49-F238E27FC236}">
                  <a16:creationId xmlns:a16="http://schemas.microsoft.com/office/drawing/2014/main" xmlns="" id="{723B72A2-F4CF-4627-B52B-E91D7CFC539F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4113127" y="584200"/>
              <a:ext cx="8024" cy="88901"/>
            </a:xfrm>
            <a:custGeom>
              <a:avLst/>
              <a:gdLst/>
              <a:ahLst/>
              <a:cxnLst/>
              <a:rect l="0" t="0" r="0" b="0"/>
              <a:pathLst>
                <a:path w="8024" h="88901">
                  <a:moveTo>
                    <a:pt x="8023" y="0"/>
                  </a:moveTo>
                  <a:lnTo>
                    <a:pt x="8023" y="0"/>
                  </a:lnTo>
                  <a:lnTo>
                    <a:pt x="6612" y="20984"/>
                  </a:lnTo>
                  <a:lnTo>
                    <a:pt x="0" y="48394"/>
                  </a:lnTo>
                  <a:lnTo>
                    <a:pt x="1673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842">
              <a:extLst>
                <a:ext uri="{FF2B5EF4-FFF2-40B4-BE49-F238E27FC236}">
                  <a16:creationId xmlns:a16="http://schemas.microsoft.com/office/drawing/2014/main" xmlns="" id="{9B014222-A332-4981-8C71-C382F08D8F38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4047505" y="352225"/>
              <a:ext cx="48246" cy="371676"/>
            </a:xfrm>
            <a:custGeom>
              <a:avLst/>
              <a:gdLst/>
              <a:ahLst/>
              <a:cxnLst/>
              <a:rect l="0" t="0" r="0" b="0"/>
              <a:pathLst>
                <a:path w="48246" h="371676">
                  <a:moveTo>
                    <a:pt x="48245" y="54175"/>
                  </a:moveTo>
                  <a:lnTo>
                    <a:pt x="48245" y="54175"/>
                  </a:lnTo>
                  <a:lnTo>
                    <a:pt x="46363" y="12086"/>
                  </a:lnTo>
                  <a:lnTo>
                    <a:pt x="43176" y="3719"/>
                  </a:lnTo>
                  <a:lnTo>
                    <a:pt x="41337" y="1487"/>
                  </a:lnTo>
                  <a:lnTo>
                    <a:pt x="39407" y="0"/>
                  </a:lnTo>
                  <a:lnTo>
                    <a:pt x="35380" y="11518"/>
                  </a:lnTo>
                  <a:lnTo>
                    <a:pt x="29146" y="53295"/>
                  </a:lnTo>
                  <a:lnTo>
                    <a:pt x="24939" y="96117"/>
                  </a:lnTo>
                  <a:lnTo>
                    <a:pt x="22830" y="122353"/>
                  </a:lnTo>
                  <a:lnTo>
                    <a:pt x="20719" y="150427"/>
                  </a:lnTo>
                  <a:lnTo>
                    <a:pt x="17900" y="177610"/>
                  </a:lnTo>
                  <a:lnTo>
                    <a:pt x="14609" y="204198"/>
                  </a:lnTo>
                  <a:lnTo>
                    <a:pt x="11004" y="230390"/>
                  </a:lnTo>
                  <a:lnTo>
                    <a:pt x="5118" y="276426"/>
                  </a:lnTo>
                  <a:lnTo>
                    <a:pt x="855" y="314526"/>
                  </a:lnTo>
                  <a:lnTo>
                    <a:pt x="0" y="356336"/>
                  </a:lnTo>
                  <a:lnTo>
                    <a:pt x="3795" y="371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843">
              <a:extLst>
                <a:ext uri="{FF2B5EF4-FFF2-40B4-BE49-F238E27FC236}">
                  <a16:creationId xmlns:a16="http://schemas.microsoft.com/office/drawing/2014/main" xmlns="" id="{C632DA26-2E4F-4FBF-9938-11F5556E1A2D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3870670" y="581223"/>
              <a:ext cx="167931" cy="129315"/>
            </a:xfrm>
            <a:custGeom>
              <a:avLst/>
              <a:gdLst/>
              <a:ahLst/>
              <a:cxnLst/>
              <a:rect l="0" t="0" r="0" b="0"/>
              <a:pathLst>
                <a:path w="167931" h="129315">
                  <a:moveTo>
                    <a:pt x="98080" y="34727"/>
                  </a:moveTo>
                  <a:lnTo>
                    <a:pt x="98080" y="34727"/>
                  </a:lnTo>
                  <a:lnTo>
                    <a:pt x="80403" y="2745"/>
                  </a:lnTo>
                  <a:lnTo>
                    <a:pt x="74301" y="0"/>
                  </a:lnTo>
                  <a:lnTo>
                    <a:pt x="58113" y="713"/>
                  </a:lnTo>
                  <a:lnTo>
                    <a:pt x="39160" y="11378"/>
                  </a:lnTo>
                  <a:lnTo>
                    <a:pt x="21093" y="28583"/>
                  </a:lnTo>
                  <a:lnTo>
                    <a:pt x="8360" y="50341"/>
                  </a:lnTo>
                  <a:lnTo>
                    <a:pt x="0" y="83019"/>
                  </a:lnTo>
                  <a:lnTo>
                    <a:pt x="1808" y="102522"/>
                  </a:lnTo>
                  <a:lnTo>
                    <a:pt x="4265" y="111674"/>
                  </a:lnTo>
                  <a:lnTo>
                    <a:pt x="12640" y="123724"/>
                  </a:lnTo>
                  <a:lnTo>
                    <a:pt x="17837" y="127925"/>
                  </a:lnTo>
                  <a:lnTo>
                    <a:pt x="23418" y="129314"/>
                  </a:lnTo>
                  <a:lnTo>
                    <a:pt x="35263" y="127095"/>
                  </a:lnTo>
                  <a:lnTo>
                    <a:pt x="47584" y="117643"/>
                  </a:lnTo>
                  <a:lnTo>
                    <a:pt x="59409" y="102623"/>
                  </a:lnTo>
                  <a:lnTo>
                    <a:pt x="78499" y="62250"/>
                  </a:lnTo>
                  <a:lnTo>
                    <a:pt x="89116" y="40164"/>
                  </a:lnTo>
                  <a:lnTo>
                    <a:pt x="89987" y="39762"/>
                  </a:lnTo>
                  <a:lnTo>
                    <a:pt x="90568" y="40906"/>
                  </a:lnTo>
                  <a:lnTo>
                    <a:pt x="95033" y="85770"/>
                  </a:lnTo>
                  <a:lnTo>
                    <a:pt x="102370" y="101863"/>
                  </a:lnTo>
                  <a:lnTo>
                    <a:pt x="116520" y="119060"/>
                  </a:lnTo>
                  <a:lnTo>
                    <a:pt x="120956" y="122699"/>
                  </a:lnTo>
                  <a:lnTo>
                    <a:pt x="126737" y="123714"/>
                  </a:lnTo>
                  <a:lnTo>
                    <a:pt x="140685" y="121079"/>
                  </a:lnTo>
                  <a:lnTo>
                    <a:pt x="146944" y="115578"/>
                  </a:lnTo>
                  <a:lnTo>
                    <a:pt x="167930" y="79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844">
              <a:extLst>
                <a:ext uri="{FF2B5EF4-FFF2-40B4-BE49-F238E27FC236}">
                  <a16:creationId xmlns:a16="http://schemas.microsoft.com/office/drawing/2014/main" xmlns="" id="{F51BDE11-5B0A-4D76-A611-4D624816B9FE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3632200" y="591211"/>
              <a:ext cx="177801" cy="160306"/>
            </a:xfrm>
            <a:custGeom>
              <a:avLst/>
              <a:gdLst/>
              <a:ahLst/>
              <a:cxnLst/>
              <a:rect l="0" t="0" r="0" b="0"/>
              <a:pathLst>
                <a:path w="177801" h="160306">
                  <a:moveTo>
                    <a:pt x="0" y="50139"/>
                  </a:moveTo>
                  <a:lnTo>
                    <a:pt x="0" y="50139"/>
                  </a:lnTo>
                  <a:lnTo>
                    <a:pt x="0" y="46481"/>
                  </a:lnTo>
                  <a:lnTo>
                    <a:pt x="0" y="48043"/>
                  </a:lnTo>
                  <a:lnTo>
                    <a:pt x="6742" y="56260"/>
                  </a:lnTo>
                  <a:lnTo>
                    <a:pt x="10052" y="69322"/>
                  </a:lnTo>
                  <a:lnTo>
                    <a:pt x="13057" y="111540"/>
                  </a:lnTo>
                  <a:lnTo>
                    <a:pt x="15776" y="143511"/>
                  </a:lnTo>
                  <a:lnTo>
                    <a:pt x="13308" y="160305"/>
                  </a:lnTo>
                  <a:lnTo>
                    <a:pt x="13810" y="160272"/>
                  </a:lnTo>
                  <a:lnTo>
                    <a:pt x="16251" y="156472"/>
                  </a:lnTo>
                  <a:lnTo>
                    <a:pt x="22444" y="112181"/>
                  </a:lnTo>
                  <a:lnTo>
                    <a:pt x="32755" y="64994"/>
                  </a:lnTo>
                  <a:lnTo>
                    <a:pt x="44748" y="22085"/>
                  </a:lnTo>
                  <a:lnTo>
                    <a:pt x="52343" y="6626"/>
                  </a:lnTo>
                  <a:lnTo>
                    <a:pt x="55357" y="3491"/>
                  </a:lnTo>
                  <a:lnTo>
                    <a:pt x="58071" y="2107"/>
                  </a:lnTo>
                  <a:lnTo>
                    <a:pt x="62969" y="17503"/>
                  </a:lnTo>
                  <a:lnTo>
                    <a:pt x="65929" y="56226"/>
                  </a:lnTo>
                  <a:lnTo>
                    <a:pt x="63820" y="102629"/>
                  </a:lnTo>
                  <a:lnTo>
                    <a:pt x="63642" y="108746"/>
                  </a:lnTo>
                  <a:lnTo>
                    <a:pt x="64300" y="108966"/>
                  </a:lnTo>
                  <a:lnTo>
                    <a:pt x="66913" y="105447"/>
                  </a:lnTo>
                  <a:lnTo>
                    <a:pt x="87268" y="59240"/>
                  </a:lnTo>
                  <a:lnTo>
                    <a:pt x="113246" y="18514"/>
                  </a:lnTo>
                  <a:lnTo>
                    <a:pt x="126531" y="5274"/>
                  </a:lnTo>
                  <a:lnTo>
                    <a:pt x="133038" y="1885"/>
                  </a:lnTo>
                  <a:lnTo>
                    <a:pt x="145911" y="0"/>
                  </a:lnTo>
                  <a:lnTo>
                    <a:pt x="151602" y="2602"/>
                  </a:lnTo>
                  <a:lnTo>
                    <a:pt x="161688" y="13019"/>
                  </a:lnTo>
                  <a:lnTo>
                    <a:pt x="171928" y="38121"/>
                  </a:lnTo>
                  <a:lnTo>
                    <a:pt x="176640" y="83278"/>
                  </a:lnTo>
                  <a:lnTo>
                    <a:pt x="177800" y="132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845">
              <a:extLst>
                <a:ext uri="{FF2B5EF4-FFF2-40B4-BE49-F238E27FC236}">
                  <a16:creationId xmlns:a16="http://schemas.microsoft.com/office/drawing/2014/main" xmlns="" id="{BA8465E5-465E-40AA-9D91-B7E31155D7AD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3467100" y="584200"/>
              <a:ext cx="127001" cy="209783"/>
            </a:xfrm>
            <a:custGeom>
              <a:avLst/>
              <a:gdLst/>
              <a:ahLst/>
              <a:cxnLst/>
              <a:rect l="0" t="0" r="0" b="0"/>
              <a:pathLst>
                <a:path w="127001" h="209783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2117" y="40792"/>
                  </a:lnTo>
                  <a:lnTo>
                    <a:pt x="10113" y="42354"/>
                  </a:lnTo>
                  <a:lnTo>
                    <a:pt x="38268" y="60656"/>
                  </a:lnTo>
                  <a:lnTo>
                    <a:pt x="56990" y="77523"/>
                  </a:lnTo>
                  <a:lnTo>
                    <a:pt x="77250" y="116965"/>
                  </a:lnTo>
                  <a:lnTo>
                    <a:pt x="82077" y="161029"/>
                  </a:lnTo>
                  <a:lnTo>
                    <a:pt x="79039" y="195252"/>
                  </a:lnTo>
                  <a:lnTo>
                    <a:pt x="76681" y="202135"/>
                  </a:lnTo>
                  <a:lnTo>
                    <a:pt x="73699" y="206723"/>
                  </a:lnTo>
                  <a:lnTo>
                    <a:pt x="70299" y="209782"/>
                  </a:lnTo>
                  <a:lnTo>
                    <a:pt x="66622" y="209705"/>
                  </a:lnTo>
                  <a:lnTo>
                    <a:pt x="58772" y="203974"/>
                  </a:lnTo>
                  <a:lnTo>
                    <a:pt x="49791" y="178735"/>
                  </a:lnTo>
                  <a:lnTo>
                    <a:pt x="46032" y="134333"/>
                  </a:lnTo>
                  <a:lnTo>
                    <a:pt x="48916" y="101096"/>
                  </a:lnTo>
                  <a:lnTo>
                    <a:pt x="56313" y="69626"/>
                  </a:lnTo>
                  <a:lnTo>
                    <a:pt x="75638" y="34192"/>
                  </a:lnTo>
                  <a:lnTo>
                    <a:pt x="88650" y="19665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846">
              <a:extLst>
                <a:ext uri="{FF2B5EF4-FFF2-40B4-BE49-F238E27FC236}">
                  <a16:creationId xmlns:a16="http://schemas.microsoft.com/office/drawing/2014/main" xmlns="" id="{3391AA4E-DA0E-4564-81AD-D59390D11183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3356624" y="627101"/>
              <a:ext cx="89269" cy="141903"/>
            </a:xfrm>
            <a:custGeom>
              <a:avLst/>
              <a:gdLst/>
              <a:ahLst/>
              <a:cxnLst/>
              <a:rect l="0" t="0" r="0" b="0"/>
              <a:pathLst>
                <a:path w="89269" h="141903">
                  <a:moveTo>
                    <a:pt x="66026" y="39649"/>
                  </a:moveTo>
                  <a:lnTo>
                    <a:pt x="66026" y="39649"/>
                  </a:lnTo>
                  <a:lnTo>
                    <a:pt x="51099" y="7699"/>
                  </a:lnTo>
                  <a:lnTo>
                    <a:pt x="41455" y="0"/>
                  </a:lnTo>
                  <a:lnTo>
                    <a:pt x="36946" y="517"/>
                  </a:lnTo>
                  <a:lnTo>
                    <a:pt x="26290" y="6735"/>
                  </a:lnTo>
                  <a:lnTo>
                    <a:pt x="8391" y="28877"/>
                  </a:lnTo>
                  <a:lnTo>
                    <a:pt x="1605" y="49678"/>
                  </a:lnTo>
                  <a:lnTo>
                    <a:pt x="0" y="73034"/>
                  </a:lnTo>
                  <a:lnTo>
                    <a:pt x="3990" y="97526"/>
                  </a:lnTo>
                  <a:lnTo>
                    <a:pt x="14230" y="118759"/>
                  </a:lnTo>
                  <a:lnTo>
                    <a:pt x="20912" y="128372"/>
                  </a:lnTo>
                  <a:lnTo>
                    <a:pt x="28895" y="134781"/>
                  </a:lnTo>
                  <a:lnTo>
                    <a:pt x="47171" y="141902"/>
                  </a:lnTo>
                  <a:lnTo>
                    <a:pt x="63291" y="141304"/>
                  </a:lnTo>
                  <a:lnTo>
                    <a:pt x="70552" y="139169"/>
                  </a:lnTo>
                  <a:lnTo>
                    <a:pt x="76099" y="134923"/>
                  </a:lnTo>
                  <a:lnTo>
                    <a:pt x="84144" y="122680"/>
                  </a:lnTo>
                  <a:lnTo>
                    <a:pt x="89268" y="96550"/>
                  </a:lnTo>
                  <a:lnTo>
                    <a:pt x="84044" y="63094"/>
                  </a:lnTo>
                  <a:lnTo>
                    <a:pt x="67493" y="20751"/>
                  </a:lnTo>
                  <a:lnTo>
                    <a:pt x="63150" y="14317"/>
                  </a:lnTo>
                  <a:lnTo>
                    <a:pt x="61992" y="13588"/>
                  </a:lnTo>
                  <a:lnTo>
                    <a:pt x="59676" y="14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847">
              <a:extLst>
                <a:ext uri="{FF2B5EF4-FFF2-40B4-BE49-F238E27FC236}">
                  <a16:creationId xmlns:a16="http://schemas.microsoft.com/office/drawing/2014/main" xmlns="" id="{11430E30-9FF9-4BAC-9C3A-7A92E028F804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3113866" y="441707"/>
              <a:ext cx="192124" cy="449676"/>
            </a:xfrm>
            <a:custGeom>
              <a:avLst/>
              <a:gdLst/>
              <a:ahLst/>
              <a:cxnLst/>
              <a:rect l="0" t="0" r="0" b="0"/>
              <a:pathLst>
                <a:path w="192124" h="449676">
                  <a:moveTo>
                    <a:pt x="29384" y="148843"/>
                  </a:moveTo>
                  <a:lnTo>
                    <a:pt x="29384" y="148843"/>
                  </a:lnTo>
                  <a:lnTo>
                    <a:pt x="26013" y="148843"/>
                  </a:lnTo>
                  <a:lnTo>
                    <a:pt x="25020" y="150960"/>
                  </a:lnTo>
                  <a:lnTo>
                    <a:pt x="23295" y="188842"/>
                  </a:lnTo>
                  <a:lnTo>
                    <a:pt x="23150" y="222594"/>
                  </a:lnTo>
                  <a:lnTo>
                    <a:pt x="23791" y="264171"/>
                  </a:lnTo>
                  <a:lnTo>
                    <a:pt x="26428" y="310872"/>
                  </a:lnTo>
                  <a:lnTo>
                    <a:pt x="28070" y="356087"/>
                  </a:lnTo>
                  <a:lnTo>
                    <a:pt x="28800" y="396174"/>
                  </a:lnTo>
                  <a:lnTo>
                    <a:pt x="29269" y="443127"/>
                  </a:lnTo>
                  <a:lnTo>
                    <a:pt x="29333" y="449675"/>
                  </a:lnTo>
                  <a:lnTo>
                    <a:pt x="26006" y="406798"/>
                  </a:lnTo>
                  <a:lnTo>
                    <a:pt x="20592" y="367912"/>
                  </a:lnTo>
                  <a:lnTo>
                    <a:pt x="13482" y="320290"/>
                  </a:lnTo>
                  <a:lnTo>
                    <a:pt x="9610" y="292775"/>
                  </a:lnTo>
                  <a:lnTo>
                    <a:pt x="5618" y="263847"/>
                  </a:lnTo>
                  <a:lnTo>
                    <a:pt x="2957" y="235390"/>
                  </a:lnTo>
                  <a:lnTo>
                    <a:pt x="1182" y="207247"/>
                  </a:lnTo>
                  <a:lnTo>
                    <a:pt x="0" y="179312"/>
                  </a:lnTo>
                  <a:lnTo>
                    <a:pt x="567" y="133222"/>
                  </a:lnTo>
                  <a:lnTo>
                    <a:pt x="3171" y="96745"/>
                  </a:lnTo>
                  <a:lnTo>
                    <a:pt x="9252" y="54319"/>
                  </a:lnTo>
                  <a:lnTo>
                    <a:pt x="11729" y="54077"/>
                  </a:lnTo>
                  <a:lnTo>
                    <a:pt x="20126" y="59453"/>
                  </a:lnTo>
                  <a:lnTo>
                    <a:pt x="43469" y="106204"/>
                  </a:lnTo>
                  <a:lnTo>
                    <a:pt x="58457" y="139770"/>
                  </a:lnTo>
                  <a:lnTo>
                    <a:pt x="74526" y="179618"/>
                  </a:lnTo>
                  <a:lnTo>
                    <a:pt x="91075" y="221787"/>
                  </a:lnTo>
                  <a:lnTo>
                    <a:pt x="107837" y="261696"/>
                  </a:lnTo>
                  <a:lnTo>
                    <a:pt x="129770" y="306380"/>
                  </a:lnTo>
                  <a:lnTo>
                    <a:pt x="146005" y="335759"/>
                  </a:lnTo>
                  <a:lnTo>
                    <a:pt x="148759" y="337659"/>
                  </a:lnTo>
                  <a:lnTo>
                    <a:pt x="151301" y="338220"/>
                  </a:lnTo>
                  <a:lnTo>
                    <a:pt x="157887" y="327555"/>
                  </a:lnTo>
                  <a:lnTo>
                    <a:pt x="169529" y="292106"/>
                  </a:lnTo>
                  <a:lnTo>
                    <a:pt x="177749" y="256260"/>
                  </a:lnTo>
                  <a:lnTo>
                    <a:pt x="186105" y="209754"/>
                  </a:lnTo>
                  <a:lnTo>
                    <a:pt x="188898" y="183100"/>
                  </a:lnTo>
                  <a:lnTo>
                    <a:pt x="190760" y="154748"/>
                  </a:lnTo>
                  <a:lnTo>
                    <a:pt x="192001" y="125263"/>
                  </a:lnTo>
                  <a:lnTo>
                    <a:pt x="192123" y="99256"/>
                  </a:lnTo>
                  <a:lnTo>
                    <a:pt x="190377" y="53427"/>
                  </a:lnTo>
                  <a:lnTo>
                    <a:pt x="188799" y="12151"/>
                  </a:lnTo>
                  <a:lnTo>
                    <a:pt x="188331" y="0"/>
                  </a:lnTo>
                  <a:lnTo>
                    <a:pt x="181784" y="28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152">
            <a:extLst>
              <a:ext uri="{FF2B5EF4-FFF2-40B4-BE49-F238E27FC236}">
                <a16:creationId xmlns:a16="http://schemas.microsoft.com/office/drawing/2014/main" xmlns="" id="{CA0A8F3B-E61C-4F3D-BDA0-BA01F421AF90}"/>
              </a:ext>
            </a:extLst>
          </p:cNvPr>
          <p:cNvGrpSpPr/>
          <p:nvPr/>
        </p:nvGrpSpPr>
        <p:grpSpPr>
          <a:xfrm>
            <a:off x="749300" y="320192"/>
            <a:ext cx="4819651" cy="1184759"/>
            <a:chOff x="749300" y="320192"/>
            <a:chExt cx="4819651" cy="1184759"/>
          </a:xfrm>
        </p:grpSpPr>
        <p:sp>
          <p:nvSpPr>
            <p:cNvPr id="29" name="SMARTInkShape-848">
              <a:extLst>
                <a:ext uri="{FF2B5EF4-FFF2-40B4-BE49-F238E27FC236}">
                  <a16:creationId xmlns:a16="http://schemas.microsoft.com/office/drawing/2014/main" xmlns="" id="{0F21EAB4-EB17-44EC-8022-CFB523B795A1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5538083" y="584200"/>
              <a:ext cx="5468" cy="6351"/>
            </a:xfrm>
            <a:custGeom>
              <a:avLst/>
              <a:gdLst/>
              <a:ahLst/>
              <a:cxnLst/>
              <a:rect l="0" t="0" r="0" b="0"/>
              <a:pathLst>
                <a:path w="5468" h="6351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411" y="5762"/>
                  </a:lnTo>
                  <a:lnTo>
                    <a:pt x="54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849">
              <a:extLst>
                <a:ext uri="{FF2B5EF4-FFF2-40B4-BE49-F238E27FC236}">
                  <a16:creationId xmlns:a16="http://schemas.microsoft.com/office/drawing/2014/main" xmlns="" id="{F534181D-5F19-40CD-9928-B0F61F19EA46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5549900" y="428142"/>
              <a:ext cx="19051" cy="16359"/>
            </a:xfrm>
            <a:custGeom>
              <a:avLst/>
              <a:gdLst/>
              <a:ahLst/>
              <a:cxnLst/>
              <a:rect l="0" t="0" r="0" b="0"/>
              <a:pathLst>
                <a:path w="19051" h="1635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4364" y="0"/>
                  </a:lnTo>
                  <a:lnTo>
                    <a:pt x="5026" y="513"/>
                  </a:lnTo>
                  <a:lnTo>
                    <a:pt x="5467" y="1562"/>
                  </a:lnTo>
                  <a:lnTo>
                    <a:pt x="6467" y="2260"/>
                  </a:lnTo>
                  <a:lnTo>
                    <a:pt x="9460" y="3037"/>
                  </a:lnTo>
                  <a:lnTo>
                    <a:pt x="13141" y="7145"/>
                  </a:lnTo>
                  <a:lnTo>
                    <a:pt x="19050" y="16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850">
              <a:extLst>
                <a:ext uri="{FF2B5EF4-FFF2-40B4-BE49-F238E27FC236}">
                  <a16:creationId xmlns:a16="http://schemas.microsoft.com/office/drawing/2014/main" xmlns="" id="{810DA352-CB78-41D3-8B7D-A9A978AB14EA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1219200" y="819150"/>
              <a:ext cx="3930651" cy="685801"/>
            </a:xfrm>
            <a:custGeom>
              <a:avLst/>
              <a:gdLst/>
              <a:ahLst/>
              <a:cxnLst/>
              <a:rect l="0" t="0" r="0" b="0"/>
              <a:pathLst>
                <a:path w="3930651" h="685801">
                  <a:moveTo>
                    <a:pt x="0" y="685800"/>
                  </a:moveTo>
                  <a:lnTo>
                    <a:pt x="0" y="685800"/>
                  </a:lnTo>
                  <a:lnTo>
                    <a:pt x="43823" y="679058"/>
                  </a:lnTo>
                  <a:lnTo>
                    <a:pt x="72960" y="674955"/>
                  </a:lnTo>
                  <a:lnTo>
                    <a:pt x="108612" y="670104"/>
                  </a:lnTo>
                  <a:lnTo>
                    <a:pt x="148608" y="664752"/>
                  </a:lnTo>
                  <a:lnTo>
                    <a:pt x="195733" y="656952"/>
                  </a:lnTo>
                  <a:lnTo>
                    <a:pt x="247611" y="647518"/>
                  </a:lnTo>
                  <a:lnTo>
                    <a:pt x="302657" y="636995"/>
                  </a:lnTo>
                  <a:lnTo>
                    <a:pt x="364755" y="623630"/>
                  </a:lnTo>
                  <a:lnTo>
                    <a:pt x="431553" y="608370"/>
                  </a:lnTo>
                  <a:lnTo>
                    <a:pt x="501485" y="591847"/>
                  </a:lnTo>
                  <a:lnTo>
                    <a:pt x="579857" y="573070"/>
                  </a:lnTo>
                  <a:lnTo>
                    <a:pt x="663854" y="552791"/>
                  </a:lnTo>
                  <a:lnTo>
                    <a:pt x="751603" y="531511"/>
                  </a:lnTo>
                  <a:lnTo>
                    <a:pt x="846791" y="509563"/>
                  </a:lnTo>
                  <a:lnTo>
                    <a:pt x="946938" y="487170"/>
                  </a:lnTo>
                  <a:lnTo>
                    <a:pt x="1050392" y="464480"/>
                  </a:lnTo>
                  <a:lnTo>
                    <a:pt x="1156756" y="441592"/>
                  </a:lnTo>
                  <a:lnTo>
                    <a:pt x="1265059" y="418573"/>
                  </a:lnTo>
                  <a:lnTo>
                    <a:pt x="1374656" y="395465"/>
                  </a:lnTo>
                  <a:lnTo>
                    <a:pt x="1487938" y="373710"/>
                  </a:lnTo>
                  <a:lnTo>
                    <a:pt x="1603675" y="352857"/>
                  </a:lnTo>
                  <a:lnTo>
                    <a:pt x="1721050" y="332604"/>
                  </a:lnTo>
                  <a:lnTo>
                    <a:pt x="1842339" y="313458"/>
                  </a:lnTo>
                  <a:lnTo>
                    <a:pt x="1966237" y="295050"/>
                  </a:lnTo>
                  <a:lnTo>
                    <a:pt x="2091874" y="277133"/>
                  </a:lnTo>
                  <a:lnTo>
                    <a:pt x="2215850" y="258839"/>
                  </a:lnTo>
                  <a:lnTo>
                    <a:pt x="2338717" y="240293"/>
                  </a:lnTo>
                  <a:lnTo>
                    <a:pt x="2460844" y="221578"/>
                  </a:lnTo>
                  <a:lnTo>
                    <a:pt x="2579657" y="204163"/>
                  </a:lnTo>
                  <a:lnTo>
                    <a:pt x="2696260" y="187614"/>
                  </a:lnTo>
                  <a:lnTo>
                    <a:pt x="2811390" y="171643"/>
                  </a:lnTo>
                  <a:lnTo>
                    <a:pt x="2922010" y="156762"/>
                  </a:lnTo>
                  <a:lnTo>
                    <a:pt x="3029623" y="142608"/>
                  </a:lnTo>
                  <a:lnTo>
                    <a:pt x="3135232" y="128939"/>
                  </a:lnTo>
                  <a:lnTo>
                    <a:pt x="3231038" y="116298"/>
                  </a:lnTo>
                  <a:lnTo>
                    <a:pt x="3320309" y="104343"/>
                  </a:lnTo>
                  <a:lnTo>
                    <a:pt x="3405222" y="92845"/>
                  </a:lnTo>
                  <a:lnTo>
                    <a:pt x="3480176" y="82358"/>
                  </a:lnTo>
                  <a:lnTo>
                    <a:pt x="3548490" y="72544"/>
                  </a:lnTo>
                  <a:lnTo>
                    <a:pt x="3612376" y="63179"/>
                  </a:lnTo>
                  <a:lnTo>
                    <a:pt x="3667668" y="54820"/>
                  </a:lnTo>
                  <a:lnTo>
                    <a:pt x="3717228" y="47130"/>
                  </a:lnTo>
                  <a:lnTo>
                    <a:pt x="3762969" y="39886"/>
                  </a:lnTo>
                  <a:lnTo>
                    <a:pt x="3801930" y="32235"/>
                  </a:lnTo>
                  <a:lnTo>
                    <a:pt x="3836369" y="24312"/>
                  </a:lnTo>
                  <a:lnTo>
                    <a:pt x="3867796" y="16208"/>
                  </a:lnTo>
                  <a:lnTo>
                    <a:pt x="393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851">
              <a:extLst>
                <a:ext uri="{FF2B5EF4-FFF2-40B4-BE49-F238E27FC236}">
                  <a16:creationId xmlns:a16="http://schemas.microsoft.com/office/drawing/2014/main" xmlns="" id="{F9BE28DF-D29D-48D9-AB31-C9BDE0097363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749300" y="793750"/>
              <a:ext cx="3911601" cy="590551"/>
            </a:xfrm>
            <a:custGeom>
              <a:avLst/>
              <a:gdLst/>
              <a:ahLst/>
              <a:cxnLst/>
              <a:rect l="0" t="0" r="0" b="0"/>
              <a:pathLst>
                <a:path w="3911601" h="590551">
                  <a:moveTo>
                    <a:pt x="0" y="590550"/>
                  </a:moveTo>
                  <a:lnTo>
                    <a:pt x="0" y="590550"/>
                  </a:lnTo>
                  <a:lnTo>
                    <a:pt x="37081" y="573695"/>
                  </a:lnTo>
                  <a:lnTo>
                    <a:pt x="79745" y="557894"/>
                  </a:lnTo>
                  <a:lnTo>
                    <a:pt x="103964" y="549729"/>
                  </a:lnTo>
                  <a:lnTo>
                    <a:pt x="135631" y="540758"/>
                  </a:lnTo>
                  <a:lnTo>
                    <a:pt x="172265" y="531250"/>
                  </a:lnTo>
                  <a:lnTo>
                    <a:pt x="212210" y="521383"/>
                  </a:lnTo>
                  <a:lnTo>
                    <a:pt x="258596" y="509867"/>
                  </a:lnTo>
                  <a:lnTo>
                    <a:pt x="309275" y="497250"/>
                  </a:lnTo>
                  <a:lnTo>
                    <a:pt x="362817" y="483900"/>
                  </a:lnTo>
                  <a:lnTo>
                    <a:pt x="423205" y="470061"/>
                  </a:lnTo>
                  <a:lnTo>
                    <a:pt x="488159" y="455896"/>
                  </a:lnTo>
                  <a:lnTo>
                    <a:pt x="556156" y="441514"/>
                  </a:lnTo>
                  <a:lnTo>
                    <a:pt x="630415" y="427693"/>
                  </a:lnTo>
                  <a:lnTo>
                    <a:pt x="708849" y="414245"/>
                  </a:lnTo>
                  <a:lnTo>
                    <a:pt x="790066" y="401047"/>
                  </a:lnTo>
                  <a:lnTo>
                    <a:pt x="878783" y="387309"/>
                  </a:lnTo>
                  <a:lnTo>
                    <a:pt x="972500" y="373211"/>
                  </a:lnTo>
                  <a:lnTo>
                    <a:pt x="1069550" y="358874"/>
                  </a:lnTo>
                  <a:lnTo>
                    <a:pt x="1170939" y="344377"/>
                  </a:lnTo>
                  <a:lnTo>
                    <a:pt x="1275220" y="329774"/>
                  </a:lnTo>
                  <a:lnTo>
                    <a:pt x="1381430" y="315099"/>
                  </a:lnTo>
                  <a:lnTo>
                    <a:pt x="1493159" y="299672"/>
                  </a:lnTo>
                  <a:lnTo>
                    <a:pt x="1608567" y="283742"/>
                  </a:lnTo>
                  <a:lnTo>
                    <a:pt x="1726428" y="267478"/>
                  </a:lnTo>
                  <a:lnTo>
                    <a:pt x="1849452" y="251696"/>
                  </a:lnTo>
                  <a:lnTo>
                    <a:pt x="1975918" y="236237"/>
                  </a:lnTo>
                  <a:lnTo>
                    <a:pt x="2104679" y="220991"/>
                  </a:lnTo>
                  <a:lnTo>
                    <a:pt x="2232147" y="205888"/>
                  </a:lnTo>
                  <a:lnTo>
                    <a:pt x="2358754" y="190881"/>
                  </a:lnTo>
                  <a:lnTo>
                    <a:pt x="2484786" y="175937"/>
                  </a:lnTo>
                  <a:lnTo>
                    <a:pt x="2607613" y="161742"/>
                  </a:lnTo>
                  <a:lnTo>
                    <a:pt x="2728303" y="148044"/>
                  </a:lnTo>
                  <a:lnTo>
                    <a:pt x="2847568" y="134680"/>
                  </a:lnTo>
                  <a:lnTo>
                    <a:pt x="2962357" y="122242"/>
                  </a:lnTo>
                  <a:lnTo>
                    <a:pt x="3074160" y="110422"/>
                  </a:lnTo>
                  <a:lnTo>
                    <a:pt x="3183973" y="99015"/>
                  </a:lnTo>
                  <a:lnTo>
                    <a:pt x="3283993" y="87882"/>
                  </a:lnTo>
                  <a:lnTo>
                    <a:pt x="3377484" y="76933"/>
                  </a:lnTo>
                  <a:lnTo>
                    <a:pt x="3466623" y="66105"/>
                  </a:lnTo>
                  <a:lnTo>
                    <a:pt x="3545099" y="56064"/>
                  </a:lnTo>
                  <a:lnTo>
                    <a:pt x="3616466" y="46548"/>
                  </a:lnTo>
                  <a:lnTo>
                    <a:pt x="3683094" y="37382"/>
                  </a:lnTo>
                  <a:lnTo>
                    <a:pt x="3738096" y="29155"/>
                  </a:lnTo>
                  <a:lnTo>
                    <a:pt x="3785347" y="21553"/>
                  </a:lnTo>
                  <a:lnTo>
                    <a:pt x="3827431" y="14369"/>
                  </a:lnTo>
                  <a:lnTo>
                    <a:pt x="391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852">
              <a:extLst>
                <a:ext uri="{FF2B5EF4-FFF2-40B4-BE49-F238E27FC236}">
                  <a16:creationId xmlns:a16="http://schemas.microsoft.com/office/drawing/2014/main" xmlns="" id="{03151E41-67E6-4BB6-8FE3-AAA5186784FB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5257800" y="320192"/>
              <a:ext cx="159163" cy="308459"/>
            </a:xfrm>
            <a:custGeom>
              <a:avLst/>
              <a:gdLst/>
              <a:ahLst/>
              <a:cxnLst/>
              <a:rect l="0" t="0" r="0" b="0"/>
              <a:pathLst>
                <a:path w="159163" h="308459">
                  <a:moveTo>
                    <a:pt x="107950" y="3658"/>
                  </a:moveTo>
                  <a:lnTo>
                    <a:pt x="107950" y="3658"/>
                  </a:lnTo>
                  <a:lnTo>
                    <a:pt x="107950" y="287"/>
                  </a:lnTo>
                  <a:lnTo>
                    <a:pt x="109361" y="0"/>
                  </a:lnTo>
                  <a:lnTo>
                    <a:pt x="114692" y="1562"/>
                  </a:lnTo>
                  <a:lnTo>
                    <a:pt x="128997" y="13150"/>
                  </a:lnTo>
                  <a:lnTo>
                    <a:pt x="143271" y="43473"/>
                  </a:lnTo>
                  <a:lnTo>
                    <a:pt x="152106" y="75446"/>
                  </a:lnTo>
                  <a:lnTo>
                    <a:pt x="158619" y="112469"/>
                  </a:lnTo>
                  <a:lnTo>
                    <a:pt x="159162" y="150091"/>
                  </a:lnTo>
                  <a:lnTo>
                    <a:pt x="149526" y="186097"/>
                  </a:lnTo>
                  <a:lnTo>
                    <a:pt x="132778" y="220209"/>
                  </a:lnTo>
                  <a:lnTo>
                    <a:pt x="98844" y="265063"/>
                  </a:lnTo>
                  <a:lnTo>
                    <a:pt x="71918" y="287290"/>
                  </a:lnTo>
                  <a:lnTo>
                    <a:pt x="43487" y="299050"/>
                  </a:lnTo>
                  <a:lnTo>
                    <a:pt x="0" y="308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853">
              <a:extLst>
                <a:ext uri="{FF2B5EF4-FFF2-40B4-BE49-F238E27FC236}">
                  <a16:creationId xmlns:a16="http://schemas.microsoft.com/office/drawing/2014/main" xmlns="" id="{F60AA565-EB8F-4145-ADFF-C4D35C120101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5159450" y="355600"/>
              <a:ext cx="155501" cy="243009"/>
            </a:xfrm>
            <a:custGeom>
              <a:avLst/>
              <a:gdLst/>
              <a:ahLst/>
              <a:cxnLst/>
              <a:rect l="0" t="0" r="0" b="0"/>
              <a:pathLst>
                <a:path w="155501" h="243009">
                  <a:moveTo>
                    <a:pt x="34850" y="88900"/>
                  </a:moveTo>
                  <a:lnTo>
                    <a:pt x="34850" y="88900"/>
                  </a:lnTo>
                  <a:lnTo>
                    <a:pt x="31479" y="92271"/>
                  </a:lnTo>
                  <a:lnTo>
                    <a:pt x="19923" y="133713"/>
                  </a:lnTo>
                  <a:lnTo>
                    <a:pt x="13651" y="170460"/>
                  </a:lnTo>
                  <a:lnTo>
                    <a:pt x="10280" y="215574"/>
                  </a:lnTo>
                  <a:lnTo>
                    <a:pt x="8990" y="237205"/>
                  </a:lnTo>
                  <a:lnTo>
                    <a:pt x="7733" y="240687"/>
                  </a:lnTo>
                  <a:lnTo>
                    <a:pt x="6189" y="243008"/>
                  </a:lnTo>
                  <a:lnTo>
                    <a:pt x="5158" y="242439"/>
                  </a:lnTo>
                  <a:lnTo>
                    <a:pt x="0" y="213986"/>
                  </a:lnTo>
                  <a:lnTo>
                    <a:pt x="1084" y="171588"/>
                  </a:lnTo>
                  <a:lnTo>
                    <a:pt x="5967" y="135058"/>
                  </a:lnTo>
                  <a:lnTo>
                    <a:pt x="12135" y="98831"/>
                  </a:lnTo>
                  <a:lnTo>
                    <a:pt x="21845" y="54356"/>
                  </a:lnTo>
                  <a:lnTo>
                    <a:pt x="24063" y="48937"/>
                  </a:lnTo>
                  <a:lnTo>
                    <a:pt x="25542" y="47441"/>
                  </a:lnTo>
                  <a:lnTo>
                    <a:pt x="26528" y="48561"/>
                  </a:lnTo>
                  <a:lnTo>
                    <a:pt x="38380" y="87142"/>
                  </a:lnTo>
                  <a:lnTo>
                    <a:pt x="50086" y="126165"/>
                  </a:lnTo>
                  <a:lnTo>
                    <a:pt x="62491" y="164853"/>
                  </a:lnTo>
                  <a:lnTo>
                    <a:pt x="79324" y="210207"/>
                  </a:lnTo>
                  <a:lnTo>
                    <a:pt x="87778" y="224659"/>
                  </a:lnTo>
                  <a:lnTo>
                    <a:pt x="96238" y="233433"/>
                  </a:lnTo>
                  <a:lnTo>
                    <a:pt x="99764" y="234644"/>
                  </a:lnTo>
                  <a:lnTo>
                    <a:pt x="102821" y="234041"/>
                  </a:lnTo>
                  <a:lnTo>
                    <a:pt x="105564" y="232227"/>
                  </a:lnTo>
                  <a:lnTo>
                    <a:pt x="120811" y="201146"/>
                  </a:lnTo>
                  <a:lnTo>
                    <a:pt x="136049" y="153673"/>
                  </a:lnTo>
                  <a:lnTo>
                    <a:pt x="142857" y="115336"/>
                  </a:lnTo>
                  <a:lnTo>
                    <a:pt x="148235" y="78542"/>
                  </a:lnTo>
                  <a:lnTo>
                    <a:pt x="153347" y="33620"/>
                  </a:lnTo>
                  <a:lnTo>
                    <a:pt x="155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854">
              <a:extLst>
                <a:ext uri="{FF2B5EF4-FFF2-40B4-BE49-F238E27FC236}">
                  <a16:creationId xmlns:a16="http://schemas.microsoft.com/office/drawing/2014/main" xmlns="" id="{5F360BD1-7312-4C12-911A-CEC06EF1629D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4976432" y="514350"/>
              <a:ext cx="122619" cy="19051"/>
            </a:xfrm>
            <a:custGeom>
              <a:avLst/>
              <a:gdLst/>
              <a:ahLst/>
              <a:cxnLst/>
              <a:rect l="0" t="0" r="0" b="0"/>
              <a:pathLst>
                <a:path w="122619" h="19051">
                  <a:moveTo>
                    <a:pt x="21018" y="19050"/>
                  </a:moveTo>
                  <a:lnTo>
                    <a:pt x="21018" y="19050"/>
                  </a:lnTo>
                  <a:lnTo>
                    <a:pt x="4058" y="12142"/>
                  </a:lnTo>
                  <a:lnTo>
                    <a:pt x="1245" y="10212"/>
                  </a:lnTo>
                  <a:lnTo>
                    <a:pt x="75" y="8924"/>
                  </a:lnTo>
                  <a:lnTo>
                    <a:pt x="0" y="8066"/>
                  </a:lnTo>
                  <a:lnTo>
                    <a:pt x="656" y="7494"/>
                  </a:lnTo>
                  <a:lnTo>
                    <a:pt x="47319" y="6450"/>
                  </a:lnTo>
                  <a:lnTo>
                    <a:pt x="91527" y="3009"/>
                  </a:lnTo>
                  <a:lnTo>
                    <a:pt x="1226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855">
              <a:extLst>
                <a:ext uri="{FF2B5EF4-FFF2-40B4-BE49-F238E27FC236}">
                  <a16:creationId xmlns:a16="http://schemas.microsoft.com/office/drawing/2014/main" xmlns="" id="{C07FC83E-2753-423D-B1A9-20F114C5DD05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4966181" y="371162"/>
              <a:ext cx="113820" cy="276487"/>
            </a:xfrm>
            <a:custGeom>
              <a:avLst/>
              <a:gdLst/>
              <a:ahLst/>
              <a:cxnLst/>
              <a:rect l="0" t="0" r="0" b="0"/>
              <a:pathLst>
                <a:path w="113820" h="276487">
                  <a:moveTo>
                    <a:pt x="69369" y="79688"/>
                  </a:moveTo>
                  <a:lnTo>
                    <a:pt x="69369" y="79688"/>
                  </a:lnTo>
                  <a:lnTo>
                    <a:pt x="62627" y="79688"/>
                  </a:lnTo>
                  <a:lnTo>
                    <a:pt x="55554" y="85332"/>
                  </a:lnTo>
                  <a:lnTo>
                    <a:pt x="51692" y="89801"/>
                  </a:lnTo>
                  <a:lnTo>
                    <a:pt x="35356" y="136823"/>
                  </a:lnTo>
                  <a:lnTo>
                    <a:pt x="22759" y="180500"/>
                  </a:lnTo>
                  <a:lnTo>
                    <a:pt x="10795" y="226759"/>
                  </a:lnTo>
                  <a:lnTo>
                    <a:pt x="1143" y="272657"/>
                  </a:lnTo>
                  <a:lnTo>
                    <a:pt x="241" y="276459"/>
                  </a:lnTo>
                  <a:lnTo>
                    <a:pt x="0" y="276486"/>
                  </a:lnTo>
                  <a:lnTo>
                    <a:pt x="8372" y="236349"/>
                  </a:lnTo>
                  <a:lnTo>
                    <a:pt x="16859" y="203643"/>
                  </a:lnTo>
                  <a:lnTo>
                    <a:pt x="30039" y="158533"/>
                  </a:lnTo>
                  <a:lnTo>
                    <a:pt x="37504" y="134368"/>
                  </a:lnTo>
                  <a:lnTo>
                    <a:pt x="45304" y="109791"/>
                  </a:lnTo>
                  <a:lnTo>
                    <a:pt x="60085" y="64139"/>
                  </a:lnTo>
                  <a:lnTo>
                    <a:pt x="75633" y="18872"/>
                  </a:lnTo>
                  <a:lnTo>
                    <a:pt x="86596" y="0"/>
                  </a:lnTo>
                  <a:lnTo>
                    <a:pt x="93128" y="29532"/>
                  </a:lnTo>
                  <a:lnTo>
                    <a:pt x="99144" y="73842"/>
                  </a:lnTo>
                  <a:lnTo>
                    <a:pt x="103298" y="111192"/>
                  </a:lnTo>
                  <a:lnTo>
                    <a:pt x="107497" y="147547"/>
                  </a:lnTo>
                  <a:lnTo>
                    <a:pt x="111945" y="192222"/>
                  </a:lnTo>
                  <a:lnTo>
                    <a:pt x="113819" y="238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856">
              <a:extLst>
                <a:ext uri="{FF2B5EF4-FFF2-40B4-BE49-F238E27FC236}">
                  <a16:creationId xmlns:a16="http://schemas.microsoft.com/office/drawing/2014/main" xmlns="" id="{F8186BBD-8068-432D-93F3-BE20569EE4B0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4810205" y="406662"/>
              <a:ext cx="85646" cy="247389"/>
            </a:xfrm>
            <a:custGeom>
              <a:avLst/>
              <a:gdLst/>
              <a:ahLst/>
              <a:cxnLst/>
              <a:rect l="0" t="0" r="0" b="0"/>
              <a:pathLst>
                <a:path w="85646" h="247389">
                  <a:moveTo>
                    <a:pt x="60245" y="6088"/>
                  </a:moveTo>
                  <a:lnTo>
                    <a:pt x="60245" y="6088"/>
                  </a:lnTo>
                  <a:lnTo>
                    <a:pt x="56874" y="2717"/>
                  </a:lnTo>
                  <a:lnTo>
                    <a:pt x="53337" y="1062"/>
                  </a:lnTo>
                  <a:lnTo>
                    <a:pt x="48689" y="0"/>
                  </a:lnTo>
                  <a:lnTo>
                    <a:pt x="25092" y="41836"/>
                  </a:lnTo>
                  <a:lnTo>
                    <a:pt x="12166" y="74187"/>
                  </a:lnTo>
                  <a:lnTo>
                    <a:pt x="4069" y="109732"/>
                  </a:lnTo>
                  <a:lnTo>
                    <a:pt x="0" y="144815"/>
                  </a:lnTo>
                  <a:lnTo>
                    <a:pt x="308" y="177811"/>
                  </a:lnTo>
                  <a:lnTo>
                    <a:pt x="7501" y="206587"/>
                  </a:lnTo>
                  <a:lnTo>
                    <a:pt x="19634" y="227843"/>
                  </a:lnTo>
                  <a:lnTo>
                    <a:pt x="26821" y="236475"/>
                  </a:lnTo>
                  <a:lnTo>
                    <a:pt x="36551" y="241524"/>
                  </a:lnTo>
                  <a:lnTo>
                    <a:pt x="85645" y="247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153">
            <a:extLst>
              <a:ext uri="{FF2B5EF4-FFF2-40B4-BE49-F238E27FC236}">
                <a16:creationId xmlns:a16="http://schemas.microsoft.com/office/drawing/2014/main" xmlns="" id="{B7239DE3-0B3E-4DB1-B855-57BD5A761ED1}"/>
              </a:ext>
            </a:extLst>
          </p:cNvPr>
          <p:cNvGrpSpPr/>
          <p:nvPr/>
        </p:nvGrpSpPr>
        <p:grpSpPr>
          <a:xfrm>
            <a:off x="6282945" y="364146"/>
            <a:ext cx="187706" cy="442096"/>
            <a:chOff x="6282945" y="364146"/>
            <a:chExt cx="187706" cy="442096"/>
          </a:xfrm>
        </p:grpSpPr>
        <p:sp>
          <p:nvSpPr>
            <p:cNvPr id="39" name="SMARTInkShape-857">
              <a:extLst>
                <a:ext uri="{FF2B5EF4-FFF2-40B4-BE49-F238E27FC236}">
                  <a16:creationId xmlns:a16="http://schemas.microsoft.com/office/drawing/2014/main" xmlns="" id="{ABF711D6-845D-4366-BFC3-B8F429D664C0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6286676" y="364146"/>
              <a:ext cx="171275" cy="110906"/>
            </a:xfrm>
            <a:custGeom>
              <a:avLst/>
              <a:gdLst/>
              <a:ahLst/>
              <a:cxnLst/>
              <a:rect l="0" t="0" r="0" b="0"/>
              <a:pathLst>
                <a:path w="171275" h="110906">
                  <a:moveTo>
                    <a:pt x="18874" y="42254"/>
                  </a:moveTo>
                  <a:lnTo>
                    <a:pt x="18874" y="42254"/>
                  </a:lnTo>
                  <a:lnTo>
                    <a:pt x="15503" y="38883"/>
                  </a:lnTo>
                  <a:lnTo>
                    <a:pt x="13848" y="35347"/>
                  </a:lnTo>
                  <a:lnTo>
                    <a:pt x="13407" y="33416"/>
                  </a:lnTo>
                  <a:lnTo>
                    <a:pt x="13818" y="32128"/>
                  </a:lnTo>
                  <a:lnTo>
                    <a:pt x="14798" y="31270"/>
                  </a:lnTo>
                  <a:lnTo>
                    <a:pt x="16156" y="30698"/>
                  </a:lnTo>
                  <a:lnTo>
                    <a:pt x="17062" y="31728"/>
                  </a:lnTo>
                  <a:lnTo>
                    <a:pt x="18069" y="36635"/>
                  </a:lnTo>
                  <a:lnTo>
                    <a:pt x="12940" y="61422"/>
                  </a:lnTo>
                  <a:lnTo>
                    <a:pt x="419" y="108057"/>
                  </a:lnTo>
                  <a:lnTo>
                    <a:pt x="0" y="110905"/>
                  </a:lnTo>
                  <a:lnTo>
                    <a:pt x="10518" y="82435"/>
                  </a:lnTo>
                  <a:lnTo>
                    <a:pt x="32432" y="43527"/>
                  </a:lnTo>
                  <a:lnTo>
                    <a:pt x="56437" y="13421"/>
                  </a:lnTo>
                  <a:lnTo>
                    <a:pt x="66377" y="5215"/>
                  </a:lnTo>
                  <a:lnTo>
                    <a:pt x="75500" y="1098"/>
                  </a:lnTo>
                  <a:lnTo>
                    <a:pt x="79907" y="0"/>
                  </a:lnTo>
                  <a:lnTo>
                    <a:pt x="84963" y="1385"/>
                  </a:lnTo>
                  <a:lnTo>
                    <a:pt x="96225" y="8568"/>
                  </a:lnTo>
                  <a:lnTo>
                    <a:pt x="119996" y="35495"/>
                  </a:lnTo>
                  <a:lnTo>
                    <a:pt x="136639" y="58988"/>
                  </a:lnTo>
                  <a:lnTo>
                    <a:pt x="171274" y="86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858">
              <a:extLst>
                <a:ext uri="{FF2B5EF4-FFF2-40B4-BE49-F238E27FC236}">
                  <a16:creationId xmlns:a16="http://schemas.microsoft.com/office/drawing/2014/main" xmlns="" id="{E262F437-B966-4174-8E4D-93C268135A57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6282945" y="543223"/>
              <a:ext cx="187706" cy="263019"/>
            </a:xfrm>
            <a:custGeom>
              <a:avLst/>
              <a:gdLst/>
              <a:ahLst/>
              <a:cxnLst/>
              <a:rect l="0" t="0" r="0" b="0"/>
              <a:pathLst>
                <a:path w="187706" h="263019">
                  <a:moveTo>
                    <a:pt x="67055" y="60027"/>
                  </a:moveTo>
                  <a:lnTo>
                    <a:pt x="67055" y="60027"/>
                  </a:lnTo>
                  <a:lnTo>
                    <a:pt x="70426" y="53285"/>
                  </a:lnTo>
                  <a:lnTo>
                    <a:pt x="73328" y="20378"/>
                  </a:lnTo>
                  <a:lnTo>
                    <a:pt x="72648" y="18778"/>
                  </a:lnTo>
                  <a:lnTo>
                    <a:pt x="71490" y="17711"/>
                  </a:lnTo>
                  <a:lnTo>
                    <a:pt x="70011" y="17000"/>
                  </a:lnTo>
                  <a:lnTo>
                    <a:pt x="62725" y="21854"/>
                  </a:lnTo>
                  <a:lnTo>
                    <a:pt x="44840" y="42131"/>
                  </a:lnTo>
                  <a:lnTo>
                    <a:pt x="23548" y="76832"/>
                  </a:lnTo>
                  <a:lnTo>
                    <a:pt x="7597" y="120275"/>
                  </a:lnTo>
                  <a:lnTo>
                    <a:pt x="284" y="167013"/>
                  </a:lnTo>
                  <a:lnTo>
                    <a:pt x="0" y="208379"/>
                  </a:lnTo>
                  <a:lnTo>
                    <a:pt x="4091" y="230383"/>
                  </a:lnTo>
                  <a:lnTo>
                    <a:pt x="17590" y="253260"/>
                  </a:lnTo>
                  <a:lnTo>
                    <a:pt x="26491" y="261855"/>
                  </a:lnTo>
                  <a:lnTo>
                    <a:pt x="33662" y="263018"/>
                  </a:lnTo>
                  <a:lnTo>
                    <a:pt x="52918" y="260547"/>
                  </a:lnTo>
                  <a:lnTo>
                    <a:pt x="84190" y="241110"/>
                  </a:lnTo>
                  <a:lnTo>
                    <a:pt x="109056" y="213008"/>
                  </a:lnTo>
                  <a:lnTo>
                    <a:pt x="126458" y="175597"/>
                  </a:lnTo>
                  <a:lnTo>
                    <a:pt x="137181" y="136603"/>
                  </a:lnTo>
                  <a:lnTo>
                    <a:pt x="138085" y="98238"/>
                  </a:lnTo>
                  <a:lnTo>
                    <a:pt x="127142" y="60060"/>
                  </a:lnTo>
                  <a:lnTo>
                    <a:pt x="108844" y="20784"/>
                  </a:lnTo>
                  <a:lnTo>
                    <a:pt x="97623" y="8248"/>
                  </a:lnTo>
                  <a:lnTo>
                    <a:pt x="81817" y="1737"/>
                  </a:lnTo>
                  <a:lnTo>
                    <a:pt x="72662" y="0"/>
                  </a:lnTo>
                  <a:lnTo>
                    <a:pt x="51203" y="5596"/>
                  </a:lnTo>
                  <a:lnTo>
                    <a:pt x="29671" y="18197"/>
                  </a:lnTo>
                  <a:lnTo>
                    <a:pt x="13046" y="35556"/>
                  </a:lnTo>
                  <a:lnTo>
                    <a:pt x="4245" y="53149"/>
                  </a:lnTo>
                  <a:lnTo>
                    <a:pt x="1039" y="69670"/>
                  </a:lnTo>
                  <a:lnTo>
                    <a:pt x="1967" y="84068"/>
                  </a:lnTo>
                  <a:lnTo>
                    <a:pt x="6024" y="90166"/>
                  </a:lnTo>
                  <a:lnTo>
                    <a:pt x="19940" y="100703"/>
                  </a:lnTo>
                  <a:lnTo>
                    <a:pt x="57720" y="107827"/>
                  </a:lnTo>
                  <a:lnTo>
                    <a:pt x="97920" y="106567"/>
                  </a:lnTo>
                  <a:lnTo>
                    <a:pt x="140014" y="98354"/>
                  </a:lnTo>
                  <a:lnTo>
                    <a:pt x="187705" y="79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154">
            <a:extLst>
              <a:ext uri="{FF2B5EF4-FFF2-40B4-BE49-F238E27FC236}">
                <a16:creationId xmlns:a16="http://schemas.microsoft.com/office/drawing/2014/main" xmlns="" id="{26D15D74-C2E0-4E84-B5C1-8BADDC2FEAA0}"/>
              </a:ext>
            </a:extLst>
          </p:cNvPr>
          <p:cNvGrpSpPr/>
          <p:nvPr/>
        </p:nvGrpSpPr>
        <p:grpSpPr>
          <a:xfrm>
            <a:off x="6864350" y="597783"/>
            <a:ext cx="146087" cy="176918"/>
            <a:chOff x="6864350" y="597783"/>
            <a:chExt cx="146087" cy="176918"/>
          </a:xfrm>
        </p:grpSpPr>
        <p:sp>
          <p:nvSpPr>
            <p:cNvPr id="42" name="SMARTInkShape-859">
              <a:extLst>
                <a:ext uri="{FF2B5EF4-FFF2-40B4-BE49-F238E27FC236}">
                  <a16:creationId xmlns:a16="http://schemas.microsoft.com/office/drawing/2014/main" xmlns="" id="{77954F31-8C82-4553-9E22-D0891CFB3230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6926010" y="626130"/>
              <a:ext cx="84427" cy="145531"/>
            </a:xfrm>
            <a:custGeom>
              <a:avLst/>
              <a:gdLst/>
              <a:ahLst/>
              <a:cxnLst/>
              <a:rect l="0" t="0" r="0" b="0"/>
              <a:pathLst>
                <a:path w="84427" h="145531">
                  <a:moveTo>
                    <a:pt x="52640" y="21570"/>
                  </a:moveTo>
                  <a:lnTo>
                    <a:pt x="52640" y="21570"/>
                  </a:lnTo>
                  <a:lnTo>
                    <a:pt x="49269" y="14828"/>
                  </a:lnTo>
                  <a:lnTo>
                    <a:pt x="43851" y="9637"/>
                  </a:lnTo>
                  <a:lnTo>
                    <a:pt x="30986" y="2747"/>
                  </a:lnTo>
                  <a:lnTo>
                    <a:pt x="25503" y="555"/>
                  </a:lnTo>
                  <a:lnTo>
                    <a:pt x="15650" y="0"/>
                  </a:lnTo>
                  <a:lnTo>
                    <a:pt x="7271" y="2106"/>
                  </a:lnTo>
                  <a:lnTo>
                    <a:pt x="1196" y="5393"/>
                  </a:lnTo>
                  <a:lnTo>
                    <a:pt x="0" y="7963"/>
                  </a:lnTo>
                  <a:lnTo>
                    <a:pt x="551" y="14582"/>
                  </a:lnTo>
                  <a:lnTo>
                    <a:pt x="8200" y="29612"/>
                  </a:lnTo>
                  <a:lnTo>
                    <a:pt x="36309" y="59893"/>
                  </a:lnTo>
                  <a:lnTo>
                    <a:pt x="80806" y="104133"/>
                  </a:lnTo>
                  <a:lnTo>
                    <a:pt x="83413" y="109773"/>
                  </a:lnTo>
                  <a:lnTo>
                    <a:pt x="84426" y="119803"/>
                  </a:lnTo>
                  <a:lnTo>
                    <a:pt x="76880" y="130846"/>
                  </a:lnTo>
                  <a:lnTo>
                    <a:pt x="70916" y="136754"/>
                  </a:lnTo>
                  <a:lnTo>
                    <a:pt x="56765" y="143318"/>
                  </a:lnTo>
                  <a:lnTo>
                    <a:pt x="42479" y="145530"/>
                  </a:lnTo>
                  <a:lnTo>
                    <a:pt x="20890" y="142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860">
              <a:extLst>
                <a:ext uri="{FF2B5EF4-FFF2-40B4-BE49-F238E27FC236}">
                  <a16:creationId xmlns:a16="http://schemas.microsoft.com/office/drawing/2014/main" xmlns="" id="{AA220D06-2272-417B-984D-69777A19FD0F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6864350" y="597783"/>
              <a:ext cx="6351" cy="5468"/>
            </a:xfrm>
            <a:custGeom>
              <a:avLst/>
              <a:gdLst/>
              <a:ahLst/>
              <a:cxnLst/>
              <a:rect l="0" t="0" r="0" b="0"/>
              <a:pathLst>
                <a:path w="6351" h="5468">
                  <a:moveTo>
                    <a:pt x="6350" y="5467"/>
                  </a:moveTo>
                  <a:lnTo>
                    <a:pt x="6350" y="5467"/>
                  </a:lnTo>
                  <a:lnTo>
                    <a:pt x="882" y="0"/>
                  </a:lnTo>
                  <a:lnTo>
                    <a:pt x="588" y="411"/>
                  </a:lnTo>
                  <a:lnTo>
                    <a:pt x="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861">
              <a:extLst>
                <a:ext uri="{FF2B5EF4-FFF2-40B4-BE49-F238E27FC236}">
                  <a16:creationId xmlns:a16="http://schemas.microsoft.com/office/drawing/2014/main" xmlns="" id="{3246B5BE-5747-4066-8391-D1599F5669E4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6883400" y="6921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0" y="39345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155">
            <a:extLst>
              <a:ext uri="{FF2B5EF4-FFF2-40B4-BE49-F238E27FC236}">
                <a16:creationId xmlns:a16="http://schemas.microsoft.com/office/drawing/2014/main" xmlns="" id="{1910ED78-11DB-42CF-A370-637AFB846EF3}"/>
              </a:ext>
            </a:extLst>
          </p:cNvPr>
          <p:cNvGrpSpPr/>
          <p:nvPr/>
        </p:nvGrpSpPr>
        <p:grpSpPr>
          <a:xfrm>
            <a:off x="7394048" y="527050"/>
            <a:ext cx="365653" cy="263567"/>
            <a:chOff x="7394048" y="527050"/>
            <a:chExt cx="365653" cy="263567"/>
          </a:xfrm>
        </p:grpSpPr>
        <p:sp>
          <p:nvSpPr>
            <p:cNvPr id="46" name="SMARTInkShape-862">
              <a:extLst>
                <a:ext uri="{FF2B5EF4-FFF2-40B4-BE49-F238E27FC236}">
                  <a16:creationId xmlns:a16="http://schemas.microsoft.com/office/drawing/2014/main" xmlns="" id="{78453E47-DD22-4AF9-9759-71F366BD0563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7601023" y="527050"/>
              <a:ext cx="158678" cy="201827"/>
            </a:xfrm>
            <a:custGeom>
              <a:avLst/>
              <a:gdLst/>
              <a:ahLst/>
              <a:cxnLst/>
              <a:rect l="0" t="0" r="0" b="0"/>
              <a:pathLst>
                <a:path w="158678" h="201827">
                  <a:moveTo>
                    <a:pt x="25327" y="63500"/>
                  </a:moveTo>
                  <a:lnTo>
                    <a:pt x="25327" y="63500"/>
                  </a:lnTo>
                  <a:lnTo>
                    <a:pt x="13117" y="91290"/>
                  </a:lnTo>
                  <a:lnTo>
                    <a:pt x="6923" y="134371"/>
                  </a:lnTo>
                  <a:lnTo>
                    <a:pt x="3399" y="175702"/>
                  </a:lnTo>
                  <a:lnTo>
                    <a:pt x="5708" y="201139"/>
                  </a:lnTo>
                  <a:lnTo>
                    <a:pt x="5192" y="201826"/>
                  </a:lnTo>
                  <a:lnTo>
                    <a:pt x="2738" y="196945"/>
                  </a:lnTo>
                  <a:lnTo>
                    <a:pt x="482" y="159945"/>
                  </a:lnTo>
                  <a:lnTo>
                    <a:pt x="91" y="114340"/>
                  </a:lnTo>
                  <a:lnTo>
                    <a:pt x="0" y="76688"/>
                  </a:lnTo>
                  <a:lnTo>
                    <a:pt x="3320" y="32679"/>
                  </a:lnTo>
                  <a:lnTo>
                    <a:pt x="8771" y="10780"/>
                  </a:lnTo>
                  <a:lnTo>
                    <a:pt x="10761" y="9303"/>
                  </a:lnTo>
                  <a:lnTo>
                    <a:pt x="12794" y="10436"/>
                  </a:lnTo>
                  <a:lnTo>
                    <a:pt x="17640" y="19455"/>
                  </a:lnTo>
                  <a:lnTo>
                    <a:pt x="34130" y="61620"/>
                  </a:lnTo>
                  <a:lnTo>
                    <a:pt x="53335" y="101043"/>
                  </a:lnTo>
                  <a:lnTo>
                    <a:pt x="76900" y="137653"/>
                  </a:lnTo>
                  <a:lnTo>
                    <a:pt x="106775" y="171516"/>
                  </a:lnTo>
                  <a:lnTo>
                    <a:pt x="119858" y="180407"/>
                  </a:lnTo>
                  <a:lnTo>
                    <a:pt x="123625" y="178832"/>
                  </a:lnTo>
                  <a:lnTo>
                    <a:pt x="131574" y="169557"/>
                  </a:lnTo>
                  <a:lnTo>
                    <a:pt x="147469" y="129762"/>
                  </a:lnTo>
                  <a:lnTo>
                    <a:pt x="155042" y="88621"/>
                  </a:lnTo>
                  <a:lnTo>
                    <a:pt x="157600" y="44524"/>
                  </a:lnTo>
                  <a:lnTo>
                    <a:pt x="1586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863">
              <a:extLst>
                <a:ext uri="{FF2B5EF4-FFF2-40B4-BE49-F238E27FC236}">
                  <a16:creationId xmlns:a16="http://schemas.microsoft.com/office/drawing/2014/main" xmlns="" id="{4FEB12FD-FFE8-49F9-87CE-BEC217DCF56D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7394048" y="666750"/>
              <a:ext cx="156103" cy="6351"/>
            </a:xfrm>
            <a:custGeom>
              <a:avLst/>
              <a:gdLst/>
              <a:ahLst/>
              <a:cxnLst/>
              <a:rect l="0" t="0" r="0" b="0"/>
              <a:pathLst>
                <a:path w="156103" h="6351">
                  <a:moveTo>
                    <a:pt x="16402" y="6350"/>
                  </a:moveTo>
                  <a:lnTo>
                    <a:pt x="16402" y="6350"/>
                  </a:lnTo>
                  <a:lnTo>
                    <a:pt x="0" y="883"/>
                  </a:lnTo>
                  <a:lnTo>
                    <a:pt x="11620" y="262"/>
                  </a:lnTo>
                  <a:lnTo>
                    <a:pt x="52381" y="3710"/>
                  </a:lnTo>
                  <a:lnTo>
                    <a:pt x="96520" y="1413"/>
                  </a:lnTo>
                  <a:lnTo>
                    <a:pt x="1561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864">
              <a:extLst>
                <a:ext uri="{FF2B5EF4-FFF2-40B4-BE49-F238E27FC236}">
                  <a16:creationId xmlns:a16="http://schemas.microsoft.com/office/drawing/2014/main" xmlns="" id="{BF573E17-B66F-4DFC-A5E7-3E39D9A49679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7395308" y="528458"/>
              <a:ext cx="116743" cy="262159"/>
            </a:xfrm>
            <a:custGeom>
              <a:avLst/>
              <a:gdLst/>
              <a:ahLst/>
              <a:cxnLst/>
              <a:rect l="0" t="0" r="0" b="0"/>
              <a:pathLst>
                <a:path w="116743" h="262159">
                  <a:moveTo>
                    <a:pt x="53242" y="93842"/>
                  </a:moveTo>
                  <a:lnTo>
                    <a:pt x="53242" y="93842"/>
                  </a:lnTo>
                  <a:lnTo>
                    <a:pt x="53242" y="100584"/>
                  </a:lnTo>
                  <a:lnTo>
                    <a:pt x="38164" y="144058"/>
                  </a:lnTo>
                  <a:lnTo>
                    <a:pt x="31606" y="184450"/>
                  </a:lnTo>
                  <a:lnTo>
                    <a:pt x="20725" y="223935"/>
                  </a:lnTo>
                  <a:lnTo>
                    <a:pt x="7777" y="258769"/>
                  </a:lnTo>
                  <a:lnTo>
                    <a:pt x="5294" y="261649"/>
                  </a:lnTo>
                  <a:lnTo>
                    <a:pt x="2931" y="262158"/>
                  </a:lnTo>
                  <a:lnTo>
                    <a:pt x="652" y="261086"/>
                  </a:lnTo>
                  <a:lnTo>
                    <a:pt x="0" y="250487"/>
                  </a:lnTo>
                  <a:lnTo>
                    <a:pt x="5481" y="217161"/>
                  </a:lnTo>
                  <a:lnTo>
                    <a:pt x="12965" y="182517"/>
                  </a:lnTo>
                  <a:lnTo>
                    <a:pt x="23346" y="138898"/>
                  </a:lnTo>
                  <a:lnTo>
                    <a:pt x="35016" y="93170"/>
                  </a:lnTo>
                  <a:lnTo>
                    <a:pt x="46552" y="51210"/>
                  </a:lnTo>
                  <a:lnTo>
                    <a:pt x="60981" y="11282"/>
                  </a:lnTo>
                  <a:lnTo>
                    <a:pt x="69851" y="704"/>
                  </a:lnTo>
                  <a:lnTo>
                    <a:pt x="73487" y="0"/>
                  </a:lnTo>
                  <a:lnTo>
                    <a:pt x="76617" y="1647"/>
                  </a:lnTo>
                  <a:lnTo>
                    <a:pt x="79408" y="4862"/>
                  </a:lnTo>
                  <a:lnTo>
                    <a:pt x="89664" y="46214"/>
                  </a:lnTo>
                  <a:lnTo>
                    <a:pt x="99860" y="92509"/>
                  </a:lnTo>
                  <a:lnTo>
                    <a:pt x="105241" y="127822"/>
                  </a:lnTo>
                  <a:lnTo>
                    <a:pt x="109984" y="160920"/>
                  </a:lnTo>
                  <a:lnTo>
                    <a:pt x="114740" y="201676"/>
                  </a:lnTo>
                  <a:lnTo>
                    <a:pt x="116742" y="233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156">
            <a:extLst>
              <a:ext uri="{FF2B5EF4-FFF2-40B4-BE49-F238E27FC236}">
                <a16:creationId xmlns:a16="http://schemas.microsoft.com/office/drawing/2014/main" xmlns="" id="{F2987EBB-B1E4-4C0F-A0E7-4D10FACC4C85}"/>
              </a:ext>
            </a:extLst>
          </p:cNvPr>
          <p:cNvGrpSpPr/>
          <p:nvPr/>
        </p:nvGrpSpPr>
        <p:grpSpPr>
          <a:xfrm>
            <a:off x="8280400" y="411704"/>
            <a:ext cx="241301" cy="382047"/>
            <a:chOff x="8280400" y="411704"/>
            <a:chExt cx="241301" cy="382047"/>
          </a:xfrm>
        </p:grpSpPr>
        <p:sp>
          <p:nvSpPr>
            <p:cNvPr id="50" name="SMARTInkShape-865">
              <a:extLst>
                <a:ext uri="{FF2B5EF4-FFF2-40B4-BE49-F238E27FC236}">
                  <a16:creationId xmlns:a16="http://schemas.microsoft.com/office/drawing/2014/main" xmlns="" id="{58829CD6-A980-4B26-B5F1-FCE52A4A302A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8410091" y="654050"/>
              <a:ext cx="111610" cy="25401"/>
            </a:xfrm>
            <a:custGeom>
              <a:avLst/>
              <a:gdLst/>
              <a:ahLst/>
              <a:cxnLst/>
              <a:rect l="0" t="0" r="0" b="0"/>
              <a:pathLst>
                <a:path w="111610" h="25401">
                  <a:moveTo>
                    <a:pt x="3659" y="25400"/>
                  </a:moveTo>
                  <a:lnTo>
                    <a:pt x="3659" y="25400"/>
                  </a:lnTo>
                  <a:lnTo>
                    <a:pt x="288" y="22029"/>
                  </a:lnTo>
                  <a:lnTo>
                    <a:pt x="0" y="21036"/>
                  </a:lnTo>
                  <a:lnTo>
                    <a:pt x="514" y="20374"/>
                  </a:lnTo>
                  <a:lnTo>
                    <a:pt x="25639" y="10496"/>
                  </a:lnTo>
                  <a:lnTo>
                    <a:pt x="61364" y="6873"/>
                  </a:lnTo>
                  <a:lnTo>
                    <a:pt x="1116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866">
              <a:extLst>
                <a:ext uri="{FF2B5EF4-FFF2-40B4-BE49-F238E27FC236}">
                  <a16:creationId xmlns:a16="http://schemas.microsoft.com/office/drawing/2014/main" xmlns="" id="{52465558-3976-4325-AC1C-60AEA884FFD2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8426450" y="411704"/>
              <a:ext cx="95251" cy="382047"/>
            </a:xfrm>
            <a:custGeom>
              <a:avLst/>
              <a:gdLst/>
              <a:ahLst/>
              <a:cxnLst/>
              <a:rect l="0" t="0" r="0" b="0"/>
              <a:pathLst>
                <a:path w="95251" h="382047">
                  <a:moveTo>
                    <a:pt x="95250" y="58196"/>
                  </a:moveTo>
                  <a:lnTo>
                    <a:pt x="95250" y="58196"/>
                  </a:lnTo>
                  <a:lnTo>
                    <a:pt x="76540" y="20647"/>
                  </a:lnTo>
                  <a:lnTo>
                    <a:pt x="51376" y="535"/>
                  </a:lnTo>
                  <a:lnTo>
                    <a:pt x="46951" y="0"/>
                  </a:lnTo>
                  <a:lnTo>
                    <a:pt x="36389" y="3168"/>
                  </a:lnTo>
                  <a:lnTo>
                    <a:pt x="24639" y="18687"/>
                  </a:lnTo>
                  <a:lnTo>
                    <a:pt x="9888" y="55192"/>
                  </a:lnTo>
                  <a:lnTo>
                    <a:pt x="4395" y="85083"/>
                  </a:lnTo>
                  <a:lnTo>
                    <a:pt x="1953" y="121886"/>
                  </a:lnTo>
                  <a:lnTo>
                    <a:pt x="868" y="165525"/>
                  </a:lnTo>
                  <a:lnTo>
                    <a:pt x="385" y="212437"/>
                  </a:lnTo>
                  <a:lnTo>
                    <a:pt x="171" y="259157"/>
                  </a:lnTo>
                  <a:lnTo>
                    <a:pt x="1957" y="300147"/>
                  </a:lnTo>
                  <a:lnTo>
                    <a:pt x="0" y="382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867">
              <a:extLst>
                <a:ext uri="{FF2B5EF4-FFF2-40B4-BE49-F238E27FC236}">
                  <a16:creationId xmlns:a16="http://schemas.microsoft.com/office/drawing/2014/main" xmlns="" id="{E099B7F9-E7D5-44E8-8C3A-5DB509031FCD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8302429" y="542442"/>
              <a:ext cx="9722" cy="3659"/>
            </a:xfrm>
            <a:custGeom>
              <a:avLst/>
              <a:gdLst/>
              <a:ahLst/>
              <a:cxnLst/>
              <a:rect l="0" t="0" r="0" b="0"/>
              <a:pathLst>
                <a:path w="9722" h="3659">
                  <a:moveTo>
                    <a:pt x="3371" y="3658"/>
                  </a:moveTo>
                  <a:lnTo>
                    <a:pt x="3371" y="3658"/>
                  </a:lnTo>
                  <a:lnTo>
                    <a:pt x="0" y="287"/>
                  </a:lnTo>
                  <a:lnTo>
                    <a:pt x="418" y="0"/>
                  </a:lnTo>
                  <a:lnTo>
                    <a:pt x="9721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868">
              <a:extLst>
                <a:ext uri="{FF2B5EF4-FFF2-40B4-BE49-F238E27FC236}">
                  <a16:creationId xmlns:a16="http://schemas.microsoft.com/office/drawing/2014/main" xmlns="" id="{9475CDE3-B492-436B-A51E-02EB078824A4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8280400" y="63500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0" y="0"/>
                  </a:moveTo>
                  <a:lnTo>
                    <a:pt x="0" y="0"/>
                  </a:lnTo>
                  <a:lnTo>
                    <a:pt x="5775" y="14503"/>
                  </a:lnTo>
                  <a:lnTo>
                    <a:pt x="14489" y="28129"/>
                  </a:lnTo>
                  <a:lnTo>
                    <a:pt x="190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157">
            <a:extLst>
              <a:ext uri="{FF2B5EF4-FFF2-40B4-BE49-F238E27FC236}">
                <a16:creationId xmlns:a16="http://schemas.microsoft.com/office/drawing/2014/main" xmlns="" id="{5EBF955C-A061-41F8-BF21-53D86AF24704}"/>
              </a:ext>
            </a:extLst>
          </p:cNvPr>
          <p:cNvGrpSpPr/>
          <p:nvPr/>
        </p:nvGrpSpPr>
        <p:grpSpPr>
          <a:xfrm>
            <a:off x="9095979" y="411783"/>
            <a:ext cx="1647350" cy="504490"/>
            <a:chOff x="9095979" y="411783"/>
            <a:chExt cx="1647350" cy="504490"/>
          </a:xfrm>
        </p:grpSpPr>
        <p:sp>
          <p:nvSpPr>
            <p:cNvPr id="55" name="SMARTInkShape-869">
              <a:extLst>
                <a:ext uri="{FF2B5EF4-FFF2-40B4-BE49-F238E27FC236}">
                  <a16:creationId xmlns:a16="http://schemas.microsoft.com/office/drawing/2014/main" xmlns="" id="{343037F2-38D8-44D6-8324-7E5DB5868DE2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10516091" y="587891"/>
              <a:ext cx="227238" cy="288410"/>
            </a:xfrm>
            <a:custGeom>
              <a:avLst/>
              <a:gdLst/>
              <a:ahLst/>
              <a:cxnLst/>
              <a:rect l="0" t="0" r="0" b="0"/>
              <a:pathLst>
                <a:path w="227238" h="288410">
                  <a:moveTo>
                    <a:pt x="82059" y="237609"/>
                  </a:moveTo>
                  <a:lnTo>
                    <a:pt x="82059" y="237609"/>
                  </a:lnTo>
                  <a:lnTo>
                    <a:pt x="85429" y="227496"/>
                  </a:lnTo>
                  <a:lnTo>
                    <a:pt x="85718" y="223811"/>
                  </a:lnTo>
                  <a:lnTo>
                    <a:pt x="84155" y="217836"/>
                  </a:lnTo>
                  <a:lnTo>
                    <a:pt x="75463" y="212828"/>
                  </a:lnTo>
                  <a:lnTo>
                    <a:pt x="69195" y="210505"/>
                  </a:lnTo>
                  <a:lnTo>
                    <a:pt x="52823" y="211687"/>
                  </a:lnTo>
                  <a:lnTo>
                    <a:pt x="34493" y="217621"/>
                  </a:lnTo>
                  <a:lnTo>
                    <a:pt x="16939" y="227314"/>
                  </a:lnTo>
                  <a:lnTo>
                    <a:pt x="5374" y="238678"/>
                  </a:lnTo>
                  <a:lnTo>
                    <a:pt x="1303" y="244672"/>
                  </a:lnTo>
                  <a:lnTo>
                    <a:pt x="0" y="250079"/>
                  </a:lnTo>
                  <a:lnTo>
                    <a:pt x="541" y="255094"/>
                  </a:lnTo>
                  <a:lnTo>
                    <a:pt x="6164" y="267014"/>
                  </a:lnTo>
                  <a:lnTo>
                    <a:pt x="8179" y="269912"/>
                  </a:lnTo>
                  <a:lnTo>
                    <a:pt x="11639" y="271845"/>
                  </a:lnTo>
                  <a:lnTo>
                    <a:pt x="21129" y="273991"/>
                  </a:lnTo>
                  <a:lnTo>
                    <a:pt x="48125" y="270300"/>
                  </a:lnTo>
                  <a:lnTo>
                    <a:pt x="63145" y="266188"/>
                  </a:lnTo>
                  <a:lnTo>
                    <a:pt x="77286" y="268802"/>
                  </a:lnTo>
                  <a:lnTo>
                    <a:pt x="78876" y="269693"/>
                  </a:lnTo>
                  <a:lnTo>
                    <a:pt x="79937" y="270993"/>
                  </a:lnTo>
                  <a:lnTo>
                    <a:pt x="80644" y="272565"/>
                  </a:lnTo>
                  <a:lnTo>
                    <a:pt x="88383" y="278148"/>
                  </a:lnTo>
                  <a:lnTo>
                    <a:pt x="97569" y="278440"/>
                  </a:lnTo>
                  <a:lnTo>
                    <a:pt x="102983" y="277529"/>
                  </a:lnTo>
                  <a:lnTo>
                    <a:pt x="124085" y="266135"/>
                  </a:lnTo>
                  <a:lnTo>
                    <a:pt x="149421" y="236411"/>
                  </a:lnTo>
                  <a:lnTo>
                    <a:pt x="165066" y="215644"/>
                  </a:lnTo>
                  <a:lnTo>
                    <a:pt x="181142" y="187688"/>
                  </a:lnTo>
                  <a:lnTo>
                    <a:pt x="197502" y="154939"/>
                  </a:lnTo>
                  <a:lnTo>
                    <a:pt x="214055" y="118996"/>
                  </a:lnTo>
                  <a:lnTo>
                    <a:pt x="222973" y="84450"/>
                  </a:lnTo>
                  <a:lnTo>
                    <a:pt x="226802" y="50836"/>
                  </a:lnTo>
                  <a:lnTo>
                    <a:pt x="227237" y="17844"/>
                  </a:lnTo>
                  <a:lnTo>
                    <a:pt x="219061" y="2904"/>
                  </a:lnTo>
                  <a:lnTo>
                    <a:pt x="205144" y="0"/>
                  </a:lnTo>
                  <a:lnTo>
                    <a:pt x="187398" y="5120"/>
                  </a:lnTo>
                  <a:lnTo>
                    <a:pt x="174157" y="16294"/>
                  </a:lnTo>
                  <a:lnTo>
                    <a:pt x="155683" y="49406"/>
                  </a:lnTo>
                  <a:lnTo>
                    <a:pt x="148412" y="89993"/>
                  </a:lnTo>
                  <a:lnTo>
                    <a:pt x="146826" y="131785"/>
                  </a:lnTo>
                  <a:lnTo>
                    <a:pt x="146122" y="169174"/>
                  </a:lnTo>
                  <a:lnTo>
                    <a:pt x="145809" y="204606"/>
                  </a:lnTo>
                  <a:lnTo>
                    <a:pt x="147787" y="236347"/>
                  </a:lnTo>
                  <a:lnTo>
                    <a:pt x="155720" y="259861"/>
                  </a:lnTo>
                  <a:lnTo>
                    <a:pt x="166303" y="274075"/>
                  </a:lnTo>
                  <a:lnTo>
                    <a:pt x="183659" y="288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870">
              <a:extLst>
                <a:ext uri="{FF2B5EF4-FFF2-40B4-BE49-F238E27FC236}">
                  <a16:creationId xmlns:a16="http://schemas.microsoft.com/office/drawing/2014/main" xmlns="" id="{0C6FA22D-0A1A-4ABA-A544-3AAD55A2FDC0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10322336" y="775371"/>
              <a:ext cx="145618" cy="119725"/>
            </a:xfrm>
            <a:custGeom>
              <a:avLst/>
              <a:gdLst/>
              <a:ahLst/>
              <a:cxnLst/>
              <a:rect l="0" t="0" r="0" b="0"/>
              <a:pathLst>
                <a:path w="145618" h="119725">
                  <a:moveTo>
                    <a:pt x="28164" y="18379"/>
                  </a:moveTo>
                  <a:lnTo>
                    <a:pt x="28164" y="18379"/>
                  </a:lnTo>
                  <a:lnTo>
                    <a:pt x="23138" y="40983"/>
                  </a:lnTo>
                  <a:lnTo>
                    <a:pt x="18705" y="71998"/>
                  </a:lnTo>
                  <a:lnTo>
                    <a:pt x="3425" y="118348"/>
                  </a:lnTo>
                  <a:lnTo>
                    <a:pt x="1793" y="119597"/>
                  </a:lnTo>
                  <a:lnTo>
                    <a:pt x="0" y="119724"/>
                  </a:lnTo>
                  <a:lnTo>
                    <a:pt x="215" y="117693"/>
                  </a:lnTo>
                  <a:lnTo>
                    <a:pt x="24166" y="70703"/>
                  </a:lnTo>
                  <a:lnTo>
                    <a:pt x="51049" y="27147"/>
                  </a:lnTo>
                  <a:lnTo>
                    <a:pt x="71988" y="1897"/>
                  </a:lnTo>
                  <a:lnTo>
                    <a:pt x="74313" y="335"/>
                  </a:lnTo>
                  <a:lnTo>
                    <a:pt x="75863" y="0"/>
                  </a:lnTo>
                  <a:lnTo>
                    <a:pt x="76191" y="2599"/>
                  </a:lnTo>
                  <a:lnTo>
                    <a:pt x="69768" y="28929"/>
                  </a:lnTo>
                  <a:lnTo>
                    <a:pt x="61212" y="62990"/>
                  </a:lnTo>
                  <a:lnTo>
                    <a:pt x="60085" y="79113"/>
                  </a:lnTo>
                  <a:lnTo>
                    <a:pt x="60733" y="79329"/>
                  </a:lnTo>
                  <a:lnTo>
                    <a:pt x="63335" y="77688"/>
                  </a:lnTo>
                  <a:lnTo>
                    <a:pt x="103656" y="38092"/>
                  </a:lnTo>
                  <a:lnTo>
                    <a:pt x="126653" y="16537"/>
                  </a:lnTo>
                  <a:lnTo>
                    <a:pt x="138024" y="10505"/>
                  </a:lnTo>
                  <a:lnTo>
                    <a:pt x="141621" y="9602"/>
                  </a:lnTo>
                  <a:lnTo>
                    <a:pt x="144018" y="9705"/>
                  </a:lnTo>
                  <a:lnTo>
                    <a:pt x="145617" y="10480"/>
                  </a:lnTo>
                  <a:lnTo>
                    <a:pt x="145272" y="13113"/>
                  </a:lnTo>
                  <a:lnTo>
                    <a:pt x="129082" y="49501"/>
                  </a:lnTo>
                  <a:lnTo>
                    <a:pt x="129764" y="1009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871">
              <a:extLst>
                <a:ext uri="{FF2B5EF4-FFF2-40B4-BE49-F238E27FC236}">
                  <a16:creationId xmlns:a16="http://schemas.microsoft.com/office/drawing/2014/main" xmlns="" id="{F767407E-A878-4FC8-A5A2-D6BA33B4069F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10210800" y="768350"/>
              <a:ext cx="101601" cy="147923"/>
            </a:xfrm>
            <a:custGeom>
              <a:avLst/>
              <a:gdLst/>
              <a:ahLst/>
              <a:cxnLst/>
              <a:rect l="0" t="0" r="0" b="0"/>
              <a:pathLst>
                <a:path w="101601" h="147923">
                  <a:moveTo>
                    <a:pt x="0" y="25400"/>
                  </a:moveTo>
                  <a:lnTo>
                    <a:pt x="0" y="25400"/>
                  </a:lnTo>
                  <a:lnTo>
                    <a:pt x="10139" y="21036"/>
                  </a:lnTo>
                  <a:lnTo>
                    <a:pt x="17676" y="19933"/>
                  </a:lnTo>
                  <a:lnTo>
                    <a:pt x="20957" y="21755"/>
                  </a:lnTo>
                  <a:lnTo>
                    <a:pt x="40302" y="52384"/>
                  </a:lnTo>
                  <a:lnTo>
                    <a:pt x="51060" y="81530"/>
                  </a:lnTo>
                  <a:lnTo>
                    <a:pt x="51974" y="112508"/>
                  </a:lnTo>
                  <a:lnTo>
                    <a:pt x="44405" y="137288"/>
                  </a:lnTo>
                  <a:lnTo>
                    <a:pt x="40893" y="142325"/>
                  </a:lnTo>
                  <a:lnTo>
                    <a:pt x="33227" y="147922"/>
                  </a:lnTo>
                  <a:lnTo>
                    <a:pt x="30618" y="147298"/>
                  </a:lnTo>
                  <a:lnTo>
                    <a:pt x="28878" y="144765"/>
                  </a:lnTo>
                  <a:lnTo>
                    <a:pt x="27719" y="140960"/>
                  </a:lnTo>
                  <a:lnTo>
                    <a:pt x="29459" y="118750"/>
                  </a:lnTo>
                  <a:lnTo>
                    <a:pt x="41184" y="83085"/>
                  </a:lnTo>
                  <a:lnTo>
                    <a:pt x="61434" y="44608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872">
              <a:extLst>
                <a:ext uri="{FF2B5EF4-FFF2-40B4-BE49-F238E27FC236}">
                  <a16:creationId xmlns:a16="http://schemas.microsoft.com/office/drawing/2014/main" xmlns="" id="{89A0F1EC-9979-45C7-9A45-D7BDDEA41644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10127187" y="785432"/>
              <a:ext cx="70914" cy="111848"/>
            </a:xfrm>
            <a:custGeom>
              <a:avLst/>
              <a:gdLst/>
              <a:ahLst/>
              <a:cxnLst/>
              <a:rect l="0" t="0" r="0" b="0"/>
              <a:pathLst>
                <a:path w="70914" h="111848">
                  <a:moveTo>
                    <a:pt x="70913" y="21018"/>
                  </a:moveTo>
                  <a:lnTo>
                    <a:pt x="70913" y="21018"/>
                  </a:lnTo>
                  <a:lnTo>
                    <a:pt x="60775" y="7220"/>
                  </a:lnTo>
                  <a:lnTo>
                    <a:pt x="53236" y="1245"/>
                  </a:lnTo>
                  <a:lnTo>
                    <a:pt x="41419" y="0"/>
                  </a:lnTo>
                  <a:lnTo>
                    <a:pt x="34317" y="656"/>
                  </a:lnTo>
                  <a:lnTo>
                    <a:pt x="20782" y="8911"/>
                  </a:lnTo>
                  <a:lnTo>
                    <a:pt x="14209" y="15063"/>
                  </a:lnTo>
                  <a:lnTo>
                    <a:pt x="5025" y="33188"/>
                  </a:lnTo>
                  <a:lnTo>
                    <a:pt x="0" y="54649"/>
                  </a:lnTo>
                  <a:lnTo>
                    <a:pt x="1846" y="85154"/>
                  </a:lnTo>
                  <a:lnTo>
                    <a:pt x="7525" y="101028"/>
                  </a:lnTo>
                  <a:lnTo>
                    <a:pt x="11722" y="106108"/>
                  </a:lnTo>
                  <a:lnTo>
                    <a:pt x="22027" y="111752"/>
                  </a:lnTo>
                  <a:lnTo>
                    <a:pt x="27740" y="111847"/>
                  </a:lnTo>
                  <a:lnTo>
                    <a:pt x="39730" y="108188"/>
                  </a:lnTo>
                  <a:lnTo>
                    <a:pt x="50234" y="98095"/>
                  </a:lnTo>
                  <a:lnTo>
                    <a:pt x="55010" y="91453"/>
                  </a:lnTo>
                  <a:lnTo>
                    <a:pt x="58436" y="74665"/>
                  </a:lnTo>
                  <a:lnTo>
                    <a:pt x="56901" y="56150"/>
                  </a:lnTo>
                  <a:lnTo>
                    <a:pt x="45513" y="14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873">
              <a:extLst>
                <a:ext uri="{FF2B5EF4-FFF2-40B4-BE49-F238E27FC236}">
                  <a16:creationId xmlns:a16="http://schemas.microsoft.com/office/drawing/2014/main" xmlns="" id="{A90BCEB9-EEDA-4048-A3F4-8CE88DAF56EC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9913004" y="641350"/>
              <a:ext cx="202547" cy="272844"/>
            </a:xfrm>
            <a:custGeom>
              <a:avLst/>
              <a:gdLst/>
              <a:ahLst/>
              <a:cxnLst/>
              <a:rect l="0" t="0" r="0" b="0"/>
              <a:pathLst>
                <a:path w="202547" h="272844">
                  <a:moveTo>
                    <a:pt x="12046" y="114300"/>
                  </a:moveTo>
                  <a:lnTo>
                    <a:pt x="12046" y="114300"/>
                  </a:lnTo>
                  <a:lnTo>
                    <a:pt x="15416" y="114300"/>
                  </a:lnTo>
                  <a:lnTo>
                    <a:pt x="16409" y="116417"/>
                  </a:lnTo>
                  <a:lnTo>
                    <a:pt x="17513" y="124413"/>
                  </a:lnTo>
                  <a:lnTo>
                    <a:pt x="11372" y="170473"/>
                  </a:lnTo>
                  <a:lnTo>
                    <a:pt x="7377" y="209261"/>
                  </a:lnTo>
                  <a:lnTo>
                    <a:pt x="4312" y="245683"/>
                  </a:lnTo>
                  <a:lnTo>
                    <a:pt x="327" y="272740"/>
                  </a:lnTo>
                  <a:lnTo>
                    <a:pt x="0" y="272843"/>
                  </a:lnTo>
                  <a:lnTo>
                    <a:pt x="814" y="229192"/>
                  </a:lnTo>
                  <a:lnTo>
                    <a:pt x="6114" y="197818"/>
                  </a:lnTo>
                  <a:lnTo>
                    <a:pt x="16935" y="157064"/>
                  </a:lnTo>
                  <a:lnTo>
                    <a:pt x="29741" y="113551"/>
                  </a:lnTo>
                  <a:lnTo>
                    <a:pt x="40136" y="75397"/>
                  </a:lnTo>
                  <a:lnTo>
                    <a:pt x="53921" y="45780"/>
                  </a:lnTo>
                  <a:lnTo>
                    <a:pt x="57602" y="42514"/>
                  </a:lnTo>
                  <a:lnTo>
                    <a:pt x="60762" y="41748"/>
                  </a:lnTo>
                  <a:lnTo>
                    <a:pt x="63573" y="42649"/>
                  </a:lnTo>
                  <a:lnTo>
                    <a:pt x="74272" y="67513"/>
                  </a:lnTo>
                  <a:lnTo>
                    <a:pt x="79637" y="112902"/>
                  </a:lnTo>
                  <a:lnTo>
                    <a:pt x="82773" y="148251"/>
                  </a:lnTo>
                  <a:lnTo>
                    <a:pt x="85814" y="184423"/>
                  </a:lnTo>
                  <a:lnTo>
                    <a:pt x="87165" y="219314"/>
                  </a:lnTo>
                  <a:lnTo>
                    <a:pt x="93411" y="242347"/>
                  </a:lnTo>
                  <a:lnTo>
                    <a:pt x="102536" y="255876"/>
                  </a:lnTo>
                  <a:lnTo>
                    <a:pt x="111294" y="261890"/>
                  </a:lnTo>
                  <a:lnTo>
                    <a:pt x="115606" y="261376"/>
                  </a:lnTo>
                  <a:lnTo>
                    <a:pt x="124160" y="255162"/>
                  </a:lnTo>
                  <a:lnTo>
                    <a:pt x="147022" y="226279"/>
                  </a:lnTo>
                  <a:lnTo>
                    <a:pt x="162654" y="186441"/>
                  </a:lnTo>
                  <a:lnTo>
                    <a:pt x="172822" y="152242"/>
                  </a:lnTo>
                  <a:lnTo>
                    <a:pt x="183691" y="112819"/>
                  </a:lnTo>
                  <a:lnTo>
                    <a:pt x="193224" y="69427"/>
                  </a:lnTo>
                  <a:lnTo>
                    <a:pt x="198403" y="35560"/>
                  </a:lnTo>
                  <a:lnTo>
                    <a:pt x="2025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874">
              <a:extLst>
                <a:ext uri="{FF2B5EF4-FFF2-40B4-BE49-F238E27FC236}">
                  <a16:creationId xmlns:a16="http://schemas.microsoft.com/office/drawing/2014/main" xmlns="" id="{60D4E8A6-B87A-4E4F-ADFA-883C9A95A86C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9477894" y="842772"/>
              <a:ext cx="218557" cy="71629"/>
            </a:xfrm>
            <a:custGeom>
              <a:avLst/>
              <a:gdLst/>
              <a:ahLst/>
              <a:cxnLst/>
              <a:rect l="0" t="0" r="0" b="0"/>
              <a:pathLst>
                <a:path w="218557" h="71629">
                  <a:moveTo>
                    <a:pt x="40756" y="71628"/>
                  </a:moveTo>
                  <a:lnTo>
                    <a:pt x="40756" y="71628"/>
                  </a:lnTo>
                  <a:lnTo>
                    <a:pt x="8773" y="62790"/>
                  </a:lnTo>
                  <a:lnTo>
                    <a:pt x="4618" y="59386"/>
                  </a:lnTo>
                  <a:lnTo>
                    <a:pt x="0" y="49959"/>
                  </a:lnTo>
                  <a:lnTo>
                    <a:pt x="772" y="29381"/>
                  </a:lnTo>
                  <a:lnTo>
                    <a:pt x="5581" y="17339"/>
                  </a:lnTo>
                  <a:lnTo>
                    <a:pt x="8839" y="12152"/>
                  </a:lnTo>
                  <a:lnTo>
                    <a:pt x="19984" y="4507"/>
                  </a:lnTo>
                  <a:lnTo>
                    <a:pt x="26909" y="1481"/>
                  </a:lnTo>
                  <a:lnTo>
                    <a:pt x="42127" y="0"/>
                  </a:lnTo>
                  <a:lnTo>
                    <a:pt x="50137" y="592"/>
                  </a:lnTo>
                  <a:lnTo>
                    <a:pt x="64681" y="6896"/>
                  </a:lnTo>
                  <a:lnTo>
                    <a:pt x="84769" y="24226"/>
                  </a:lnTo>
                  <a:lnTo>
                    <a:pt x="91264" y="31560"/>
                  </a:lnTo>
                  <a:lnTo>
                    <a:pt x="107888" y="41590"/>
                  </a:lnTo>
                  <a:lnTo>
                    <a:pt x="143936" y="53779"/>
                  </a:lnTo>
                  <a:lnTo>
                    <a:pt x="157404" y="54758"/>
                  </a:lnTo>
                  <a:lnTo>
                    <a:pt x="168799" y="52136"/>
                  </a:lnTo>
                  <a:lnTo>
                    <a:pt x="185703" y="42726"/>
                  </a:lnTo>
                  <a:lnTo>
                    <a:pt x="218556" y="8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875">
              <a:extLst>
                <a:ext uri="{FF2B5EF4-FFF2-40B4-BE49-F238E27FC236}">
                  <a16:creationId xmlns:a16="http://schemas.microsoft.com/office/drawing/2014/main" xmlns="" id="{6C6B6BF3-5FB9-4665-A041-5F349DB5B4F4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9464008" y="694441"/>
              <a:ext cx="194343" cy="73649"/>
            </a:xfrm>
            <a:custGeom>
              <a:avLst/>
              <a:gdLst/>
              <a:ahLst/>
              <a:cxnLst/>
              <a:rect l="0" t="0" r="0" b="0"/>
              <a:pathLst>
                <a:path w="194343" h="73649">
                  <a:moveTo>
                    <a:pt x="41942" y="67559"/>
                  </a:moveTo>
                  <a:lnTo>
                    <a:pt x="41942" y="67559"/>
                  </a:lnTo>
                  <a:lnTo>
                    <a:pt x="35200" y="70930"/>
                  </a:lnTo>
                  <a:lnTo>
                    <a:pt x="6621" y="73648"/>
                  </a:lnTo>
                  <a:lnTo>
                    <a:pt x="3577" y="73029"/>
                  </a:lnTo>
                  <a:lnTo>
                    <a:pt x="1548" y="71911"/>
                  </a:lnTo>
                  <a:lnTo>
                    <a:pt x="196" y="70461"/>
                  </a:lnTo>
                  <a:lnTo>
                    <a:pt x="0" y="68082"/>
                  </a:lnTo>
                  <a:lnTo>
                    <a:pt x="1664" y="61677"/>
                  </a:lnTo>
                  <a:lnTo>
                    <a:pt x="26159" y="28127"/>
                  </a:lnTo>
                  <a:lnTo>
                    <a:pt x="41277" y="14050"/>
                  </a:lnTo>
                  <a:lnTo>
                    <a:pt x="64950" y="2864"/>
                  </a:lnTo>
                  <a:lnTo>
                    <a:pt x="78978" y="0"/>
                  </a:lnTo>
                  <a:lnTo>
                    <a:pt x="84977" y="1353"/>
                  </a:lnTo>
                  <a:lnTo>
                    <a:pt x="95405" y="8501"/>
                  </a:lnTo>
                  <a:lnTo>
                    <a:pt x="122237" y="44645"/>
                  </a:lnTo>
                  <a:lnTo>
                    <a:pt x="134543" y="52201"/>
                  </a:lnTo>
                  <a:lnTo>
                    <a:pt x="141776" y="55204"/>
                  </a:lnTo>
                  <a:lnTo>
                    <a:pt x="148715" y="55794"/>
                  </a:lnTo>
                  <a:lnTo>
                    <a:pt x="162069" y="52688"/>
                  </a:lnTo>
                  <a:lnTo>
                    <a:pt x="171296" y="44722"/>
                  </a:lnTo>
                  <a:lnTo>
                    <a:pt x="194342" y="16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876">
              <a:extLst>
                <a:ext uri="{FF2B5EF4-FFF2-40B4-BE49-F238E27FC236}">
                  <a16:creationId xmlns:a16="http://schemas.microsoft.com/office/drawing/2014/main" xmlns="" id="{3615F88B-2804-4EF2-A8A0-359D499A2CF6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9132829" y="411783"/>
              <a:ext cx="220722" cy="93056"/>
            </a:xfrm>
            <a:custGeom>
              <a:avLst/>
              <a:gdLst/>
              <a:ahLst/>
              <a:cxnLst/>
              <a:rect l="0" t="0" r="0" b="0"/>
              <a:pathLst>
                <a:path w="220722" h="93056">
                  <a:moveTo>
                    <a:pt x="36571" y="7317"/>
                  </a:moveTo>
                  <a:lnTo>
                    <a:pt x="36571" y="7317"/>
                  </a:lnTo>
                  <a:lnTo>
                    <a:pt x="36571" y="575"/>
                  </a:lnTo>
                  <a:lnTo>
                    <a:pt x="35159" y="0"/>
                  </a:lnTo>
                  <a:lnTo>
                    <a:pt x="29829" y="3124"/>
                  </a:lnTo>
                  <a:lnTo>
                    <a:pt x="15866" y="41302"/>
                  </a:lnTo>
                  <a:lnTo>
                    <a:pt x="1911" y="88045"/>
                  </a:lnTo>
                  <a:lnTo>
                    <a:pt x="0" y="93055"/>
                  </a:lnTo>
                  <a:lnTo>
                    <a:pt x="24587" y="52708"/>
                  </a:lnTo>
                  <a:lnTo>
                    <a:pt x="55539" y="8363"/>
                  </a:lnTo>
                  <a:lnTo>
                    <a:pt x="59800" y="3781"/>
                  </a:lnTo>
                  <a:lnTo>
                    <a:pt x="64051" y="1432"/>
                  </a:lnTo>
                  <a:lnTo>
                    <a:pt x="68295" y="571"/>
                  </a:lnTo>
                  <a:lnTo>
                    <a:pt x="72537" y="703"/>
                  </a:lnTo>
                  <a:lnTo>
                    <a:pt x="76071" y="2908"/>
                  </a:lnTo>
                  <a:lnTo>
                    <a:pt x="104316" y="34150"/>
                  </a:lnTo>
                  <a:lnTo>
                    <a:pt x="151500" y="63287"/>
                  </a:lnTo>
                  <a:lnTo>
                    <a:pt x="198424" y="82892"/>
                  </a:lnTo>
                  <a:lnTo>
                    <a:pt x="220721" y="89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877">
              <a:extLst>
                <a:ext uri="{FF2B5EF4-FFF2-40B4-BE49-F238E27FC236}">
                  <a16:creationId xmlns:a16="http://schemas.microsoft.com/office/drawing/2014/main" xmlns="" id="{526A336B-E449-49B6-B353-547FFA1ED0BB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9095979" y="560177"/>
              <a:ext cx="219472" cy="278071"/>
            </a:xfrm>
            <a:custGeom>
              <a:avLst/>
              <a:gdLst/>
              <a:ahLst/>
              <a:cxnLst/>
              <a:rect l="0" t="0" r="0" b="0"/>
              <a:pathLst>
                <a:path w="219472" h="278071">
                  <a:moveTo>
                    <a:pt x="130571" y="30373"/>
                  </a:moveTo>
                  <a:lnTo>
                    <a:pt x="130571" y="30373"/>
                  </a:lnTo>
                  <a:lnTo>
                    <a:pt x="133941" y="20260"/>
                  </a:lnTo>
                  <a:lnTo>
                    <a:pt x="134229" y="16575"/>
                  </a:lnTo>
                  <a:lnTo>
                    <a:pt x="132667" y="10600"/>
                  </a:lnTo>
                  <a:lnTo>
                    <a:pt x="127821" y="3269"/>
                  </a:lnTo>
                  <a:lnTo>
                    <a:pt x="122058" y="688"/>
                  </a:lnTo>
                  <a:lnTo>
                    <a:pt x="118545" y="0"/>
                  </a:lnTo>
                  <a:lnTo>
                    <a:pt x="108999" y="2998"/>
                  </a:lnTo>
                  <a:lnTo>
                    <a:pt x="103490" y="5773"/>
                  </a:lnTo>
                  <a:lnTo>
                    <a:pt x="64411" y="48892"/>
                  </a:lnTo>
                  <a:lnTo>
                    <a:pt x="34532" y="94892"/>
                  </a:lnTo>
                  <a:lnTo>
                    <a:pt x="15920" y="132426"/>
                  </a:lnTo>
                  <a:lnTo>
                    <a:pt x="2945" y="170274"/>
                  </a:lnTo>
                  <a:lnTo>
                    <a:pt x="0" y="202618"/>
                  </a:lnTo>
                  <a:lnTo>
                    <a:pt x="4100" y="230399"/>
                  </a:lnTo>
                  <a:lnTo>
                    <a:pt x="12978" y="254505"/>
                  </a:lnTo>
                  <a:lnTo>
                    <a:pt x="19720" y="263050"/>
                  </a:lnTo>
                  <a:lnTo>
                    <a:pt x="36618" y="274426"/>
                  </a:lnTo>
                  <a:lnTo>
                    <a:pt x="57770" y="278070"/>
                  </a:lnTo>
                  <a:lnTo>
                    <a:pt x="69337" y="278055"/>
                  </a:lnTo>
                  <a:lnTo>
                    <a:pt x="109213" y="261178"/>
                  </a:lnTo>
                  <a:lnTo>
                    <a:pt x="148937" y="223721"/>
                  </a:lnTo>
                  <a:lnTo>
                    <a:pt x="167190" y="191094"/>
                  </a:lnTo>
                  <a:lnTo>
                    <a:pt x="179301" y="155427"/>
                  </a:lnTo>
                  <a:lnTo>
                    <a:pt x="187037" y="118408"/>
                  </a:lnTo>
                  <a:lnTo>
                    <a:pt x="187182" y="84552"/>
                  </a:lnTo>
                  <a:lnTo>
                    <a:pt x="185245" y="68609"/>
                  </a:lnTo>
                  <a:lnTo>
                    <a:pt x="173685" y="45250"/>
                  </a:lnTo>
                  <a:lnTo>
                    <a:pt x="165664" y="36058"/>
                  </a:lnTo>
                  <a:lnTo>
                    <a:pt x="145462" y="23962"/>
                  </a:lnTo>
                  <a:lnTo>
                    <a:pt x="134148" y="19749"/>
                  </a:lnTo>
                  <a:lnTo>
                    <a:pt x="112170" y="20712"/>
                  </a:lnTo>
                  <a:lnTo>
                    <a:pt x="101370" y="23933"/>
                  </a:lnTo>
                  <a:lnTo>
                    <a:pt x="81845" y="36918"/>
                  </a:lnTo>
                  <a:lnTo>
                    <a:pt x="65876" y="55154"/>
                  </a:lnTo>
                  <a:lnTo>
                    <a:pt x="53625" y="87810"/>
                  </a:lnTo>
                  <a:lnTo>
                    <a:pt x="50512" y="106936"/>
                  </a:lnTo>
                  <a:lnTo>
                    <a:pt x="53915" y="113870"/>
                  </a:lnTo>
                  <a:lnTo>
                    <a:pt x="60417" y="119199"/>
                  </a:lnTo>
                  <a:lnTo>
                    <a:pt x="68985" y="123457"/>
                  </a:lnTo>
                  <a:lnTo>
                    <a:pt x="104640" y="126079"/>
                  </a:lnTo>
                  <a:lnTo>
                    <a:pt x="135979" y="122063"/>
                  </a:lnTo>
                  <a:lnTo>
                    <a:pt x="181797" y="111868"/>
                  </a:lnTo>
                  <a:lnTo>
                    <a:pt x="219471" y="100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158">
            <a:extLst>
              <a:ext uri="{FF2B5EF4-FFF2-40B4-BE49-F238E27FC236}">
                <a16:creationId xmlns:a16="http://schemas.microsoft.com/office/drawing/2014/main" xmlns="" id="{8DAAD770-802C-46B6-A9A9-5C5BFC4C54E3}"/>
              </a:ext>
            </a:extLst>
          </p:cNvPr>
          <p:cNvGrpSpPr/>
          <p:nvPr/>
        </p:nvGrpSpPr>
        <p:grpSpPr>
          <a:xfrm>
            <a:off x="10965580" y="590550"/>
            <a:ext cx="1023221" cy="342901"/>
            <a:chOff x="10965580" y="590550"/>
            <a:chExt cx="1023221" cy="342901"/>
          </a:xfrm>
        </p:grpSpPr>
        <p:sp>
          <p:nvSpPr>
            <p:cNvPr id="65" name="SMARTInkShape-878">
              <a:extLst>
                <a:ext uri="{FF2B5EF4-FFF2-40B4-BE49-F238E27FC236}">
                  <a16:creationId xmlns:a16="http://schemas.microsoft.com/office/drawing/2014/main" xmlns="" id="{3898AD62-1E7F-478C-A8C3-F41D187FA276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11969750" y="9334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879">
              <a:extLst>
                <a:ext uri="{FF2B5EF4-FFF2-40B4-BE49-F238E27FC236}">
                  <a16:creationId xmlns:a16="http://schemas.microsoft.com/office/drawing/2014/main" xmlns="" id="{25509F7A-8C37-4C1D-847B-8AF8A6AB09DA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11804650" y="590550"/>
              <a:ext cx="110100" cy="330201"/>
            </a:xfrm>
            <a:custGeom>
              <a:avLst/>
              <a:gdLst/>
              <a:ahLst/>
              <a:cxnLst/>
              <a:rect l="0" t="0" r="0" b="0"/>
              <a:pathLst>
                <a:path w="110100" h="330201">
                  <a:moveTo>
                    <a:pt x="88900" y="0"/>
                  </a:moveTo>
                  <a:lnTo>
                    <a:pt x="88900" y="0"/>
                  </a:lnTo>
                  <a:lnTo>
                    <a:pt x="92270" y="3371"/>
                  </a:lnTo>
                  <a:lnTo>
                    <a:pt x="99731" y="28862"/>
                  </a:lnTo>
                  <a:lnTo>
                    <a:pt x="105907" y="71189"/>
                  </a:lnTo>
                  <a:lnTo>
                    <a:pt x="110099" y="108075"/>
                  </a:lnTo>
                  <a:lnTo>
                    <a:pt x="108671" y="147987"/>
                  </a:lnTo>
                  <a:lnTo>
                    <a:pt x="103331" y="187128"/>
                  </a:lnTo>
                  <a:lnTo>
                    <a:pt x="96255" y="220986"/>
                  </a:lnTo>
                  <a:lnTo>
                    <a:pt x="74224" y="264444"/>
                  </a:lnTo>
                  <a:lnTo>
                    <a:pt x="44608" y="309163"/>
                  </a:lnTo>
                  <a:lnTo>
                    <a:pt x="28763" y="320380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880">
              <a:extLst>
                <a:ext uri="{FF2B5EF4-FFF2-40B4-BE49-F238E27FC236}">
                  <a16:creationId xmlns:a16="http://schemas.microsoft.com/office/drawing/2014/main" xmlns="" id="{DDD2C9A7-77C0-4BFF-81E0-B8929FE64AD7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11715750" y="592266"/>
              <a:ext cx="101601" cy="99885"/>
            </a:xfrm>
            <a:custGeom>
              <a:avLst/>
              <a:gdLst/>
              <a:ahLst/>
              <a:cxnLst/>
              <a:rect l="0" t="0" r="0" b="0"/>
              <a:pathLst>
                <a:path w="101601" h="99885">
                  <a:moveTo>
                    <a:pt x="0" y="10984"/>
                  </a:moveTo>
                  <a:lnTo>
                    <a:pt x="0" y="10984"/>
                  </a:lnTo>
                  <a:lnTo>
                    <a:pt x="0" y="7613"/>
                  </a:lnTo>
                  <a:lnTo>
                    <a:pt x="1881" y="4076"/>
                  </a:lnTo>
                  <a:lnTo>
                    <a:pt x="3370" y="2146"/>
                  </a:lnTo>
                  <a:lnTo>
                    <a:pt x="12553" y="0"/>
                  </a:lnTo>
                  <a:lnTo>
                    <a:pt x="33587" y="674"/>
                  </a:lnTo>
                  <a:lnTo>
                    <a:pt x="47382" y="4285"/>
                  </a:lnTo>
                  <a:lnTo>
                    <a:pt x="55864" y="10594"/>
                  </a:lnTo>
                  <a:lnTo>
                    <a:pt x="56998" y="16368"/>
                  </a:lnTo>
                  <a:lnTo>
                    <a:pt x="54494" y="32192"/>
                  </a:lnTo>
                  <a:lnTo>
                    <a:pt x="41782" y="54192"/>
                  </a:lnTo>
                  <a:lnTo>
                    <a:pt x="5632" y="89672"/>
                  </a:lnTo>
                  <a:lnTo>
                    <a:pt x="5168" y="92371"/>
                  </a:lnTo>
                  <a:lnTo>
                    <a:pt x="5560" y="94875"/>
                  </a:lnTo>
                  <a:lnTo>
                    <a:pt x="8648" y="96545"/>
                  </a:lnTo>
                  <a:lnTo>
                    <a:pt x="55404" y="99591"/>
                  </a:lnTo>
                  <a:lnTo>
                    <a:pt x="101600" y="99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881">
              <a:extLst>
                <a:ext uri="{FF2B5EF4-FFF2-40B4-BE49-F238E27FC236}">
                  <a16:creationId xmlns:a16="http://schemas.microsoft.com/office/drawing/2014/main" xmlns="" id="{6D8BCE2E-55AF-4CAC-85E2-C7E28EE5C110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11633481" y="745166"/>
              <a:ext cx="126720" cy="126858"/>
            </a:xfrm>
            <a:custGeom>
              <a:avLst/>
              <a:gdLst/>
              <a:ahLst/>
              <a:cxnLst/>
              <a:rect l="0" t="0" r="0" b="0"/>
              <a:pathLst>
                <a:path w="126720" h="126858">
                  <a:moveTo>
                    <a:pt x="25119" y="73984"/>
                  </a:moveTo>
                  <a:lnTo>
                    <a:pt x="25119" y="73984"/>
                  </a:lnTo>
                  <a:lnTo>
                    <a:pt x="57101" y="65146"/>
                  </a:lnTo>
                  <a:lnTo>
                    <a:pt x="65909" y="59237"/>
                  </a:lnTo>
                  <a:lnTo>
                    <a:pt x="72177" y="51202"/>
                  </a:lnTo>
                  <a:lnTo>
                    <a:pt x="77313" y="40575"/>
                  </a:lnTo>
                  <a:lnTo>
                    <a:pt x="80800" y="19322"/>
                  </a:lnTo>
                  <a:lnTo>
                    <a:pt x="79878" y="13553"/>
                  </a:lnTo>
                  <a:lnTo>
                    <a:pt x="75092" y="5263"/>
                  </a:lnTo>
                  <a:lnTo>
                    <a:pt x="71135" y="2770"/>
                  </a:lnTo>
                  <a:lnTo>
                    <a:pt x="61091" y="0"/>
                  </a:lnTo>
                  <a:lnTo>
                    <a:pt x="47693" y="6295"/>
                  </a:lnTo>
                  <a:lnTo>
                    <a:pt x="16093" y="33332"/>
                  </a:lnTo>
                  <a:lnTo>
                    <a:pt x="5116" y="53094"/>
                  </a:lnTo>
                  <a:lnTo>
                    <a:pt x="0" y="74577"/>
                  </a:lnTo>
                  <a:lnTo>
                    <a:pt x="2431" y="93533"/>
                  </a:lnTo>
                  <a:lnTo>
                    <a:pt x="10097" y="109483"/>
                  </a:lnTo>
                  <a:lnTo>
                    <a:pt x="15103" y="116700"/>
                  </a:lnTo>
                  <a:lnTo>
                    <a:pt x="26313" y="124719"/>
                  </a:lnTo>
                  <a:lnTo>
                    <a:pt x="32264" y="126857"/>
                  </a:lnTo>
                  <a:lnTo>
                    <a:pt x="57496" y="126496"/>
                  </a:lnTo>
                  <a:lnTo>
                    <a:pt x="96218" y="118641"/>
                  </a:lnTo>
                  <a:lnTo>
                    <a:pt x="126719" y="99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882">
              <a:extLst>
                <a:ext uri="{FF2B5EF4-FFF2-40B4-BE49-F238E27FC236}">
                  <a16:creationId xmlns:a16="http://schemas.microsoft.com/office/drawing/2014/main" xmlns="" id="{D9E762FD-7EEE-461B-8769-B7A1C4D9CB7D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11511173" y="738161"/>
              <a:ext cx="80948" cy="168138"/>
            </a:xfrm>
            <a:custGeom>
              <a:avLst/>
              <a:gdLst/>
              <a:ahLst/>
              <a:cxnLst/>
              <a:rect l="0" t="0" r="0" b="0"/>
              <a:pathLst>
                <a:path w="80948" h="168138">
                  <a:moveTo>
                    <a:pt x="77577" y="30189"/>
                  </a:moveTo>
                  <a:lnTo>
                    <a:pt x="77577" y="30189"/>
                  </a:lnTo>
                  <a:lnTo>
                    <a:pt x="80947" y="23447"/>
                  </a:lnTo>
                  <a:lnTo>
                    <a:pt x="80720" y="16374"/>
                  </a:lnTo>
                  <a:lnTo>
                    <a:pt x="79673" y="12512"/>
                  </a:lnTo>
                  <a:lnTo>
                    <a:pt x="74745" y="6340"/>
                  </a:lnTo>
                  <a:lnTo>
                    <a:pt x="71456" y="3706"/>
                  </a:lnTo>
                  <a:lnTo>
                    <a:pt x="62157" y="780"/>
                  </a:lnTo>
                  <a:lnTo>
                    <a:pt x="56713" y="0"/>
                  </a:lnTo>
                  <a:lnTo>
                    <a:pt x="43140" y="4777"/>
                  </a:lnTo>
                  <a:lnTo>
                    <a:pt x="14800" y="25091"/>
                  </a:lnTo>
                  <a:lnTo>
                    <a:pt x="1982" y="43260"/>
                  </a:lnTo>
                  <a:lnTo>
                    <a:pt x="0" y="55754"/>
                  </a:lnTo>
                  <a:lnTo>
                    <a:pt x="459" y="62049"/>
                  </a:lnTo>
                  <a:lnTo>
                    <a:pt x="6613" y="74688"/>
                  </a:lnTo>
                  <a:lnTo>
                    <a:pt x="17110" y="86655"/>
                  </a:lnTo>
                  <a:lnTo>
                    <a:pt x="51601" y="116996"/>
                  </a:lnTo>
                  <a:lnTo>
                    <a:pt x="64315" y="137519"/>
                  </a:lnTo>
                  <a:lnTo>
                    <a:pt x="65208" y="143370"/>
                  </a:lnTo>
                  <a:lnTo>
                    <a:pt x="62438" y="153634"/>
                  </a:lnTo>
                  <a:lnTo>
                    <a:pt x="58312" y="157641"/>
                  </a:lnTo>
                  <a:lnTo>
                    <a:pt x="40432" y="165946"/>
                  </a:lnTo>
                  <a:lnTo>
                    <a:pt x="30260" y="168137"/>
                  </a:lnTo>
                  <a:lnTo>
                    <a:pt x="26276" y="166604"/>
                  </a:lnTo>
                  <a:lnTo>
                    <a:pt x="14077" y="150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883">
              <a:extLst>
                <a:ext uri="{FF2B5EF4-FFF2-40B4-BE49-F238E27FC236}">
                  <a16:creationId xmlns:a16="http://schemas.microsoft.com/office/drawing/2014/main" xmlns="" id="{6D05663F-CF80-4A05-8B46-92926B356CA5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11315700" y="876300"/>
              <a:ext cx="31751" cy="44451"/>
            </a:xfrm>
            <a:custGeom>
              <a:avLst/>
              <a:gdLst/>
              <a:ahLst/>
              <a:cxnLst/>
              <a:rect l="0" t="0" r="0" b="0"/>
              <a:pathLst>
                <a:path w="31751" h="44451">
                  <a:moveTo>
                    <a:pt x="31750" y="0"/>
                  </a:moveTo>
                  <a:lnTo>
                    <a:pt x="31750" y="0"/>
                  </a:lnTo>
                  <a:lnTo>
                    <a:pt x="16053" y="25748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884">
              <a:extLst>
                <a:ext uri="{FF2B5EF4-FFF2-40B4-BE49-F238E27FC236}">
                  <a16:creationId xmlns:a16="http://schemas.microsoft.com/office/drawing/2014/main" xmlns="" id="{01621F41-4BD8-4AA3-A31E-DBF68EDFF5F4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11132713" y="668349"/>
              <a:ext cx="170288" cy="220692"/>
            </a:xfrm>
            <a:custGeom>
              <a:avLst/>
              <a:gdLst/>
              <a:ahLst/>
              <a:cxnLst/>
              <a:rect l="0" t="0" r="0" b="0"/>
              <a:pathLst>
                <a:path w="170288" h="220692">
                  <a:moveTo>
                    <a:pt x="106787" y="61901"/>
                  </a:moveTo>
                  <a:lnTo>
                    <a:pt x="106787" y="61901"/>
                  </a:lnTo>
                  <a:lnTo>
                    <a:pt x="103416" y="55159"/>
                  </a:lnTo>
                  <a:lnTo>
                    <a:pt x="97998" y="49967"/>
                  </a:lnTo>
                  <a:lnTo>
                    <a:pt x="94577" y="47595"/>
                  </a:lnTo>
                  <a:lnTo>
                    <a:pt x="90886" y="46719"/>
                  </a:lnTo>
                  <a:lnTo>
                    <a:pt x="83022" y="47628"/>
                  </a:lnTo>
                  <a:lnTo>
                    <a:pt x="67289" y="55477"/>
                  </a:lnTo>
                  <a:lnTo>
                    <a:pt x="49223" y="80223"/>
                  </a:lnTo>
                  <a:lnTo>
                    <a:pt x="30465" y="117738"/>
                  </a:lnTo>
                  <a:lnTo>
                    <a:pt x="18244" y="160133"/>
                  </a:lnTo>
                  <a:lnTo>
                    <a:pt x="18279" y="185523"/>
                  </a:lnTo>
                  <a:lnTo>
                    <a:pt x="23000" y="205744"/>
                  </a:lnTo>
                  <a:lnTo>
                    <a:pt x="29802" y="217083"/>
                  </a:lnTo>
                  <a:lnTo>
                    <a:pt x="35001" y="219683"/>
                  </a:lnTo>
                  <a:lnTo>
                    <a:pt x="48307" y="220691"/>
                  </a:lnTo>
                  <a:lnTo>
                    <a:pt x="63627" y="213143"/>
                  </a:lnTo>
                  <a:lnTo>
                    <a:pt x="96458" y="185301"/>
                  </a:lnTo>
                  <a:lnTo>
                    <a:pt x="118308" y="150832"/>
                  </a:lnTo>
                  <a:lnTo>
                    <a:pt x="131446" y="105968"/>
                  </a:lnTo>
                  <a:lnTo>
                    <a:pt x="133504" y="73490"/>
                  </a:lnTo>
                  <a:lnTo>
                    <a:pt x="129949" y="43063"/>
                  </a:lnTo>
                  <a:lnTo>
                    <a:pt x="118963" y="20132"/>
                  </a:lnTo>
                  <a:lnTo>
                    <a:pt x="99028" y="6178"/>
                  </a:lnTo>
                  <a:lnTo>
                    <a:pt x="86798" y="1469"/>
                  </a:lnTo>
                  <a:lnTo>
                    <a:pt x="60037" y="0"/>
                  </a:lnTo>
                  <a:lnTo>
                    <a:pt x="34504" y="4756"/>
                  </a:lnTo>
                  <a:lnTo>
                    <a:pt x="16100" y="13925"/>
                  </a:lnTo>
                  <a:lnTo>
                    <a:pt x="4629" y="28819"/>
                  </a:lnTo>
                  <a:lnTo>
                    <a:pt x="582" y="37730"/>
                  </a:lnTo>
                  <a:lnTo>
                    <a:pt x="0" y="46492"/>
                  </a:lnTo>
                  <a:lnTo>
                    <a:pt x="4998" y="63755"/>
                  </a:lnTo>
                  <a:lnTo>
                    <a:pt x="21801" y="78953"/>
                  </a:lnTo>
                  <a:lnTo>
                    <a:pt x="57147" y="95646"/>
                  </a:lnTo>
                  <a:lnTo>
                    <a:pt x="82608" y="100888"/>
                  </a:lnTo>
                  <a:lnTo>
                    <a:pt x="123298" y="100577"/>
                  </a:lnTo>
                  <a:lnTo>
                    <a:pt x="170287" y="100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885">
              <a:extLst>
                <a:ext uri="{FF2B5EF4-FFF2-40B4-BE49-F238E27FC236}">
                  <a16:creationId xmlns:a16="http://schemas.microsoft.com/office/drawing/2014/main" xmlns="" id="{8C5F90F6-C9A7-42C6-B862-5082C087EF59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10965580" y="623444"/>
              <a:ext cx="89771" cy="252857"/>
            </a:xfrm>
            <a:custGeom>
              <a:avLst/>
              <a:gdLst/>
              <a:ahLst/>
              <a:cxnLst/>
              <a:rect l="0" t="0" r="0" b="0"/>
              <a:pathLst>
                <a:path w="89771" h="252857">
                  <a:moveTo>
                    <a:pt x="89770" y="11556"/>
                  </a:moveTo>
                  <a:lnTo>
                    <a:pt x="89770" y="11556"/>
                  </a:lnTo>
                  <a:lnTo>
                    <a:pt x="89769" y="0"/>
                  </a:lnTo>
                  <a:lnTo>
                    <a:pt x="83028" y="2566"/>
                  </a:lnTo>
                  <a:lnTo>
                    <a:pt x="68722" y="14537"/>
                  </a:lnTo>
                  <a:lnTo>
                    <a:pt x="36825" y="59395"/>
                  </a:lnTo>
                  <a:lnTo>
                    <a:pt x="16697" y="98873"/>
                  </a:lnTo>
                  <a:lnTo>
                    <a:pt x="3677" y="144437"/>
                  </a:lnTo>
                  <a:lnTo>
                    <a:pt x="0" y="172920"/>
                  </a:lnTo>
                  <a:lnTo>
                    <a:pt x="3070" y="197338"/>
                  </a:lnTo>
                  <a:lnTo>
                    <a:pt x="12901" y="216187"/>
                  </a:lnTo>
                  <a:lnTo>
                    <a:pt x="28088" y="230914"/>
                  </a:lnTo>
                  <a:lnTo>
                    <a:pt x="70720" y="252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159">
            <a:extLst>
              <a:ext uri="{FF2B5EF4-FFF2-40B4-BE49-F238E27FC236}">
                <a16:creationId xmlns:a16="http://schemas.microsoft.com/office/drawing/2014/main" xmlns="" id="{BBFA6418-1E68-467A-8442-E3BBDA736EAA}"/>
              </a:ext>
            </a:extLst>
          </p:cNvPr>
          <p:cNvGrpSpPr/>
          <p:nvPr/>
        </p:nvGrpSpPr>
        <p:grpSpPr>
          <a:xfrm>
            <a:off x="9200026" y="1136650"/>
            <a:ext cx="1036995" cy="266701"/>
            <a:chOff x="9200026" y="1136650"/>
            <a:chExt cx="1036995" cy="266701"/>
          </a:xfrm>
        </p:grpSpPr>
        <p:sp>
          <p:nvSpPr>
            <p:cNvPr id="74" name="SMARTInkShape-886">
              <a:extLst>
                <a:ext uri="{FF2B5EF4-FFF2-40B4-BE49-F238E27FC236}">
                  <a16:creationId xmlns:a16="http://schemas.microsoft.com/office/drawing/2014/main" xmlns="" id="{FAFDCCC2-8F38-40AC-8CAB-74E6E825BCE8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10128250" y="1136650"/>
              <a:ext cx="108771" cy="266701"/>
            </a:xfrm>
            <a:custGeom>
              <a:avLst/>
              <a:gdLst/>
              <a:ahLst/>
              <a:cxnLst/>
              <a:rect l="0" t="0" r="0" b="0"/>
              <a:pathLst>
                <a:path w="108771" h="266701">
                  <a:moveTo>
                    <a:pt x="76200" y="0"/>
                  </a:moveTo>
                  <a:lnTo>
                    <a:pt x="76200" y="0"/>
                  </a:lnTo>
                  <a:lnTo>
                    <a:pt x="76200" y="10113"/>
                  </a:lnTo>
                  <a:lnTo>
                    <a:pt x="90703" y="44749"/>
                  </a:lnTo>
                  <a:lnTo>
                    <a:pt x="102917" y="88597"/>
                  </a:lnTo>
                  <a:lnTo>
                    <a:pt x="108770" y="123337"/>
                  </a:lnTo>
                  <a:lnTo>
                    <a:pt x="104317" y="158063"/>
                  </a:lnTo>
                  <a:lnTo>
                    <a:pt x="92224" y="190195"/>
                  </a:lnTo>
                  <a:lnTo>
                    <a:pt x="75090" y="216235"/>
                  </a:lnTo>
                  <a:lnTo>
                    <a:pt x="32126" y="247357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887">
              <a:extLst>
                <a:ext uri="{FF2B5EF4-FFF2-40B4-BE49-F238E27FC236}">
                  <a16:creationId xmlns:a16="http://schemas.microsoft.com/office/drawing/2014/main" xmlns="" id="{D50978EA-ACF0-4DF7-9FFB-7B4FFA0906D7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9987924" y="1238250"/>
              <a:ext cx="140957" cy="79182"/>
            </a:xfrm>
            <a:custGeom>
              <a:avLst/>
              <a:gdLst/>
              <a:ahLst/>
              <a:cxnLst/>
              <a:rect l="0" t="0" r="0" b="0"/>
              <a:pathLst>
                <a:path w="140957" h="79182">
                  <a:moveTo>
                    <a:pt x="76826" y="0"/>
                  </a:moveTo>
                  <a:lnTo>
                    <a:pt x="76826" y="0"/>
                  </a:lnTo>
                  <a:lnTo>
                    <a:pt x="80196" y="0"/>
                  </a:lnTo>
                  <a:lnTo>
                    <a:pt x="81189" y="2117"/>
                  </a:lnTo>
                  <a:lnTo>
                    <a:pt x="82294" y="10113"/>
                  </a:lnTo>
                  <a:lnTo>
                    <a:pt x="79020" y="20723"/>
                  </a:lnTo>
                  <a:lnTo>
                    <a:pt x="56392" y="55384"/>
                  </a:lnTo>
                  <a:lnTo>
                    <a:pt x="44461" y="69065"/>
                  </a:lnTo>
                  <a:lnTo>
                    <a:pt x="32102" y="76557"/>
                  </a:lnTo>
                  <a:lnTo>
                    <a:pt x="20966" y="79181"/>
                  </a:lnTo>
                  <a:lnTo>
                    <a:pt x="13664" y="77995"/>
                  </a:lnTo>
                  <a:lnTo>
                    <a:pt x="2216" y="69990"/>
                  </a:lnTo>
                  <a:lnTo>
                    <a:pt x="276" y="65004"/>
                  </a:lnTo>
                  <a:lnTo>
                    <a:pt x="0" y="51939"/>
                  </a:lnTo>
                  <a:lnTo>
                    <a:pt x="7182" y="32087"/>
                  </a:lnTo>
                  <a:lnTo>
                    <a:pt x="18247" y="16171"/>
                  </a:lnTo>
                  <a:lnTo>
                    <a:pt x="22252" y="13603"/>
                  </a:lnTo>
                  <a:lnTo>
                    <a:pt x="26332" y="12596"/>
                  </a:lnTo>
                  <a:lnTo>
                    <a:pt x="40697" y="14551"/>
                  </a:lnTo>
                  <a:lnTo>
                    <a:pt x="46390" y="16050"/>
                  </a:lnTo>
                  <a:lnTo>
                    <a:pt x="50185" y="19167"/>
                  </a:lnTo>
                  <a:lnTo>
                    <a:pt x="80624" y="60381"/>
                  </a:lnTo>
                  <a:lnTo>
                    <a:pt x="97001" y="70415"/>
                  </a:lnTo>
                  <a:lnTo>
                    <a:pt x="109076" y="71748"/>
                  </a:lnTo>
                  <a:lnTo>
                    <a:pt x="115259" y="71115"/>
                  </a:lnTo>
                  <a:lnTo>
                    <a:pt x="120087" y="69282"/>
                  </a:lnTo>
                  <a:lnTo>
                    <a:pt x="127333" y="63483"/>
                  </a:lnTo>
                  <a:lnTo>
                    <a:pt x="138749" y="48913"/>
                  </a:lnTo>
                  <a:lnTo>
                    <a:pt x="140686" y="43192"/>
                  </a:lnTo>
                  <a:lnTo>
                    <a:pt x="140956" y="31191"/>
                  </a:lnTo>
                  <a:lnTo>
                    <a:pt x="136844" y="20683"/>
                  </a:lnTo>
                  <a:lnTo>
                    <a:pt x="133771" y="15905"/>
                  </a:lnTo>
                  <a:lnTo>
                    <a:pt x="129607" y="12720"/>
                  </a:lnTo>
                  <a:lnTo>
                    <a:pt x="119334" y="9181"/>
                  </a:lnTo>
                  <a:lnTo>
                    <a:pt x="98280" y="10560"/>
                  </a:lnTo>
                  <a:lnTo>
                    <a:pt x="80909" y="15437"/>
                  </a:lnTo>
                  <a:lnTo>
                    <a:pt x="75113" y="19326"/>
                  </a:lnTo>
                  <a:lnTo>
                    <a:pt x="73567" y="21350"/>
                  </a:lnTo>
                  <a:lnTo>
                    <a:pt x="73243" y="24111"/>
                  </a:lnTo>
                  <a:lnTo>
                    <a:pt x="76826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888">
              <a:extLst>
                <a:ext uri="{FF2B5EF4-FFF2-40B4-BE49-F238E27FC236}">
                  <a16:creationId xmlns:a16="http://schemas.microsoft.com/office/drawing/2014/main" xmlns="" id="{CE2C507B-08DB-47AA-BDEF-F2B2C9B5D478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9493459" y="1233003"/>
              <a:ext cx="403375" cy="113198"/>
            </a:xfrm>
            <a:custGeom>
              <a:avLst/>
              <a:gdLst/>
              <a:ahLst/>
              <a:cxnLst/>
              <a:rect l="0" t="0" r="0" b="0"/>
              <a:pathLst>
                <a:path w="403375" h="113198">
                  <a:moveTo>
                    <a:pt x="18841" y="62397"/>
                  </a:moveTo>
                  <a:lnTo>
                    <a:pt x="18841" y="62397"/>
                  </a:lnTo>
                  <a:lnTo>
                    <a:pt x="0" y="62397"/>
                  </a:lnTo>
                  <a:lnTo>
                    <a:pt x="45840" y="62397"/>
                  </a:lnTo>
                  <a:lnTo>
                    <a:pt x="78113" y="62397"/>
                  </a:lnTo>
                  <a:lnTo>
                    <a:pt x="120678" y="62397"/>
                  </a:lnTo>
                  <a:lnTo>
                    <a:pt x="144588" y="63103"/>
                  </a:lnTo>
                  <a:lnTo>
                    <a:pt x="169700" y="64279"/>
                  </a:lnTo>
                  <a:lnTo>
                    <a:pt x="195613" y="65768"/>
                  </a:lnTo>
                  <a:lnTo>
                    <a:pt x="220650" y="66761"/>
                  </a:lnTo>
                  <a:lnTo>
                    <a:pt x="245102" y="67423"/>
                  </a:lnTo>
                  <a:lnTo>
                    <a:pt x="290145" y="68159"/>
                  </a:lnTo>
                  <a:lnTo>
                    <a:pt x="326628" y="68486"/>
                  </a:lnTo>
                  <a:lnTo>
                    <a:pt x="365288" y="63687"/>
                  </a:lnTo>
                  <a:lnTo>
                    <a:pt x="366223" y="63257"/>
                  </a:lnTo>
                  <a:lnTo>
                    <a:pt x="364166" y="52539"/>
                  </a:lnTo>
                  <a:lnTo>
                    <a:pt x="355717" y="39328"/>
                  </a:lnTo>
                  <a:lnTo>
                    <a:pt x="318363" y="10904"/>
                  </a:lnTo>
                  <a:lnTo>
                    <a:pt x="317300" y="9018"/>
                  </a:lnTo>
                  <a:lnTo>
                    <a:pt x="317292" y="2621"/>
                  </a:lnTo>
                  <a:lnTo>
                    <a:pt x="319408" y="1380"/>
                  </a:lnTo>
                  <a:lnTo>
                    <a:pt x="327404" y="0"/>
                  </a:lnTo>
                  <a:lnTo>
                    <a:pt x="347178" y="2595"/>
                  </a:lnTo>
                  <a:lnTo>
                    <a:pt x="359031" y="7831"/>
                  </a:lnTo>
                  <a:lnTo>
                    <a:pt x="396682" y="31661"/>
                  </a:lnTo>
                  <a:lnTo>
                    <a:pt x="399852" y="35556"/>
                  </a:lnTo>
                  <a:lnTo>
                    <a:pt x="403374" y="45529"/>
                  </a:lnTo>
                  <a:lnTo>
                    <a:pt x="403058" y="55135"/>
                  </a:lnTo>
                  <a:lnTo>
                    <a:pt x="399859" y="64814"/>
                  </a:lnTo>
                  <a:lnTo>
                    <a:pt x="386308" y="86393"/>
                  </a:lnTo>
                  <a:lnTo>
                    <a:pt x="374195" y="98199"/>
                  </a:lnTo>
                  <a:lnTo>
                    <a:pt x="355391" y="1131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889">
              <a:extLst>
                <a:ext uri="{FF2B5EF4-FFF2-40B4-BE49-F238E27FC236}">
                  <a16:creationId xmlns:a16="http://schemas.microsoft.com/office/drawing/2014/main" xmlns="" id="{90E87258-657E-435C-B2C0-280C78D1D5C7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9328152" y="1228227"/>
              <a:ext cx="63499" cy="84503"/>
            </a:xfrm>
            <a:custGeom>
              <a:avLst/>
              <a:gdLst/>
              <a:ahLst/>
              <a:cxnLst/>
              <a:rect l="0" t="0" r="0" b="0"/>
              <a:pathLst>
                <a:path w="63499" h="84503">
                  <a:moveTo>
                    <a:pt x="6348" y="16373"/>
                  </a:moveTo>
                  <a:lnTo>
                    <a:pt x="6348" y="16373"/>
                  </a:lnTo>
                  <a:lnTo>
                    <a:pt x="2977" y="16373"/>
                  </a:lnTo>
                  <a:lnTo>
                    <a:pt x="1984" y="17784"/>
                  </a:lnTo>
                  <a:lnTo>
                    <a:pt x="586" y="27218"/>
                  </a:lnTo>
                  <a:lnTo>
                    <a:pt x="13" y="74215"/>
                  </a:lnTo>
                  <a:lnTo>
                    <a:pt x="0" y="84502"/>
                  </a:lnTo>
                  <a:lnTo>
                    <a:pt x="703" y="78697"/>
                  </a:lnTo>
                  <a:lnTo>
                    <a:pt x="7171" y="37399"/>
                  </a:lnTo>
                  <a:lnTo>
                    <a:pt x="20576" y="7304"/>
                  </a:lnTo>
                  <a:lnTo>
                    <a:pt x="25136" y="1759"/>
                  </a:lnTo>
                  <a:lnTo>
                    <a:pt x="27340" y="280"/>
                  </a:lnTo>
                  <a:lnTo>
                    <a:pt x="29516" y="0"/>
                  </a:lnTo>
                  <a:lnTo>
                    <a:pt x="33813" y="1570"/>
                  </a:lnTo>
                  <a:lnTo>
                    <a:pt x="46685" y="22830"/>
                  </a:lnTo>
                  <a:lnTo>
                    <a:pt x="63498" y="67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890">
              <a:extLst>
                <a:ext uri="{FF2B5EF4-FFF2-40B4-BE49-F238E27FC236}">
                  <a16:creationId xmlns:a16="http://schemas.microsoft.com/office/drawing/2014/main" xmlns="" id="{E3D138C9-4CE0-4D92-8C86-E9BE16547761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9200026" y="1177790"/>
              <a:ext cx="83675" cy="156535"/>
            </a:xfrm>
            <a:custGeom>
              <a:avLst/>
              <a:gdLst/>
              <a:ahLst/>
              <a:cxnLst/>
              <a:rect l="0" t="0" r="0" b="0"/>
              <a:pathLst>
                <a:path w="83675" h="156535">
                  <a:moveTo>
                    <a:pt x="77324" y="16010"/>
                  </a:moveTo>
                  <a:lnTo>
                    <a:pt x="77324" y="16010"/>
                  </a:lnTo>
                  <a:lnTo>
                    <a:pt x="73953" y="9268"/>
                  </a:lnTo>
                  <a:lnTo>
                    <a:pt x="72255" y="7282"/>
                  </a:lnTo>
                  <a:lnTo>
                    <a:pt x="59026" y="462"/>
                  </a:lnTo>
                  <a:lnTo>
                    <a:pt x="55953" y="0"/>
                  </a:lnTo>
                  <a:lnTo>
                    <a:pt x="50657" y="1369"/>
                  </a:lnTo>
                  <a:lnTo>
                    <a:pt x="40338" y="9477"/>
                  </a:lnTo>
                  <a:lnTo>
                    <a:pt x="19845" y="36409"/>
                  </a:lnTo>
                  <a:lnTo>
                    <a:pt x="3359" y="79149"/>
                  </a:lnTo>
                  <a:lnTo>
                    <a:pt x="0" y="99811"/>
                  </a:lnTo>
                  <a:lnTo>
                    <a:pt x="3211" y="118401"/>
                  </a:lnTo>
                  <a:lnTo>
                    <a:pt x="16323" y="141363"/>
                  </a:lnTo>
                  <a:lnTo>
                    <a:pt x="31398" y="151215"/>
                  </a:lnTo>
                  <a:lnTo>
                    <a:pt x="49151" y="156534"/>
                  </a:lnTo>
                  <a:lnTo>
                    <a:pt x="83674" y="155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160">
            <a:extLst>
              <a:ext uri="{FF2B5EF4-FFF2-40B4-BE49-F238E27FC236}">
                <a16:creationId xmlns:a16="http://schemas.microsoft.com/office/drawing/2014/main" xmlns="" id="{5A47FA76-CB42-42A5-BF20-F7EA94BD6C4C}"/>
              </a:ext>
            </a:extLst>
          </p:cNvPr>
          <p:cNvGrpSpPr/>
          <p:nvPr/>
        </p:nvGrpSpPr>
        <p:grpSpPr>
          <a:xfrm>
            <a:off x="1391309" y="2224416"/>
            <a:ext cx="1811353" cy="488051"/>
            <a:chOff x="1391309" y="2224416"/>
            <a:chExt cx="1811353" cy="488051"/>
          </a:xfrm>
        </p:grpSpPr>
        <p:sp>
          <p:nvSpPr>
            <p:cNvPr id="80" name="SMARTInkShape-891">
              <a:extLst>
                <a:ext uri="{FF2B5EF4-FFF2-40B4-BE49-F238E27FC236}">
                  <a16:creationId xmlns:a16="http://schemas.microsoft.com/office/drawing/2014/main" xmlns="" id="{DF602328-6D39-4343-91C6-8E6B08190A50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2908300" y="2224416"/>
              <a:ext cx="294362" cy="358679"/>
            </a:xfrm>
            <a:custGeom>
              <a:avLst/>
              <a:gdLst/>
              <a:ahLst/>
              <a:cxnLst/>
              <a:rect l="0" t="0" r="0" b="0"/>
              <a:pathLst>
                <a:path w="294362" h="358679">
                  <a:moveTo>
                    <a:pt x="0" y="271134"/>
                  </a:moveTo>
                  <a:lnTo>
                    <a:pt x="0" y="271134"/>
                  </a:lnTo>
                  <a:lnTo>
                    <a:pt x="12552" y="269252"/>
                  </a:lnTo>
                  <a:lnTo>
                    <a:pt x="59576" y="254506"/>
                  </a:lnTo>
                  <a:lnTo>
                    <a:pt x="77278" y="243282"/>
                  </a:lnTo>
                  <a:lnTo>
                    <a:pt x="89850" y="228887"/>
                  </a:lnTo>
                  <a:lnTo>
                    <a:pt x="94496" y="216844"/>
                  </a:lnTo>
                  <a:lnTo>
                    <a:pt x="94747" y="211658"/>
                  </a:lnTo>
                  <a:lnTo>
                    <a:pt x="93504" y="208200"/>
                  </a:lnTo>
                  <a:lnTo>
                    <a:pt x="91263" y="205894"/>
                  </a:lnTo>
                  <a:lnTo>
                    <a:pt x="88359" y="204358"/>
                  </a:lnTo>
                  <a:lnTo>
                    <a:pt x="77606" y="206413"/>
                  </a:lnTo>
                  <a:lnTo>
                    <a:pt x="70787" y="208937"/>
                  </a:lnTo>
                  <a:lnTo>
                    <a:pt x="51078" y="225972"/>
                  </a:lnTo>
                  <a:lnTo>
                    <a:pt x="35203" y="255636"/>
                  </a:lnTo>
                  <a:lnTo>
                    <a:pt x="28304" y="284494"/>
                  </a:lnTo>
                  <a:lnTo>
                    <a:pt x="30454" y="302237"/>
                  </a:lnTo>
                  <a:lnTo>
                    <a:pt x="36818" y="318119"/>
                  </a:lnTo>
                  <a:lnTo>
                    <a:pt x="46702" y="329881"/>
                  </a:lnTo>
                  <a:lnTo>
                    <a:pt x="53713" y="332876"/>
                  </a:lnTo>
                  <a:lnTo>
                    <a:pt x="70909" y="334323"/>
                  </a:lnTo>
                  <a:lnTo>
                    <a:pt x="110537" y="327800"/>
                  </a:lnTo>
                  <a:lnTo>
                    <a:pt x="154656" y="310188"/>
                  </a:lnTo>
                  <a:lnTo>
                    <a:pt x="176686" y="293195"/>
                  </a:lnTo>
                  <a:lnTo>
                    <a:pt x="199107" y="263795"/>
                  </a:lnTo>
                  <a:lnTo>
                    <a:pt x="204705" y="253541"/>
                  </a:lnTo>
                  <a:lnTo>
                    <a:pt x="206320" y="246000"/>
                  </a:lnTo>
                  <a:lnTo>
                    <a:pt x="205280" y="240267"/>
                  </a:lnTo>
                  <a:lnTo>
                    <a:pt x="202470" y="235739"/>
                  </a:lnTo>
                  <a:lnTo>
                    <a:pt x="197774" y="233426"/>
                  </a:lnTo>
                  <a:lnTo>
                    <a:pt x="185031" y="232738"/>
                  </a:lnTo>
                  <a:lnTo>
                    <a:pt x="158619" y="246430"/>
                  </a:lnTo>
                  <a:lnTo>
                    <a:pt x="144345" y="262506"/>
                  </a:lnTo>
                  <a:lnTo>
                    <a:pt x="134003" y="282116"/>
                  </a:lnTo>
                  <a:lnTo>
                    <a:pt x="125625" y="316251"/>
                  </a:lnTo>
                  <a:lnTo>
                    <a:pt x="125919" y="338223"/>
                  </a:lnTo>
                  <a:lnTo>
                    <a:pt x="130283" y="352222"/>
                  </a:lnTo>
                  <a:lnTo>
                    <a:pt x="133422" y="356942"/>
                  </a:lnTo>
                  <a:lnTo>
                    <a:pt x="138337" y="358678"/>
                  </a:lnTo>
                  <a:lnTo>
                    <a:pt x="151324" y="356844"/>
                  </a:lnTo>
                  <a:lnTo>
                    <a:pt x="177873" y="337766"/>
                  </a:lnTo>
                  <a:lnTo>
                    <a:pt x="211453" y="296286"/>
                  </a:lnTo>
                  <a:lnTo>
                    <a:pt x="235795" y="258088"/>
                  </a:lnTo>
                  <a:lnTo>
                    <a:pt x="258609" y="211714"/>
                  </a:lnTo>
                  <a:lnTo>
                    <a:pt x="267656" y="183543"/>
                  </a:lnTo>
                  <a:lnTo>
                    <a:pt x="275804" y="153473"/>
                  </a:lnTo>
                  <a:lnTo>
                    <a:pt x="282647" y="123549"/>
                  </a:lnTo>
                  <a:lnTo>
                    <a:pt x="288620" y="93722"/>
                  </a:lnTo>
                  <a:lnTo>
                    <a:pt x="294013" y="63959"/>
                  </a:lnTo>
                  <a:lnTo>
                    <a:pt x="294361" y="25245"/>
                  </a:lnTo>
                  <a:lnTo>
                    <a:pt x="291491" y="11958"/>
                  </a:lnTo>
                  <a:lnTo>
                    <a:pt x="286755" y="4511"/>
                  </a:lnTo>
                  <a:lnTo>
                    <a:pt x="280776" y="958"/>
                  </a:lnTo>
                  <a:lnTo>
                    <a:pt x="273967" y="0"/>
                  </a:lnTo>
                  <a:lnTo>
                    <a:pt x="265900" y="4300"/>
                  </a:lnTo>
                  <a:lnTo>
                    <a:pt x="247530" y="22249"/>
                  </a:lnTo>
                  <a:lnTo>
                    <a:pt x="235132" y="54215"/>
                  </a:lnTo>
                  <a:lnTo>
                    <a:pt x="227269" y="95703"/>
                  </a:lnTo>
                  <a:lnTo>
                    <a:pt x="224185" y="119608"/>
                  </a:lnTo>
                  <a:lnTo>
                    <a:pt x="221424" y="144717"/>
                  </a:lnTo>
                  <a:lnTo>
                    <a:pt x="220993" y="169217"/>
                  </a:lnTo>
                  <a:lnTo>
                    <a:pt x="222118" y="193311"/>
                  </a:lnTo>
                  <a:lnTo>
                    <a:pt x="227130" y="237252"/>
                  </a:lnTo>
                  <a:lnTo>
                    <a:pt x="236475" y="281556"/>
                  </a:lnTo>
                  <a:lnTo>
                    <a:pt x="241300" y="302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892">
              <a:extLst>
                <a:ext uri="{FF2B5EF4-FFF2-40B4-BE49-F238E27FC236}">
                  <a16:creationId xmlns:a16="http://schemas.microsoft.com/office/drawing/2014/main" xmlns="" id="{B6E30B12-4B38-4C2B-AB5A-7C1572E4D36C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2832100" y="2421232"/>
              <a:ext cx="57151" cy="170714"/>
            </a:xfrm>
            <a:custGeom>
              <a:avLst/>
              <a:gdLst/>
              <a:ahLst/>
              <a:cxnLst/>
              <a:rect l="0" t="0" r="0" b="0"/>
              <a:pathLst>
                <a:path w="57151" h="170714">
                  <a:moveTo>
                    <a:pt x="57150" y="10818"/>
                  </a:moveTo>
                  <a:lnTo>
                    <a:pt x="57150" y="10818"/>
                  </a:lnTo>
                  <a:lnTo>
                    <a:pt x="50408" y="4076"/>
                  </a:lnTo>
                  <a:lnTo>
                    <a:pt x="39572" y="766"/>
                  </a:lnTo>
                  <a:lnTo>
                    <a:pt x="26054" y="0"/>
                  </a:lnTo>
                  <a:lnTo>
                    <a:pt x="12991" y="2012"/>
                  </a:lnTo>
                  <a:lnTo>
                    <a:pt x="8661" y="4947"/>
                  </a:lnTo>
                  <a:lnTo>
                    <a:pt x="5773" y="9021"/>
                  </a:lnTo>
                  <a:lnTo>
                    <a:pt x="3849" y="13853"/>
                  </a:lnTo>
                  <a:lnTo>
                    <a:pt x="7355" y="28630"/>
                  </a:lnTo>
                  <a:lnTo>
                    <a:pt x="23482" y="66861"/>
                  </a:lnTo>
                  <a:lnTo>
                    <a:pt x="33775" y="108384"/>
                  </a:lnTo>
                  <a:lnTo>
                    <a:pt x="28785" y="154385"/>
                  </a:lnTo>
                  <a:lnTo>
                    <a:pt x="25540" y="160152"/>
                  </a:lnTo>
                  <a:lnTo>
                    <a:pt x="16290" y="168440"/>
                  </a:lnTo>
                  <a:lnTo>
                    <a:pt x="12271" y="170227"/>
                  </a:lnTo>
                  <a:lnTo>
                    <a:pt x="8886" y="170713"/>
                  </a:lnTo>
                  <a:lnTo>
                    <a:pt x="0" y="169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893">
              <a:extLst>
                <a:ext uri="{FF2B5EF4-FFF2-40B4-BE49-F238E27FC236}">
                  <a16:creationId xmlns:a16="http://schemas.microsoft.com/office/drawing/2014/main" xmlns="" id="{61200C53-41CE-4C27-9C3D-68A9347EC127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2650689" y="2444014"/>
              <a:ext cx="149662" cy="126899"/>
            </a:xfrm>
            <a:custGeom>
              <a:avLst/>
              <a:gdLst/>
              <a:ahLst/>
              <a:cxnLst/>
              <a:rect l="0" t="0" r="0" b="0"/>
              <a:pathLst>
                <a:path w="149662" h="126899">
                  <a:moveTo>
                    <a:pt x="98861" y="45186"/>
                  </a:moveTo>
                  <a:lnTo>
                    <a:pt x="98861" y="45186"/>
                  </a:lnTo>
                  <a:lnTo>
                    <a:pt x="102232" y="38444"/>
                  </a:lnTo>
                  <a:lnTo>
                    <a:pt x="102005" y="31371"/>
                  </a:lnTo>
                  <a:lnTo>
                    <a:pt x="98847" y="22818"/>
                  </a:lnTo>
                  <a:lnTo>
                    <a:pt x="92740" y="11961"/>
                  </a:lnTo>
                  <a:lnTo>
                    <a:pt x="83441" y="3844"/>
                  </a:lnTo>
                  <a:lnTo>
                    <a:pt x="77997" y="691"/>
                  </a:lnTo>
                  <a:lnTo>
                    <a:pt x="71547" y="0"/>
                  </a:lnTo>
                  <a:lnTo>
                    <a:pt x="56853" y="2996"/>
                  </a:lnTo>
                  <a:lnTo>
                    <a:pt x="32713" y="22729"/>
                  </a:lnTo>
                  <a:lnTo>
                    <a:pt x="7687" y="61032"/>
                  </a:lnTo>
                  <a:lnTo>
                    <a:pt x="249" y="86330"/>
                  </a:lnTo>
                  <a:lnTo>
                    <a:pt x="0" y="107217"/>
                  </a:lnTo>
                  <a:lnTo>
                    <a:pt x="4593" y="121203"/>
                  </a:lnTo>
                  <a:lnTo>
                    <a:pt x="8499" y="124792"/>
                  </a:lnTo>
                  <a:lnTo>
                    <a:pt x="13220" y="126479"/>
                  </a:lnTo>
                  <a:lnTo>
                    <a:pt x="18484" y="126898"/>
                  </a:lnTo>
                  <a:lnTo>
                    <a:pt x="42747" y="117375"/>
                  </a:lnTo>
                  <a:lnTo>
                    <a:pt x="84137" y="72148"/>
                  </a:lnTo>
                  <a:lnTo>
                    <a:pt x="106800" y="41420"/>
                  </a:lnTo>
                  <a:lnTo>
                    <a:pt x="108387" y="41264"/>
                  </a:lnTo>
                  <a:lnTo>
                    <a:pt x="109445" y="42571"/>
                  </a:lnTo>
                  <a:lnTo>
                    <a:pt x="117212" y="83288"/>
                  </a:lnTo>
                  <a:lnTo>
                    <a:pt x="123715" y="95987"/>
                  </a:lnTo>
                  <a:lnTo>
                    <a:pt x="133191" y="104923"/>
                  </a:lnTo>
                  <a:lnTo>
                    <a:pt x="149661" y="115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894">
              <a:extLst>
                <a:ext uri="{FF2B5EF4-FFF2-40B4-BE49-F238E27FC236}">
                  <a16:creationId xmlns:a16="http://schemas.microsoft.com/office/drawing/2014/main" xmlns="" id="{2DAB37E7-A01B-45AF-B711-DA9A3AD5BF51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2533650" y="2292350"/>
              <a:ext cx="110472" cy="289800"/>
            </a:xfrm>
            <a:custGeom>
              <a:avLst/>
              <a:gdLst/>
              <a:ahLst/>
              <a:cxnLst/>
              <a:rect l="0" t="0" r="0" b="0"/>
              <a:pathLst>
                <a:path w="110472" h="289800">
                  <a:moveTo>
                    <a:pt x="0" y="0"/>
                  </a:moveTo>
                  <a:lnTo>
                    <a:pt x="0" y="0"/>
                  </a:lnTo>
                  <a:lnTo>
                    <a:pt x="0" y="38919"/>
                  </a:lnTo>
                  <a:lnTo>
                    <a:pt x="1411" y="73742"/>
                  </a:lnTo>
                  <a:lnTo>
                    <a:pt x="6742" y="112737"/>
                  </a:lnTo>
                  <a:lnTo>
                    <a:pt x="11933" y="151705"/>
                  </a:lnTo>
                  <a:lnTo>
                    <a:pt x="15181" y="189486"/>
                  </a:lnTo>
                  <a:lnTo>
                    <a:pt x="14273" y="225092"/>
                  </a:lnTo>
                  <a:lnTo>
                    <a:pt x="12305" y="270841"/>
                  </a:lnTo>
                  <a:lnTo>
                    <a:pt x="9467" y="279124"/>
                  </a:lnTo>
                  <a:lnTo>
                    <a:pt x="8428" y="279216"/>
                  </a:lnTo>
                  <a:lnTo>
                    <a:pt x="7274" y="273674"/>
                  </a:lnTo>
                  <a:lnTo>
                    <a:pt x="7943" y="237660"/>
                  </a:lnTo>
                  <a:lnTo>
                    <a:pt x="20201" y="193544"/>
                  </a:lnTo>
                  <a:lnTo>
                    <a:pt x="28734" y="176330"/>
                  </a:lnTo>
                  <a:lnTo>
                    <a:pt x="39581" y="163976"/>
                  </a:lnTo>
                  <a:lnTo>
                    <a:pt x="53340" y="157545"/>
                  </a:lnTo>
                  <a:lnTo>
                    <a:pt x="60960" y="155830"/>
                  </a:lnTo>
                  <a:lnTo>
                    <a:pt x="68156" y="156803"/>
                  </a:lnTo>
                  <a:lnTo>
                    <a:pt x="81797" y="163529"/>
                  </a:lnTo>
                  <a:lnTo>
                    <a:pt x="101377" y="185958"/>
                  </a:lnTo>
                  <a:lnTo>
                    <a:pt x="108556" y="204944"/>
                  </a:lnTo>
                  <a:lnTo>
                    <a:pt x="110471" y="214946"/>
                  </a:lnTo>
                  <a:lnTo>
                    <a:pt x="106954" y="233585"/>
                  </a:lnTo>
                  <a:lnTo>
                    <a:pt x="97630" y="251277"/>
                  </a:lnTo>
                  <a:lnTo>
                    <a:pt x="84078" y="268547"/>
                  </a:lnTo>
                  <a:lnTo>
                    <a:pt x="66766" y="279986"/>
                  </a:lnTo>
                  <a:lnTo>
                    <a:pt x="39068" y="288510"/>
                  </a:lnTo>
                  <a:lnTo>
                    <a:pt x="23008" y="289799"/>
                  </a:lnTo>
                  <a:lnTo>
                    <a:pt x="11166" y="288020"/>
                  </a:lnTo>
                  <a:lnTo>
                    <a:pt x="8855" y="285852"/>
                  </a:lnTo>
                  <a:lnTo>
                    <a:pt x="8726" y="282996"/>
                  </a:lnTo>
                  <a:lnTo>
                    <a:pt x="1270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895">
              <a:extLst>
                <a:ext uri="{FF2B5EF4-FFF2-40B4-BE49-F238E27FC236}">
                  <a16:creationId xmlns:a16="http://schemas.microsoft.com/office/drawing/2014/main" xmlns="" id="{9A1A8CA7-4387-4282-A53E-60C6BFF3B79F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2381250" y="2492179"/>
              <a:ext cx="101601" cy="3372"/>
            </a:xfrm>
            <a:custGeom>
              <a:avLst/>
              <a:gdLst/>
              <a:ahLst/>
              <a:cxnLst/>
              <a:rect l="0" t="0" r="0" b="0"/>
              <a:pathLst>
                <a:path w="101601" h="3372">
                  <a:moveTo>
                    <a:pt x="0" y="3371"/>
                  </a:moveTo>
                  <a:lnTo>
                    <a:pt x="0" y="3371"/>
                  </a:lnTo>
                  <a:lnTo>
                    <a:pt x="38724" y="0"/>
                  </a:lnTo>
                  <a:lnTo>
                    <a:pt x="84058" y="1973"/>
                  </a:lnTo>
                  <a:lnTo>
                    <a:pt x="101600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896">
              <a:extLst>
                <a:ext uri="{FF2B5EF4-FFF2-40B4-BE49-F238E27FC236}">
                  <a16:creationId xmlns:a16="http://schemas.microsoft.com/office/drawing/2014/main" xmlns="" id="{C9FA895B-A717-4435-9640-2212EC80D20C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2094760" y="2286181"/>
              <a:ext cx="188133" cy="330020"/>
            </a:xfrm>
            <a:custGeom>
              <a:avLst/>
              <a:gdLst/>
              <a:ahLst/>
              <a:cxnLst/>
              <a:rect l="0" t="0" r="0" b="0"/>
              <a:pathLst>
                <a:path w="188133" h="330020">
                  <a:moveTo>
                    <a:pt x="95990" y="234769"/>
                  </a:moveTo>
                  <a:lnTo>
                    <a:pt x="95990" y="234769"/>
                  </a:lnTo>
                  <a:lnTo>
                    <a:pt x="95990" y="225930"/>
                  </a:lnTo>
                  <a:lnTo>
                    <a:pt x="101457" y="204731"/>
                  </a:lnTo>
                  <a:lnTo>
                    <a:pt x="98707" y="192316"/>
                  </a:lnTo>
                  <a:lnTo>
                    <a:pt x="93435" y="185797"/>
                  </a:lnTo>
                  <a:lnTo>
                    <a:pt x="90053" y="183071"/>
                  </a:lnTo>
                  <a:lnTo>
                    <a:pt x="78770" y="180042"/>
                  </a:lnTo>
                  <a:lnTo>
                    <a:pt x="71810" y="179234"/>
                  </a:lnTo>
                  <a:lnTo>
                    <a:pt x="52788" y="187744"/>
                  </a:lnTo>
                  <a:lnTo>
                    <a:pt x="32339" y="203286"/>
                  </a:lnTo>
                  <a:lnTo>
                    <a:pt x="16195" y="221952"/>
                  </a:lnTo>
                  <a:lnTo>
                    <a:pt x="1948" y="255666"/>
                  </a:lnTo>
                  <a:lnTo>
                    <a:pt x="0" y="289095"/>
                  </a:lnTo>
                  <a:lnTo>
                    <a:pt x="6056" y="306892"/>
                  </a:lnTo>
                  <a:lnTo>
                    <a:pt x="10634" y="314601"/>
                  </a:lnTo>
                  <a:lnTo>
                    <a:pt x="16508" y="319740"/>
                  </a:lnTo>
                  <a:lnTo>
                    <a:pt x="30561" y="325450"/>
                  </a:lnTo>
                  <a:lnTo>
                    <a:pt x="36848" y="325562"/>
                  </a:lnTo>
                  <a:lnTo>
                    <a:pt x="47597" y="321923"/>
                  </a:lnTo>
                  <a:lnTo>
                    <a:pt x="64953" y="305199"/>
                  </a:lnTo>
                  <a:lnTo>
                    <a:pt x="84006" y="265536"/>
                  </a:lnTo>
                  <a:lnTo>
                    <a:pt x="95226" y="227695"/>
                  </a:lnTo>
                  <a:lnTo>
                    <a:pt x="95481" y="227936"/>
                  </a:lnTo>
                  <a:lnTo>
                    <a:pt x="90478" y="260359"/>
                  </a:lnTo>
                  <a:lnTo>
                    <a:pt x="93259" y="282646"/>
                  </a:lnTo>
                  <a:lnTo>
                    <a:pt x="98539" y="293207"/>
                  </a:lnTo>
                  <a:lnTo>
                    <a:pt x="101923" y="297011"/>
                  </a:lnTo>
                  <a:lnTo>
                    <a:pt x="105590" y="298841"/>
                  </a:lnTo>
                  <a:lnTo>
                    <a:pt x="113427" y="298994"/>
                  </a:lnTo>
                  <a:lnTo>
                    <a:pt x="121614" y="294828"/>
                  </a:lnTo>
                  <a:lnTo>
                    <a:pt x="125772" y="291742"/>
                  </a:lnTo>
                  <a:lnTo>
                    <a:pt x="148361" y="254254"/>
                  </a:lnTo>
                  <a:lnTo>
                    <a:pt x="163246" y="222968"/>
                  </a:lnTo>
                  <a:lnTo>
                    <a:pt x="175505" y="186015"/>
                  </a:lnTo>
                  <a:lnTo>
                    <a:pt x="184247" y="144662"/>
                  </a:lnTo>
                  <a:lnTo>
                    <a:pt x="188132" y="98060"/>
                  </a:lnTo>
                  <a:lnTo>
                    <a:pt x="187977" y="54771"/>
                  </a:lnTo>
                  <a:lnTo>
                    <a:pt x="184145" y="20008"/>
                  </a:lnTo>
                  <a:lnTo>
                    <a:pt x="175387" y="2207"/>
                  </a:lnTo>
                  <a:lnTo>
                    <a:pt x="169382" y="0"/>
                  </a:lnTo>
                  <a:lnTo>
                    <a:pt x="162557" y="1351"/>
                  </a:lnTo>
                  <a:lnTo>
                    <a:pt x="155185" y="5073"/>
                  </a:lnTo>
                  <a:lnTo>
                    <a:pt x="131325" y="44023"/>
                  </a:lnTo>
                  <a:lnTo>
                    <a:pt x="118515" y="90021"/>
                  </a:lnTo>
                  <a:lnTo>
                    <a:pt x="113123" y="117104"/>
                  </a:lnTo>
                  <a:lnTo>
                    <a:pt x="111645" y="142920"/>
                  </a:lnTo>
                  <a:lnTo>
                    <a:pt x="112777" y="167891"/>
                  </a:lnTo>
                  <a:lnTo>
                    <a:pt x="119678" y="213512"/>
                  </a:lnTo>
                  <a:lnTo>
                    <a:pt x="129802" y="250251"/>
                  </a:lnTo>
                  <a:lnTo>
                    <a:pt x="147401" y="291960"/>
                  </a:lnTo>
                  <a:lnTo>
                    <a:pt x="172190" y="3300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897">
              <a:extLst>
                <a:ext uri="{FF2B5EF4-FFF2-40B4-BE49-F238E27FC236}">
                  <a16:creationId xmlns:a16="http://schemas.microsoft.com/office/drawing/2014/main" xmlns="" id="{70BBC606-AF58-4E61-88BD-919323F35445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1898650" y="2470150"/>
              <a:ext cx="165101" cy="172863"/>
            </a:xfrm>
            <a:custGeom>
              <a:avLst/>
              <a:gdLst/>
              <a:ahLst/>
              <a:cxnLst/>
              <a:rect l="0" t="0" r="0" b="0"/>
              <a:pathLst>
                <a:path w="165101" h="172863">
                  <a:moveTo>
                    <a:pt x="0" y="0"/>
                  </a:moveTo>
                  <a:lnTo>
                    <a:pt x="0" y="0"/>
                  </a:lnTo>
                  <a:lnTo>
                    <a:pt x="10052" y="41445"/>
                  </a:lnTo>
                  <a:lnTo>
                    <a:pt x="11915" y="79072"/>
                  </a:lnTo>
                  <a:lnTo>
                    <a:pt x="10586" y="119620"/>
                  </a:lnTo>
                  <a:lnTo>
                    <a:pt x="6202" y="166689"/>
                  </a:lnTo>
                  <a:lnTo>
                    <a:pt x="4840" y="170393"/>
                  </a:lnTo>
                  <a:lnTo>
                    <a:pt x="3227" y="172862"/>
                  </a:lnTo>
                  <a:lnTo>
                    <a:pt x="2151" y="170980"/>
                  </a:lnTo>
                  <a:lnTo>
                    <a:pt x="1343" y="150771"/>
                  </a:lnTo>
                  <a:lnTo>
                    <a:pt x="5258" y="116875"/>
                  </a:lnTo>
                  <a:lnTo>
                    <a:pt x="11593" y="73122"/>
                  </a:lnTo>
                  <a:lnTo>
                    <a:pt x="22093" y="34836"/>
                  </a:lnTo>
                  <a:lnTo>
                    <a:pt x="30045" y="16894"/>
                  </a:lnTo>
                  <a:lnTo>
                    <a:pt x="38283" y="7508"/>
                  </a:lnTo>
                  <a:lnTo>
                    <a:pt x="42455" y="5006"/>
                  </a:lnTo>
                  <a:lnTo>
                    <a:pt x="46648" y="6159"/>
                  </a:lnTo>
                  <a:lnTo>
                    <a:pt x="55070" y="14967"/>
                  </a:lnTo>
                  <a:lnTo>
                    <a:pt x="71268" y="58826"/>
                  </a:lnTo>
                  <a:lnTo>
                    <a:pt x="78893" y="97785"/>
                  </a:lnTo>
                  <a:lnTo>
                    <a:pt x="80761" y="122577"/>
                  </a:lnTo>
                  <a:lnTo>
                    <a:pt x="78697" y="131619"/>
                  </a:lnTo>
                  <a:lnTo>
                    <a:pt x="77865" y="133607"/>
                  </a:lnTo>
                  <a:lnTo>
                    <a:pt x="77310" y="134227"/>
                  </a:lnTo>
                  <a:lnTo>
                    <a:pt x="76940" y="133935"/>
                  </a:lnTo>
                  <a:lnTo>
                    <a:pt x="76419" y="120039"/>
                  </a:lnTo>
                  <a:lnTo>
                    <a:pt x="90044" y="73123"/>
                  </a:lnTo>
                  <a:lnTo>
                    <a:pt x="103820" y="42833"/>
                  </a:lnTo>
                  <a:lnTo>
                    <a:pt x="115287" y="29620"/>
                  </a:lnTo>
                  <a:lnTo>
                    <a:pt x="127439" y="23748"/>
                  </a:lnTo>
                  <a:lnTo>
                    <a:pt x="132937" y="25004"/>
                  </a:lnTo>
                  <a:lnTo>
                    <a:pt x="142809" y="33926"/>
                  </a:lnTo>
                  <a:lnTo>
                    <a:pt x="152929" y="58187"/>
                  </a:lnTo>
                  <a:lnTo>
                    <a:pt x="161964" y="103059"/>
                  </a:lnTo>
                  <a:lnTo>
                    <a:pt x="1651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898">
              <a:extLst>
                <a:ext uri="{FF2B5EF4-FFF2-40B4-BE49-F238E27FC236}">
                  <a16:creationId xmlns:a16="http://schemas.microsoft.com/office/drawing/2014/main" xmlns="" id="{2E491D29-3951-467D-AF97-72C5DA5B7AC7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1733550" y="2444750"/>
              <a:ext cx="120651" cy="216419"/>
            </a:xfrm>
            <a:custGeom>
              <a:avLst/>
              <a:gdLst/>
              <a:ahLst/>
              <a:cxnLst/>
              <a:rect l="0" t="0" r="0" b="0"/>
              <a:pathLst>
                <a:path w="120651" h="216419">
                  <a:moveTo>
                    <a:pt x="0" y="76200"/>
                  </a:moveTo>
                  <a:lnTo>
                    <a:pt x="0" y="76200"/>
                  </a:lnTo>
                  <a:lnTo>
                    <a:pt x="3371" y="72829"/>
                  </a:lnTo>
                  <a:lnTo>
                    <a:pt x="5775" y="72541"/>
                  </a:lnTo>
                  <a:lnTo>
                    <a:pt x="12209" y="74103"/>
                  </a:lnTo>
                  <a:lnTo>
                    <a:pt x="32907" y="86631"/>
                  </a:lnTo>
                  <a:lnTo>
                    <a:pt x="44964" y="97064"/>
                  </a:lnTo>
                  <a:lnTo>
                    <a:pt x="60281" y="124950"/>
                  </a:lnTo>
                  <a:lnTo>
                    <a:pt x="70386" y="163395"/>
                  </a:lnTo>
                  <a:lnTo>
                    <a:pt x="74477" y="195953"/>
                  </a:lnTo>
                  <a:lnTo>
                    <a:pt x="73640" y="203308"/>
                  </a:lnTo>
                  <a:lnTo>
                    <a:pt x="68948" y="213361"/>
                  </a:lnTo>
                  <a:lnTo>
                    <a:pt x="65721" y="215618"/>
                  </a:lnTo>
                  <a:lnTo>
                    <a:pt x="62158" y="216418"/>
                  </a:lnTo>
                  <a:lnTo>
                    <a:pt x="58372" y="216245"/>
                  </a:lnTo>
                  <a:lnTo>
                    <a:pt x="55143" y="212602"/>
                  </a:lnTo>
                  <a:lnTo>
                    <a:pt x="49673" y="199147"/>
                  </a:lnTo>
                  <a:lnTo>
                    <a:pt x="45997" y="164997"/>
                  </a:lnTo>
                  <a:lnTo>
                    <a:pt x="48901" y="132128"/>
                  </a:lnTo>
                  <a:lnTo>
                    <a:pt x="57011" y="95413"/>
                  </a:lnTo>
                  <a:lnTo>
                    <a:pt x="72376" y="60280"/>
                  </a:lnTo>
                  <a:lnTo>
                    <a:pt x="100139" y="14834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899">
              <a:extLst>
                <a:ext uri="{FF2B5EF4-FFF2-40B4-BE49-F238E27FC236}">
                  <a16:creationId xmlns:a16="http://schemas.microsoft.com/office/drawing/2014/main" xmlns="" id="{76D9910F-7EB9-4E65-BDDC-EADDD7B261DD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1637409" y="2517150"/>
              <a:ext cx="65585" cy="140396"/>
            </a:xfrm>
            <a:custGeom>
              <a:avLst/>
              <a:gdLst/>
              <a:ahLst/>
              <a:cxnLst/>
              <a:rect l="0" t="0" r="0" b="0"/>
              <a:pathLst>
                <a:path w="65585" h="140396">
                  <a:moveTo>
                    <a:pt x="58041" y="29200"/>
                  </a:moveTo>
                  <a:lnTo>
                    <a:pt x="58041" y="29200"/>
                  </a:lnTo>
                  <a:lnTo>
                    <a:pt x="40743" y="3187"/>
                  </a:lnTo>
                  <a:lnTo>
                    <a:pt x="33655" y="0"/>
                  </a:lnTo>
                  <a:lnTo>
                    <a:pt x="29789" y="1267"/>
                  </a:lnTo>
                  <a:lnTo>
                    <a:pt x="21731" y="8319"/>
                  </a:lnTo>
                  <a:lnTo>
                    <a:pt x="9261" y="37673"/>
                  </a:lnTo>
                  <a:lnTo>
                    <a:pt x="0" y="77650"/>
                  </a:lnTo>
                  <a:lnTo>
                    <a:pt x="2900" y="114033"/>
                  </a:lnTo>
                  <a:lnTo>
                    <a:pt x="10956" y="130638"/>
                  </a:lnTo>
                  <a:lnTo>
                    <a:pt x="16068" y="137042"/>
                  </a:lnTo>
                  <a:lnTo>
                    <a:pt x="21592" y="139901"/>
                  </a:lnTo>
                  <a:lnTo>
                    <a:pt x="27392" y="140395"/>
                  </a:lnTo>
                  <a:lnTo>
                    <a:pt x="33375" y="139313"/>
                  </a:lnTo>
                  <a:lnTo>
                    <a:pt x="45667" y="130585"/>
                  </a:lnTo>
                  <a:lnTo>
                    <a:pt x="51908" y="124307"/>
                  </a:lnTo>
                  <a:lnTo>
                    <a:pt x="60725" y="106042"/>
                  </a:lnTo>
                  <a:lnTo>
                    <a:pt x="65584" y="83813"/>
                  </a:lnTo>
                  <a:lnTo>
                    <a:pt x="63647" y="49615"/>
                  </a:lnTo>
                  <a:lnTo>
                    <a:pt x="52926" y="16028"/>
                  </a:lnTo>
                  <a:lnTo>
                    <a:pt x="52515" y="15479"/>
                  </a:lnTo>
                  <a:lnTo>
                    <a:pt x="51691" y="16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900">
              <a:extLst>
                <a:ext uri="{FF2B5EF4-FFF2-40B4-BE49-F238E27FC236}">
                  <a16:creationId xmlns:a16="http://schemas.microsoft.com/office/drawing/2014/main" xmlns="" id="{C940004A-0069-42BF-8C20-DB6E930CBDB8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1391309" y="2328824"/>
              <a:ext cx="176143" cy="383643"/>
            </a:xfrm>
            <a:custGeom>
              <a:avLst/>
              <a:gdLst/>
              <a:ahLst/>
              <a:cxnLst/>
              <a:rect l="0" t="0" r="0" b="0"/>
              <a:pathLst>
                <a:path w="176143" h="383643">
                  <a:moveTo>
                    <a:pt x="12041" y="147676"/>
                  </a:moveTo>
                  <a:lnTo>
                    <a:pt x="12041" y="147676"/>
                  </a:lnTo>
                  <a:lnTo>
                    <a:pt x="17067" y="190052"/>
                  </a:lnTo>
                  <a:lnTo>
                    <a:pt x="19880" y="228906"/>
                  </a:lnTo>
                  <a:lnTo>
                    <a:pt x="23301" y="276166"/>
                  </a:lnTo>
                  <a:lnTo>
                    <a:pt x="24101" y="308500"/>
                  </a:lnTo>
                  <a:lnTo>
                    <a:pt x="24551" y="351647"/>
                  </a:lnTo>
                  <a:lnTo>
                    <a:pt x="24716" y="383642"/>
                  </a:lnTo>
                  <a:lnTo>
                    <a:pt x="24019" y="383303"/>
                  </a:lnTo>
                  <a:lnTo>
                    <a:pt x="12530" y="348509"/>
                  </a:lnTo>
                  <a:lnTo>
                    <a:pt x="6849" y="315016"/>
                  </a:lnTo>
                  <a:lnTo>
                    <a:pt x="2678" y="272850"/>
                  </a:lnTo>
                  <a:lnTo>
                    <a:pt x="1565" y="248764"/>
                  </a:lnTo>
                  <a:lnTo>
                    <a:pt x="824" y="223534"/>
                  </a:lnTo>
                  <a:lnTo>
                    <a:pt x="0" y="178568"/>
                  </a:lnTo>
                  <a:lnTo>
                    <a:pt x="339" y="141650"/>
                  </a:lnTo>
                  <a:lnTo>
                    <a:pt x="4497" y="111789"/>
                  </a:lnTo>
                  <a:lnTo>
                    <a:pt x="6306" y="108229"/>
                  </a:lnTo>
                  <a:lnTo>
                    <a:pt x="8218" y="106561"/>
                  </a:lnTo>
                  <a:lnTo>
                    <a:pt x="11609" y="108272"/>
                  </a:lnTo>
                  <a:lnTo>
                    <a:pt x="21021" y="117698"/>
                  </a:lnTo>
                  <a:lnTo>
                    <a:pt x="41591" y="155727"/>
                  </a:lnTo>
                  <a:lnTo>
                    <a:pt x="57395" y="191236"/>
                  </a:lnTo>
                  <a:lnTo>
                    <a:pt x="74532" y="229830"/>
                  </a:lnTo>
                  <a:lnTo>
                    <a:pt x="93907" y="268150"/>
                  </a:lnTo>
                  <a:lnTo>
                    <a:pt x="117907" y="315311"/>
                  </a:lnTo>
                  <a:lnTo>
                    <a:pt x="143568" y="356211"/>
                  </a:lnTo>
                  <a:lnTo>
                    <a:pt x="151166" y="363830"/>
                  </a:lnTo>
                  <a:lnTo>
                    <a:pt x="154180" y="363040"/>
                  </a:lnTo>
                  <a:lnTo>
                    <a:pt x="159410" y="354636"/>
                  </a:lnTo>
                  <a:lnTo>
                    <a:pt x="166321" y="320553"/>
                  </a:lnTo>
                  <a:lnTo>
                    <a:pt x="168805" y="283071"/>
                  </a:lnTo>
                  <a:lnTo>
                    <a:pt x="170614" y="236074"/>
                  </a:lnTo>
                  <a:lnTo>
                    <a:pt x="172084" y="208725"/>
                  </a:lnTo>
                  <a:lnTo>
                    <a:pt x="173770" y="179909"/>
                  </a:lnTo>
                  <a:lnTo>
                    <a:pt x="174893" y="150820"/>
                  </a:lnTo>
                  <a:lnTo>
                    <a:pt x="175643" y="121550"/>
                  </a:lnTo>
                  <a:lnTo>
                    <a:pt x="176142" y="92158"/>
                  </a:lnTo>
                  <a:lnTo>
                    <a:pt x="174815" y="48212"/>
                  </a:lnTo>
                  <a:lnTo>
                    <a:pt x="168215" y="2361"/>
                  </a:lnTo>
                  <a:lnTo>
                    <a:pt x="166251" y="0"/>
                  </a:lnTo>
                  <a:lnTo>
                    <a:pt x="164237" y="542"/>
                  </a:lnTo>
                  <a:lnTo>
                    <a:pt x="158091" y="7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161">
            <a:extLst>
              <a:ext uri="{FF2B5EF4-FFF2-40B4-BE49-F238E27FC236}">
                <a16:creationId xmlns:a16="http://schemas.microsoft.com/office/drawing/2014/main" xmlns="" id="{5540581E-F70A-43A2-9D48-48160B5BB643}"/>
              </a:ext>
            </a:extLst>
          </p:cNvPr>
          <p:cNvGrpSpPr/>
          <p:nvPr/>
        </p:nvGrpSpPr>
        <p:grpSpPr>
          <a:xfrm>
            <a:off x="1435100" y="2325506"/>
            <a:ext cx="2717801" cy="716145"/>
            <a:chOff x="1435100" y="2325506"/>
            <a:chExt cx="2717801" cy="716145"/>
          </a:xfrm>
        </p:grpSpPr>
        <p:sp>
          <p:nvSpPr>
            <p:cNvPr id="91" name="SMARTInkShape-901">
              <a:extLst>
                <a:ext uri="{FF2B5EF4-FFF2-40B4-BE49-F238E27FC236}">
                  <a16:creationId xmlns:a16="http://schemas.microsoft.com/office/drawing/2014/main" xmlns="" id="{6AD91A06-F4AE-4876-A3E0-F0445C97A699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4140200" y="26416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1270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902">
              <a:extLst>
                <a:ext uri="{FF2B5EF4-FFF2-40B4-BE49-F238E27FC236}">
                  <a16:creationId xmlns:a16="http://schemas.microsoft.com/office/drawing/2014/main" xmlns="" id="{0A24FD12-4E49-4F18-9F11-8DC10369C00A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4133850" y="2520950"/>
              <a:ext cx="3372" cy="50801"/>
            </a:xfrm>
            <a:custGeom>
              <a:avLst/>
              <a:gdLst/>
              <a:ahLst/>
              <a:cxnLst/>
              <a:rect l="0" t="0" r="0" b="0"/>
              <a:pathLst>
                <a:path w="3372" h="508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3144" y="1067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903">
              <a:extLst>
                <a:ext uri="{FF2B5EF4-FFF2-40B4-BE49-F238E27FC236}">
                  <a16:creationId xmlns:a16="http://schemas.microsoft.com/office/drawing/2014/main" xmlns="" id="{A84C679E-A521-42B9-B724-66155F37E30C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1593850" y="2781300"/>
              <a:ext cx="2364993" cy="260351"/>
            </a:xfrm>
            <a:custGeom>
              <a:avLst/>
              <a:gdLst/>
              <a:ahLst/>
              <a:cxnLst/>
              <a:rect l="0" t="0" r="0" b="0"/>
              <a:pathLst>
                <a:path w="2364993" h="260351">
                  <a:moveTo>
                    <a:pt x="0" y="260350"/>
                  </a:moveTo>
                  <a:lnTo>
                    <a:pt x="0" y="260350"/>
                  </a:lnTo>
                  <a:lnTo>
                    <a:pt x="43823" y="253608"/>
                  </a:lnTo>
                  <a:lnTo>
                    <a:pt x="71548" y="250211"/>
                  </a:lnTo>
                  <a:lnTo>
                    <a:pt x="104849" y="246535"/>
                  </a:lnTo>
                  <a:lnTo>
                    <a:pt x="141866" y="242673"/>
                  </a:lnTo>
                  <a:lnTo>
                    <a:pt x="185594" y="237276"/>
                  </a:lnTo>
                  <a:lnTo>
                    <a:pt x="233796" y="230857"/>
                  </a:lnTo>
                  <a:lnTo>
                    <a:pt x="284981" y="223755"/>
                  </a:lnTo>
                  <a:lnTo>
                    <a:pt x="340270" y="216903"/>
                  </a:lnTo>
                  <a:lnTo>
                    <a:pt x="398297" y="210219"/>
                  </a:lnTo>
                  <a:lnTo>
                    <a:pt x="458148" y="203646"/>
                  </a:lnTo>
                  <a:lnTo>
                    <a:pt x="521332" y="196441"/>
                  </a:lnTo>
                  <a:lnTo>
                    <a:pt x="586738" y="188817"/>
                  </a:lnTo>
                  <a:lnTo>
                    <a:pt x="653625" y="180911"/>
                  </a:lnTo>
                  <a:lnTo>
                    <a:pt x="725734" y="173524"/>
                  </a:lnTo>
                  <a:lnTo>
                    <a:pt x="801322" y="166482"/>
                  </a:lnTo>
                  <a:lnTo>
                    <a:pt x="879232" y="159672"/>
                  </a:lnTo>
                  <a:lnTo>
                    <a:pt x="960805" y="153015"/>
                  </a:lnTo>
                  <a:lnTo>
                    <a:pt x="1044820" y="146460"/>
                  </a:lnTo>
                  <a:lnTo>
                    <a:pt x="1130463" y="139973"/>
                  </a:lnTo>
                  <a:lnTo>
                    <a:pt x="1215076" y="134238"/>
                  </a:lnTo>
                  <a:lnTo>
                    <a:pt x="1299000" y="129003"/>
                  </a:lnTo>
                  <a:lnTo>
                    <a:pt x="1382467" y="124102"/>
                  </a:lnTo>
                  <a:lnTo>
                    <a:pt x="1464217" y="118718"/>
                  </a:lnTo>
                  <a:lnTo>
                    <a:pt x="1544823" y="113012"/>
                  </a:lnTo>
                  <a:lnTo>
                    <a:pt x="1624665" y="107091"/>
                  </a:lnTo>
                  <a:lnTo>
                    <a:pt x="1699060" y="100322"/>
                  </a:lnTo>
                  <a:lnTo>
                    <a:pt x="1769823" y="92987"/>
                  </a:lnTo>
                  <a:lnTo>
                    <a:pt x="1838165" y="85274"/>
                  </a:lnTo>
                  <a:lnTo>
                    <a:pt x="1900660" y="78016"/>
                  </a:lnTo>
                  <a:lnTo>
                    <a:pt x="1959256" y="71061"/>
                  </a:lnTo>
                  <a:lnTo>
                    <a:pt x="2015254" y="64307"/>
                  </a:lnTo>
                  <a:lnTo>
                    <a:pt x="2066697" y="57688"/>
                  </a:lnTo>
                  <a:lnTo>
                    <a:pt x="2115104" y="51159"/>
                  </a:lnTo>
                  <a:lnTo>
                    <a:pt x="2161486" y="44689"/>
                  </a:lnTo>
                  <a:lnTo>
                    <a:pt x="2200874" y="38965"/>
                  </a:lnTo>
                  <a:lnTo>
                    <a:pt x="2235599" y="33738"/>
                  </a:lnTo>
                  <a:lnTo>
                    <a:pt x="2267216" y="28842"/>
                  </a:lnTo>
                  <a:lnTo>
                    <a:pt x="2313635" y="21520"/>
                  </a:lnTo>
                  <a:lnTo>
                    <a:pt x="2361073" y="11071"/>
                  </a:lnTo>
                  <a:lnTo>
                    <a:pt x="2364271" y="8792"/>
                  </a:lnTo>
                  <a:lnTo>
                    <a:pt x="2364992" y="6567"/>
                  </a:lnTo>
                  <a:lnTo>
                    <a:pt x="2362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904">
              <a:extLst>
                <a:ext uri="{FF2B5EF4-FFF2-40B4-BE49-F238E27FC236}">
                  <a16:creationId xmlns:a16="http://schemas.microsoft.com/office/drawing/2014/main" xmlns="" id="{11B95E06-81D0-4CBD-B7BF-237542A35CF3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1435100" y="2749550"/>
              <a:ext cx="2482851" cy="139701"/>
            </a:xfrm>
            <a:custGeom>
              <a:avLst/>
              <a:gdLst/>
              <a:ahLst/>
              <a:cxnLst/>
              <a:rect l="0" t="0" r="0" b="0"/>
              <a:pathLst>
                <a:path w="2482851" h="139701">
                  <a:moveTo>
                    <a:pt x="0" y="139700"/>
                  </a:moveTo>
                  <a:lnTo>
                    <a:pt x="0" y="139700"/>
                  </a:lnTo>
                  <a:lnTo>
                    <a:pt x="38919" y="137819"/>
                  </a:lnTo>
                  <a:lnTo>
                    <a:pt x="77975" y="134630"/>
                  </a:lnTo>
                  <a:lnTo>
                    <a:pt x="104195" y="132793"/>
                  </a:lnTo>
                  <a:lnTo>
                    <a:pt x="132963" y="130862"/>
                  </a:lnTo>
                  <a:lnTo>
                    <a:pt x="168370" y="128163"/>
                  </a:lnTo>
                  <a:lnTo>
                    <a:pt x="208202" y="124953"/>
                  </a:lnTo>
                  <a:lnTo>
                    <a:pt x="250985" y="121402"/>
                  </a:lnTo>
                  <a:lnTo>
                    <a:pt x="299967" y="118329"/>
                  </a:lnTo>
                  <a:lnTo>
                    <a:pt x="353084" y="115575"/>
                  </a:lnTo>
                  <a:lnTo>
                    <a:pt x="408956" y="113033"/>
                  </a:lnTo>
                  <a:lnTo>
                    <a:pt x="469487" y="111339"/>
                  </a:lnTo>
                  <a:lnTo>
                    <a:pt x="533125" y="110209"/>
                  </a:lnTo>
                  <a:lnTo>
                    <a:pt x="598833" y="109456"/>
                  </a:lnTo>
                  <a:lnTo>
                    <a:pt x="670156" y="108248"/>
                  </a:lnTo>
                  <a:lnTo>
                    <a:pt x="745220" y="106738"/>
                  </a:lnTo>
                  <a:lnTo>
                    <a:pt x="822780" y="105025"/>
                  </a:lnTo>
                  <a:lnTo>
                    <a:pt x="906943" y="102472"/>
                  </a:lnTo>
                  <a:lnTo>
                    <a:pt x="995506" y="99359"/>
                  </a:lnTo>
                  <a:lnTo>
                    <a:pt x="1087004" y="95873"/>
                  </a:lnTo>
                  <a:lnTo>
                    <a:pt x="1181164" y="92138"/>
                  </a:lnTo>
                  <a:lnTo>
                    <a:pt x="1277098" y="88236"/>
                  </a:lnTo>
                  <a:lnTo>
                    <a:pt x="1374215" y="84224"/>
                  </a:lnTo>
                  <a:lnTo>
                    <a:pt x="1470711" y="80138"/>
                  </a:lnTo>
                  <a:lnTo>
                    <a:pt x="1566790" y="76003"/>
                  </a:lnTo>
                  <a:lnTo>
                    <a:pt x="1662593" y="71836"/>
                  </a:lnTo>
                  <a:lnTo>
                    <a:pt x="1756095" y="67646"/>
                  </a:lnTo>
                  <a:lnTo>
                    <a:pt x="1848064" y="63442"/>
                  </a:lnTo>
                  <a:lnTo>
                    <a:pt x="1939009" y="59228"/>
                  </a:lnTo>
                  <a:lnTo>
                    <a:pt x="2020806" y="54302"/>
                  </a:lnTo>
                  <a:lnTo>
                    <a:pt x="2096504" y="48901"/>
                  </a:lnTo>
                  <a:lnTo>
                    <a:pt x="2168136" y="43184"/>
                  </a:lnTo>
                  <a:lnTo>
                    <a:pt x="2228590" y="37256"/>
                  </a:lnTo>
                  <a:lnTo>
                    <a:pt x="2281594" y="31187"/>
                  </a:lnTo>
                  <a:lnTo>
                    <a:pt x="2329630" y="25025"/>
                  </a:lnTo>
                  <a:lnTo>
                    <a:pt x="2368003" y="19506"/>
                  </a:lnTo>
                  <a:lnTo>
                    <a:pt x="2399935" y="14415"/>
                  </a:lnTo>
                  <a:lnTo>
                    <a:pt x="2445999" y="6406"/>
                  </a:lnTo>
                  <a:lnTo>
                    <a:pt x="2482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905">
              <a:extLst>
                <a:ext uri="{FF2B5EF4-FFF2-40B4-BE49-F238E27FC236}">
                  <a16:creationId xmlns:a16="http://schemas.microsoft.com/office/drawing/2014/main" xmlns="" id="{0593ADC4-14B1-4FAB-A4C1-EDE5A07CA35A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3930650" y="2467080"/>
              <a:ext cx="82551" cy="161821"/>
            </a:xfrm>
            <a:custGeom>
              <a:avLst/>
              <a:gdLst/>
              <a:ahLst/>
              <a:cxnLst/>
              <a:rect l="0" t="0" r="0" b="0"/>
              <a:pathLst>
                <a:path w="82551" h="161821">
                  <a:moveTo>
                    <a:pt x="82550" y="9420"/>
                  </a:moveTo>
                  <a:lnTo>
                    <a:pt x="82550" y="9420"/>
                  </a:lnTo>
                  <a:lnTo>
                    <a:pt x="61502" y="582"/>
                  </a:lnTo>
                  <a:lnTo>
                    <a:pt x="57229" y="0"/>
                  </a:lnTo>
                  <a:lnTo>
                    <a:pt x="50600" y="1235"/>
                  </a:lnTo>
                  <a:lnTo>
                    <a:pt x="39530" y="9268"/>
                  </a:lnTo>
                  <a:lnTo>
                    <a:pt x="35208" y="16643"/>
                  </a:lnTo>
                  <a:lnTo>
                    <a:pt x="34055" y="20586"/>
                  </a:lnTo>
                  <a:lnTo>
                    <a:pt x="35804" y="36247"/>
                  </a:lnTo>
                  <a:lnTo>
                    <a:pt x="61859" y="79718"/>
                  </a:lnTo>
                  <a:lnTo>
                    <a:pt x="67482" y="96571"/>
                  </a:lnTo>
                  <a:lnTo>
                    <a:pt x="68271" y="101388"/>
                  </a:lnTo>
                  <a:lnTo>
                    <a:pt x="65385" y="112383"/>
                  </a:lnTo>
                  <a:lnTo>
                    <a:pt x="62640" y="118279"/>
                  </a:lnTo>
                  <a:lnTo>
                    <a:pt x="38551" y="140060"/>
                  </a:lnTo>
                  <a:lnTo>
                    <a:pt x="0" y="161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906">
              <a:extLst>
                <a:ext uri="{FF2B5EF4-FFF2-40B4-BE49-F238E27FC236}">
                  <a16:creationId xmlns:a16="http://schemas.microsoft.com/office/drawing/2014/main" xmlns="" id="{24E206A2-AD9F-4B9C-9D62-7A68811A1A83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3734683" y="2571750"/>
              <a:ext cx="151518" cy="29724"/>
            </a:xfrm>
            <a:custGeom>
              <a:avLst/>
              <a:gdLst/>
              <a:ahLst/>
              <a:cxnLst/>
              <a:rect l="0" t="0" r="0" b="0"/>
              <a:pathLst>
                <a:path w="151518" h="29724">
                  <a:moveTo>
                    <a:pt x="5467" y="12700"/>
                  </a:moveTo>
                  <a:lnTo>
                    <a:pt x="5467" y="12700"/>
                  </a:lnTo>
                  <a:lnTo>
                    <a:pt x="2096" y="16071"/>
                  </a:lnTo>
                  <a:lnTo>
                    <a:pt x="441" y="21489"/>
                  </a:lnTo>
                  <a:lnTo>
                    <a:pt x="0" y="24909"/>
                  </a:lnTo>
                  <a:lnTo>
                    <a:pt x="1822" y="27190"/>
                  </a:lnTo>
                  <a:lnTo>
                    <a:pt x="9492" y="29723"/>
                  </a:lnTo>
                  <a:lnTo>
                    <a:pt x="51235" y="21916"/>
                  </a:lnTo>
                  <a:lnTo>
                    <a:pt x="89818" y="14333"/>
                  </a:lnTo>
                  <a:lnTo>
                    <a:pt x="130728" y="4874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907">
              <a:extLst>
                <a:ext uri="{FF2B5EF4-FFF2-40B4-BE49-F238E27FC236}">
                  <a16:creationId xmlns:a16="http://schemas.microsoft.com/office/drawing/2014/main" xmlns="" id="{1E143D29-33EE-44EB-9B91-19912F87AC13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3760083" y="2332175"/>
              <a:ext cx="170568" cy="36376"/>
            </a:xfrm>
            <a:custGeom>
              <a:avLst/>
              <a:gdLst/>
              <a:ahLst/>
              <a:cxnLst/>
              <a:rect l="0" t="0" r="0" b="0"/>
              <a:pathLst>
                <a:path w="170568" h="36376">
                  <a:moveTo>
                    <a:pt x="5467" y="36375"/>
                  </a:moveTo>
                  <a:lnTo>
                    <a:pt x="5467" y="36375"/>
                  </a:lnTo>
                  <a:lnTo>
                    <a:pt x="441" y="24442"/>
                  </a:lnTo>
                  <a:lnTo>
                    <a:pt x="0" y="22069"/>
                  </a:lnTo>
                  <a:lnTo>
                    <a:pt x="7035" y="15671"/>
                  </a:lnTo>
                  <a:lnTo>
                    <a:pt x="12862" y="11989"/>
                  </a:lnTo>
                  <a:lnTo>
                    <a:pt x="48032" y="3436"/>
                  </a:lnTo>
                  <a:lnTo>
                    <a:pt x="80123" y="569"/>
                  </a:lnTo>
                  <a:lnTo>
                    <a:pt x="113436" y="0"/>
                  </a:lnTo>
                  <a:lnTo>
                    <a:pt x="170567" y="4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908">
              <a:extLst>
                <a:ext uri="{FF2B5EF4-FFF2-40B4-BE49-F238E27FC236}">
                  <a16:creationId xmlns:a16="http://schemas.microsoft.com/office/drawing/2014/main" xmlns="" id="{ACB13274-8C84-4A39-8C84-CA14CE5D277F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3816429" y="2374900"/>
              <a:ext cx="44372" cy="190501"/>
            </a:xfrm>
            <a:custGeom>
              <a:avLst/>
              <a:gdLst/>
              <a:ahLst/>
              <a:cxnLst/>
              <a:rect l="0" t="0" r="0" b="0"/>
              <a:pathLst>
                <a:path w="44372" h="190501">
                  <a:moveTo>
                    <a:pt x="44371" y="0"/>
                  </a:moveTo>
                  <a:lnTo>
                    <a:pt x="44371" y="0"/>
                  </a:lnTo>
                  <a:lnTo>
                    <a:pt x="41000" y="0"/>
                  </a:lnTo>
                  <a:lnTo>
                    <a:pt x="28791" y="13484"/>
                  </a:lnTo>
                  <a:lnTo>
                    <a:pt x="10772" y="55580"/>
                  </a:lnTo>
                  <a:lnTo>
                    <a:pt x="0" y="102076"/>
                  </a:lnTo>
                  <a:lnTo>
                    <a:pt x="336" y="139449"/>
                  </a:lnTo>
                  <a:lnTo>
                    <a:pt x="8721" y="184309"/>
                  </a:lnTo>
                  <a:lnTo>
                    <a:pt x="11432" y="187783"/>
                  </a:lnTo>
                  <a:lnTo>
                    <a:pt x="14650" y="189394"/>
                  </a:lnTo>
                  <a:lnTo>
                    <a:pt x="25321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909">
              <a:extLst>
                <a:ext uri="{FF2B5EF4-FFF2-40B4-BE49-F238E27FC236}">
                  <a16:creationId xmlns:a16="http://schemas.microsoft.com/office/drawing/2014/main" xmlns="" id="{960BDDD5-3735-47BB-A7F7-8B771EF6B95D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3610561" y="2325506"/>
              <a:ext cx="148640" cy="255697"/>
            </a:xfrm>
            <a:custGeom>
              <a:avLst/>
              <a:gdLst/>
              <a:ahLst/>
              <a:cxnLst/>
              <a:rect l="0" t="0" r="0" b="0"/>
              <a:pathLst>
                <a:path w="148640" h="255697">
                  <a:moveTo>
                    <a:pt x="129589" y="17644"/>
                  </a:moveTo>
                  <a:lnTo>
                    <a:pt x="129589" y="17644"/>
                  </a:lnTo>
                  <a:lnTo>
                    <a:pt x="118744" y="8210"/>
                  </a:lnTo>
                  <a:lnTo>
                    <a:pt x="108541" y="3338"/>
                  </a:lnTo>
                  <a:lnTo>
                    <a:pt x="87526" y="0"/>
                  </a:lnTo>
                  <a:lnTo>
                    <a:pt x="79675" y="3059"/>
                  </a:lnTo>
                  <a:lnTo>
                    <a:pt x="63425" y="15865"/>
                  </a:lnTo>
                  <a:lnTo>
                    <a:pt x="31668" y="59764"/>
                  </a:lnTo>
                  <a:lnTo>
                    <a:pt x="15278" y="97512"/>
                  </a:lnTo>
                  <a:lnTo>
                    <a:pt x="4700" y="136396"/>
                  </a:lnTo>
                  <a:lnTo>
                    <a:pt x="0" y="172493"/>
                  </a:lnTo>
                  <a:lnTo>
                    <a:pt x="4095" y="217807"/>
                  </a:lnTo>
                  <a:lnTo>
                    <a:pt x="18075" y="239250"/>
                  </a:lnTo>
                  <a:lnTo>
                    <a:pt x="27730" y="247931"/>
                  </a:lnTo>
                  <a:lnTo>
                    <a:pt x="51627" y="255696"/>
                  </a:lnTo>
                  <a:lnTo>
                    <a:pt x="80123" y="255384"/>
                  </a:lnTo>
                  <a:lnTo>
                    <a:pt x="125516" y="245424"/>
                  </a:lnTo>
                  <a:lnTo>
                    <a:pt x="148639" y="239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SMARTInkShape-910">
            <a:extLst>
              <a:ext uri="{FF2B5EF4-FFF2-40B4-BE49-F238E27FC236}">
                <a16:creationId xmlns:a16="http://schemas.microsoft.com/office/drawing/2014/main" xmlns="" id="{2344AE94-8E56-4F5C-8FC0-63E76192AC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584186" y="2371523"/>
            <a:ext cx="324365" cy="497125"/>
          </a:xfrm>
          <a:custGeom>
            <a:avLst/>
            <a:gdLst/>
            <a:ahLst/>
            <a:cxnLst/>
            <a:rect l="0" t="0" r="0" b="0"/>
            <a:pathLst>
              <a:path w="324365" h="497125">
                <a:moveTo>
                  <a:pt x="76714" y="85927"/>
                </a:moveTo>
                <a:lnTo>
                  <a:pt x="76714" y="85927"/>
                </a:lnTo>
                <a:lnTo>
                  <a:pt x="33092" y="98792"/>
                </a:lnTo>
                <a:lnTo>
                  <a:pt x="19932" y="101523"/>
                </a:lnTo>
                <a:lnTo>
                  <a:pt x="7028" y="100384"/>
                </a:lnTo>
                <a:lnTo>
                  <a:pt x="3446" y="97682"/>
                </a:lnTo>
                <a:lnTo>
                  <a:pt x="1763" y="93763"/>
                </a:lnTo>
                <a:lnTo>
                  <a:pt x="1347" y="89035"/>
                </a:lnTo>
                <a:lnTo>
                  <a:pt x="6528" y="76254"/>
                </a:lnTo>
                <a:lnTo>
                  <a:pt x="44168" y="30367"/>
                </a:lnTo>
                <a:lnTo>
                  <a:pt x="68320" y="0"/>
                </a:lnTo>
                <a:lnTo>
                  <a:pt x="69707" y="1126"/>
                </a:lnTo>
                <a:lnTo>
                  <a:pt x="73129" y="8021"/>
                </a:lnTo>
                <a:lnTo>
                  <a:pt x="72347" y="45608"/>
                </a:lnTo>
                <a:lnTo>
                  <a:pt x="75106" y="87778"/>
                </a:lnTo>
                <a:lnTo>
                  <a:pt x="75999" y="124379"/>
                </a:lnTo>
                <a:lnTo>
                  <a:pt x="74515" y="166047"/>
                </a:lnTo>
                <a:lnTo>
                  <a:pt x="70092" y="209025"/>
                </a:lnTo>
                <a:lnTo>
                  <a:pt x="61071" y="249293"/>
                </a:lnTo>
                <a:lnTo>
                  <a:pt x="50006" y="284593"/>
                </a:lnTo>
                <a:lnTo>
                  <a:pt x="31876" y="324707"/>
                </a:lnTo>
                <a:lnTo>
                  <a:pt x="20097" y="339513"/>
                </a:lnTo>
                <a:lnTo>
                  <a:pt x="14981" y="342473"/>
                </a:lnTo>
                <a:lnTo>
                  <a:pt x="10158" y="343741"/>
                </a:lnTo>
                <a:lnTo>
                  <a:pt x="6238" y="342470"/>
                </a:lnTo>
                <a:lnTo>
                  <a:pt x="0" y="335413"/>
                </a:lnTo>
                <a:lnTo>
                  <a:pt x="521" y="319576"/>
                </a:lnTo>
                <a:lnTo>
                  <a:pt x="12511" y="284978"/>
                </a:lnTo>
                <a:lnTo>
                  <a:pt x="41463" y="241566"/>
                </a:lnTo>
                <a:lnTo>
                  <a:pt x="69513" y="209428"/>
                </a:lnTo>
                <a:lnTo>
                  <a:pt x="98443" y="176329"/>
                </a:lnTo>
                <a:lnTo>
                  <a:pt x="145868" y="129332"/>
                </a:lnTo>
                <a:lnTo>
                  <a:pt x="182184" y="84128"/>
                </a:lnTo>
                <a:lnTo>
                  <a:pt x="214075" y="38017"/>
                </a:lnTo>
                <a:lnTo>
                  <a:pt x="214855" y="34937"/>
                </a:lnTo>
                <a:lnTo>
                  <a:pt x="213258" y="35000"/>
                </a:lnTo>
                <a:lnTo>
                  <a:pt x="205839" y="40715"/>
                </a:lnTo>
                <a:lnTo>
                  <a:pt x="179465" y="83320"/>
                </a:lnTo>
                <a:lnTo>
                  <a:pt x="166125" y="115813"/>
                </a:lnTo>
                <a:lnTo>
                  <a:pt x="153141" y="155184"/>
                </a:lnTo>
                <a:lnTo>
                  <a:pt x="139609" y="200669"/>
                </a:lnTo>
                <a:lnTo>
                  <a:pt x="132049" y="226627"/>
                </a:lnTo>
                <a:lnTo>
                  <a:pt x="124187" y="253810"/>
                </a:lnTo>
                <a:lnTo>
                  <a:pt x="117535" y="281105"/>
                </a:lnTo>
                <a:lnTo>
                  <a:pt x="111689" y="308473"/>
                </a:lnTo>
                <a:lnTo>
                  <a:pt x="106381" y="335891"/>
                </a:lnTo>
                <a:lnTo>
                  <a:pt x="102841" y="361226"/>
                </a:lnTo>
                <a:lnTo>
                  <a:pt x="98910" y="408189"/>
                </a:lnTo>
                <a:lnTo>
                  <a:pt x="100925" y="445055"/>
                </a:lnTo>
                <a:lnTo>
                  <a:pt x="107230" y="472728"/>
                </a:lnTo>
                <a:lnTo>
                  <a:pt x="117088" y="489731"/>
                </a:lnTo>
                <a:lnTo>
                  <a:pt x="122680" y="494124"/>
                </a:lnTo>
                <a:lnTo>
                  <a:pt x="128525" y="496347"/>
                </a:lnTo>
                <a:lnTo>
                  <a:pt x="134538" y="497124"/>
                </a:lnTo>
                <a:lnTo>
                  <a:pt x="140663" y="494114"/>
                </a:lnTo>
                <a:lnTo>
                  <a:pt x="153114" y="481362"/>
                </a:lnTo>
                <a:lnTo>
                  <a:pt x="172023" y="450978"/>
                </a:lnTo>
                <a:lnTo>
                  <a:pt x="184289" y="408422"/>
                </a:lnTo>
                <a:lnTo>
                  <a:pt x="189021" y="366807"/>
                </a:lnTo>
                <a:lnTo>
                  <a:pt x="190839" y="322514"/>
                </a:lnTo>
                <a:lnTo>
                  <a:pt x="192817" y="316196"/>
                </a:lnTo>
                <a:lnTo>
                  <a:pt x="194333" y="313523"/>
                </a:lnTo>
                <a:lnTo>
                  <a:pt x="235205" y="303458"/>
                </a:lnTo>
                <a:lnTo>
                  <a:pt x="270038" y="293295"/>
                </a:lnTo>
                <a:lnTo>
                  <a:pt x="324364" y="28277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SMARTInkShape-Group163">
            <a:extLst>
              <a:ext uri="{FF2B5EF4-FFF2-40B4-BE49-F238E27FC236}">
                <a16:creationId xmlns:a16="http://schemas.microsoft.com/office/drawing/2014/main" xmlns="" id="{CA3919CB-36E3-44DF-9DA4-95952BC1EFAF}"/>
              </a:ext>
            </a:extLst>
          </p:cNvPr>
          <p:cNvGrpSpPr/>
          <p:nvPr/>
        </p:nvGrpSpPr>
        <p:grpSpPr>
          <a:xfrm>
            <a:off x="5422569" y="2226827"/>
            <a:ext cx="254332" cy="426631"/>
            <a:chOff x="5422569" y="2226827"/>
            <a:chExt cx="254332" cy="426631"/>
          </a:xfrm>
        </p:grpSpPr>
        <p:sp>
          <p:nvSpPr>
            <p:cNvPr id="102" name="SMARTInkShape-911">
              <a:extLst>
                <a:ext uri="{FF2B5EF4-FFF2-40B4-BE49-F238E27FC236}">
                  <a16:creationId xmlns:a16="http://schemas.microsoft.com/office/drawing/2014/main" xmlns="" id="{40265263-806B-4731-B9F2-2F98D2B145EB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5462324" y="2226827"/>
              <a:ext cx="138377" cy="103624"/>
            </a:xfrm>
            <a:custGeom>
              <a:avLst/>
              <a:gdLst/>
              <a:ahLst/>
              <a:cxnLst/>
              <a:rect l="0" t="0" r="0" b="0"/>
              <a:pathLst>
                <a:path w="138377" h="103624">
                  <a:moveTo>
                    <a:pt x="36776" y="21073"/>
                  </a:moveTo>
                  <a:lnTo>
                    <a:pt x="36776" y="21073"/>
                  </a:lnTo>
                  <a:lnTo>
                    <a:pt x="31309" y="15606"/>
                  </a:lnTo>
                  <a:lnTo>
                    <a:pt x="27316" y="21726"/>
                  </a:lnTo>
                  <a:lnTo>
                    <a:pt x="7673" y="69003"/>
                  </a:lnTo>
                  <a:lnTo>
                    <a:pt x="0" y="87757"/>
                  </a:lnTo>
                  <a:lnTo>
                    <a:pt x="11002" y="60759"/>
                  </a:lnTo>
                  <a:lnTo>
                    <a:pt x="32312" y="25358"/>
                  </a:lnTo>
                  <a:lnTo>
                    <a:pt x="57322" y="2164"/>
                  </a:lnTo>
                  <a:lnTo>
                    <a:pt x="61057" y="0"/>
                  </a:lnTo>
                  <a:lnTo>
                    <a:pt x="64958" y="674"/>
                  </a:lnTo>
                  <a:lnTo>
                    <a:pt x="73055" y="7068"/>
                  </a:lnTo>
                  <a:lnTo>
                    <a:pt x="102410" y="53235"/>
                  </a:lnTo>
                  <a:lnTo>
                    <a:pt x="138376" y="103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912">
              <a:extLst>
                <a:ext uri="{FF2B5EF4-FFF2-40B4-BE49-F238E27FC236}">
                  <a16:creationId xmlns:a16="http://schemas.microsoft.com/office/drawing/2014/main" xmlns="" id="{1850A9F1-B4EE-4F13-B0B1-20F766E0D0EE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5422569" y="2407511"/>
              <a:ext cx="254332" cy="245947"/>
            </a:xfrm>
            <a:custGeom>
              <a:avLst/>
              <a:gdLst/>
              <a:ahLst/>
              <a:cxnLst/>
              <a:rect l="0" t="0" r="0" b="0"/>
              <a:pathLst>
                <a:path w="254332" h="245947">
                  <a:moveTo>
                    <a:pt x="114631" y="37239"/>
                  </a:moveTo>
                  <a:lnTo>
                    <a:pt x="114631" y="37239"/>
                  </a:lnTo>
                  <a:lnTo>
                    <a:pt x="114631" y="22312"/>
                  </a:lnTo>
                  <a:lnTo>
                    <a:pt x="113220" y="21643"/>
                  </a:lnTo>
                  <a:lnTo>
                    <a:pt x="90212" y="27389"/>
                  </a:lnTo>
                  <a:lnTo>
                    <a:pt x="67101" y="43336"/>
                  </a:lnTo>
                  <a:lnTo>
                    <a:pt x="34007" y="89923"/>
                  </a:lnTo>
                  <a:lnTo>
                    <a:pt x="10858" y="135713"/>
                  </a:lnTo>
                  <a:lnTo>
                    <a:pt x="0" y="179462"/>
                  </a:lnTo>
                  <a:lnTo>
                    <a:pt x="1331" y="213983"/>
                  </a:lnTo>
                  <a:lnTo>
                    <a:pt x="6890" y="230797"/>
                  </a:lnTo>
                  <a:lnTo>
                    <a:pt x="11760" y="236834"/>
                  </a:lnTo>
                  <a:lnTo>
                    <a:pt x="24695" y="245422"/>
                  </a:lnTo>
                  <a:lnTo>
                    <a:pt x="41734" y="245946"/>
                  </a:lnTo>
                  <a:lnTo>
                    <a:pt x="61065" y="240064"/>
                  </a:lnTo>
                  <a:lnTo>
                    <a:pt x="105984" y="207648"/>
                  </a:lnTo>
                  <a:lnTo>
                    <a:pt x="141937" y="168399"/>
                  </a:lnTo>
                  <a:lnTo>
                    <a:pt x="159222" y="139982"/>
                  </a:lnTo>
                  <a:lnTo>
                    <a:pt x="172214" y="96217"/>
                  </a:lnTo>
                  <a:lnTo>
                    <a:pt x="175501" y="66744"/>
                  </a:lnTo>
                  <a:lnTo>
                    <a:pt x="167555" y="40945"/>
                  </a:lnTo>
                  <a:lnTo>
                    <a:pt x="152264" y="19836"/>
                  </a:lnTo>
                  <a:lnTo>
                    <a:pt x="133709" y="5751"/>
                  </a:lnTo>
                  <a:lnTo>
                    <a:pt x="111821" y="431"/>
                  </a:lnTo>
                  <a:lnTo>
                    <a:pt x="100057" y="0"/>
                  </a:lnTo>
                  <a:lnTo>
                    <a:pt x="77579" y="7048"/>
                  </a:lnTo>
                  <a:lnTo>
                    <a:pt x="56535" y="20293"/>
                  </a:lnTo>
                  <a:lnTo>
                    <a:pt x="37776" y="37939"/>
                  </a:lnTo>
                  <a:lnTo>
                    <a:pt x="21460" y="67707"/>
                  </a:lnTo>
                  <a:lnTo>
                    <a:pt x="20541" y="86528"/>
                  </a:lnTo>
                  <a:lnTo>
                    <a:pt x="22271" y="95498"/>
                  </a:lnTo>
                  <a:lnTo>
                    <a:pt x="27658" y="102889"/>
                  </a:lnTo>
                  <a:lnTo>
                    <a:pt x="44931" y="114865"/>
                  </a:lnTo>
                  <a:lnTo>
                    <a:pt x="76127" y="121128"/>
                  </a:lnTo>
                  <a:lnTo>
                    <a:pt x="115157" y="123207"/>
                  </a:lnTo>
                  <a:lnTo>
                    <a:pt x="156022" y="121778"/>
                  </a:lnTo>
                  <a:lnTo>
                    <a:pt x="195821" y="118792"/>
                  </a:lnTo>
                  <a:lnTo>
                    <a:pt x="254331" y="113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164">
            <a:extLst>
              <a:ext uri="{FF2B5EF4-FFF2-40B4-BE49-F238E27FC236}">
                <a16:creationId xmlns:a16="http://schemas.microsoft.com/office/drawing/2014/main" xmlns="" id="{9DDFA234-C3C3-4532-BD65-2E00AD589CB7}"/>
              </a:ext>
            </a:extLst>
          </p:cNvPr>
          <p:cNvGrpSpPr/>
          <p:nvPr/>
        </p:nvGrpSpPr>
        <p:grpSpPr>
          <a:xfrm>
            <a:off x="6108700" y="2432050"/>
            <a:ext cx="110859" cy="190501"/>
            <a:chOff x="6108700" y="2432050"/>
            <a:chExt cx="110859" cy="190501"/>
          </a:xfrm>
        </p:grpSpPr>
        <p:sp>
          <p:nvSpPr>
            <p:cNvPr id="105" name="SMARTInkShape-913">
              <a:extLst>
                <a:ext uri="{FF2B5EF4-FFF2-40B4-BE49-F238E27FC236}">
                  <a16:creationId xmlns:a16="http://schemas.microsoft.com/office/drawing/2014/main" xmlns="" id="{98D7FA5A-CCEA-4FAF-8657-7A836AC21648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6146800" y="2467080"/>
              <a:ext cx="72759" cy="155471"/>
            </a:xfrm>
            <a:custGeom>
              <a:avLst/>
              <a:gdLst/>
              <a:ahLst/>
              <a:cxnLst/>
              <a:rect l="0" t="0" r="0" b="0"/>
              <a:pathLst>
                <a:path w="72759" h="155471">
                  <a:moveTo>
                    <a:pt x="69850" y="9420"/>
                  </a:moveTo>
                  <a:lnTo>
                    <a:pt x="69850" y="9420"/>
                  </a:lnTo>
                  <a:lnTo>
                    <a:pt x="32300" y="0"/>
                  </a:lnTo>
                  <a:lnTo>
                    <a:pt x="22353" y="1235"/>
                  </a:lnTo>
                  <a:lnTo>
                    <a:pt x="19135" y="3258"/>
                  </a:lnTo>
                  <a:lnTo>
                    <a:pt x="16989" y="6017"/>
                  </a:lnTo>
                  <a:lnTo>
                    <a:pt x="15560" y="9268"/>
                  </a:lnTo>
                  <a:lnTo>
                    <a:pt x="16017" y="13552"/>
                  </a:lnTo>
                  <a:lnTo>
                    <a:pt x="20289" y="23957"/>
                  </a:lnTo>
                  <a:lnTo>
                    <a:pt x="48095" y="63752"/>
                  </a:lnTo>
                  <a:lnTo>
                    <a:pt x="68453" y="96483"/>
                  </a:lnTo>
                  <a:lnTo>
                    <a:pt x="72758" y="113261"/>
                  </a:lnTo>
                  <a:lnTo>
                    <a:pt x="71788" y="120275"/>
                  </a:lnTo>
                  <a:lnTo>
                    <a:pt x="65067" y="131831"/>
                  </a:lnTo>
                  <a:lnTo>
                    <a:pt x="42641" y="146271"/>
                  </a:lnTo>
                  <a:lnTo>
                    <a:pt x="0" y="155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914">
              <a:extLst>
                <a:ext uri="{FF2B5EF4-FFF2-40B4-BE49-F238E27FC236}">
                  <a16:creationId xmlns:a16="http://schemas.microsoft.com/office/drawing/2014/main" xmlns="" id="{86D2E3B2-A3BF-48F8-B9B3-00F2A1CCC1A7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6108700" y="24320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915">
              <a:extLst>
                <a:ext uri="{FF2B5EF4-FFF2-40B4-BE49-F238E27FC236}">
                  <a16:creationId xmlns:a16="http://schemas.microsoft.com/office/drawing/2014/main" xmlns="" id="{9E09BCE3-89BF-4974-96B7-AE07B212D586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6108700" y="253365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6350" y="0"/>
                  </a:moveTo>
                  <a:lnTo>
                    <a:pt x="6350" y="0"/>
                  </a:lnTo>
                  <a:lnTo>
                    <a:pt x="1324" y="22604"/>
                  </a:lnTo>
                  <a:lnTo>
                    <a:pt x="175" y="64804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165">
            <a:extLst>
              <a:ext uri="{FF2B5EF4-FFF2-40B4-BE49-F238E27FC236}">
                <a16:creationId xmlns:a16="http://schemas.microsoft.com/office/drawing/2014/main" xmlns="" id="{082F83C3-C716-4D49-82C6-135DCB6B97CE}"/>
              </a:ext>
            </a:extLst>
          </p:cNvPr>
          <p:cNvGrpSpPr/>
          <p:nvPr/>
        </p:nvGrpSpPr>
        <p:grpSpPr>
          <a:xfrm>
            <a:off x="6700052" y="2362200"/>
            <a:ext cx="411949" cy="317501"/>
            <a:chOff x="6700052" y="2362200"/>
            <a:chExt cx="411949" cy="317501"/>
          </a:xfrm>
        </p:grpSpPr>
        <p:sp>
          <p:nvSpPr>
            <p:cNvPr id="109" name="SMARTInkShape-916">
              <a:extLst>
                <a:ext uri="{FF2B5EF4-FFF2-40B4-BE49-F238E27FC236}">
                  <a16:creationId xmlns:a16="http://schemas.microsoft.com/office/drawing/2014/main" xmlns="" id="{D6EF6125-199E-44DA-AC98-6F92CAFE2B91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6731000" y="25146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05" y="8336"/>
                  </a:lnTo>
                  <a:lnTo>
                    <a:pt x="1881" y="7674"/>
                  </a:lnTo>
                  <a:lnTo>
                    <a:pt x="3370" y="7233"/>
                  </a:lnTo>
                  <a:lnTo>
                    <a:pt x="48183" y="852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917">
              <a:extLst>
                <a:ext uri="{FF2B5EF4-FFF2-40B4-BE49-F238E27FC236}">
                  <a16:creationId xmlns:a16="http://schemas.microsoft.com/office/drawing/2014/main" xmlns="" id="{56DACF11-49D8-4D9F-B7B0-F8C7AF9B7142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6884180" y="2362200"/>
              <a:ext cx="189721" cy="235576"/>
            </a:xfrm>
            <a:custGeom>
              <a:avLst/>
              <a:gdLst/>
              <a:ahLst/>
              <a:cxnLst/>
              <a:rect l="0" t="0" r="0" b="0"/>
              <a:pathLst>
                <a:path w="189721" h="235576">
                  <a:moveTo>
                    <a:pt x="24620" y="76200"/>
                  </a:moveTo>
                  <a:lnTo>
                    <a:pt x="24620" y="76200"/>
                  </a:lnTo>
                  <a:lnTo>
                    <a:pt x="21249" y="79571"/>
                  </a:lnTo>
                  <a:lnTo>
                    <a:pt x="15160" y="118916"/>
                  </a:lnTo>
                  <a:lnTo>
                    <a:pt x="11855" y="166012"/>
                  </a:lnTo>
                  <a:lnTo>
                    <a:pt x="5139" y="212317"/>
                  </a:lnTo>
                  <a:lnTo>
                    <a:pt x="389" y="235575"/>
                  </a:lnTo>
                  <a:lnTo>
                    <a:pt x="0" y="235367"/>
                  </a:lnTo>
                  <a:lnTo>
                    <a:pt x="156" y="222844"/>
                  </a:lnTo>
                  <a:lnTo>
                    <a:pt x="4358" y="190441"/>
                  </a:lnTo>
                  <a:lnTo>
                    <a:pt x="8088" y="156372"/>
                  </a:lnTo>
                  <a:lnTo>
                    <a:pt x="12099" y="117712"/>
                  </a:lnTo>
                  <a:lnTo>
                    <a:pt x="17644" y="79833"/>
                  </a:lnTo>
                  <a:lnTo>
                    <a:pt x="31961" y="38941"/>
                  </a:lnTo>
                  <a:lnTo>
                    <a:pt x="41053" y="27891"/>
                  </a:lnTo>
                  <a:lnTo>
                    <a:pt x="44747" y="27061"/>
                  </a:lnTo>
                  <a:lnTo>
                    <a:pt x="47915" y="28623"/>
                  </a:lnTo>
                  <a:lnTo>
                    <a:pt x="50734" y="31782"/>
                  </a:lnTo>
                  <a:lnTo>
                    <a:pt x="61442" y="56454"/>
                  </a:lnTo>
                  <a:lnTo>
                    <a:pt x="70181" y="100688"/>
                  </a:lnTo>
                  <a:lnTo>
                    <a:pt x="73091" y="135767"/>
                  </a:lnTo>
                  <a:lnTo>
                    <a:pt x="75091" y="170408"/>
                  </a:lnTo>
                  <a:lnTo>
                    <a:pt x="79477" y="210888"/>
                  </a:lnTo>
                  <a:lnTo>
                    <a:pt x="80751" y="226843"/>
                  </a:lnTo>
                  <a:lnTo>
                    <a:pt x="83913" y="230251"/>
                  </a:lnTo>
                  <a:lnTo>
                    <a:pt x="88843" y="231112"/>
                  </a:lnTo>
                  <a:lnTo>
                    <a:pt x="94952" y="230275"/>
                  </a:lnTo>
                  <a:lnTo>
                    <a:pt x="107384" y="218055"/>
                  </a:lnTo>
                  <a:lnTo>
                    <a:pt x="126283" y="183613"/>
                  </a:lnTo>
                  <a:lnTo>
                    <a:pt x="138243" y="152161"/>
                  </a:lnTo>
                  <a:lnTo>
                    <a:pt x="148261" y="114664"/>
                  </a:lnTo>
                  <a:lnTo>
                    <a:pt x="161181" y="76362"/>
                  </a:lnTo>
                  <a:lnTo>
                    <a:pt x="178677" y="30387"/>
                  </a:lnTo>
                  <a:lnTo>
                    <a:pt x="1897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918">
              <a:extLst>
                <a:ext uri="{FF2B5EF4-FFF2-40B4-BE49-F238E27FC236}">
                  <a16:creationId xmlns:a16="http://schemas.microsoft.com/office/drawing/2014/main" xmlns="" id="{66F2AD46-A903-494E-81EC-C9238C8F7E44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7067550" y="2641600"/>
              <a:ext cx="44451" cy="38101"/>
            </a:xfrm>
            <a:custGeom>
              <a:avLst/>
              <a:gdLst/>
              <a:ahLst/>
              <a:cxnLst/>
              <a:rect l="0" t="0" r="0" b="0"/>
              <a:pathLst>
                <a:path w="44451" h="38101">
                  <a:moveTo>
                    <a:pt x="44450" y="0"/>
                  </a:moveTo>
                  <a:lnTo>
                    <a:pt x="4445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919">
              <a:extLst>
                <a:ext uri="{FF2B5EF4-FFF2-40B4-BE49-F238E27FC236}">
                  <a16:creationId xmlns:a16="http://schemas.microsoft.com/office/drawing/2014/main" xmlns="" id="{F3A5B75B-12A8-4C3B-8C09-146E12B7ADF9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6700052" y="2376036"/>
              <a:ext cx="119849" cy="260328"/>
            </a:xfrm>
            <a:custGeom>
              <a:avLst/>
              <a:gdLst/>
              <a:ahLst/>
              <a:cxnLst/>
              <a:rect l="0" t="0" r="0" b="0"/>
              <a:pathLst>
                <a:path w="119849" h="260328">
                  <a:moveTo>
                    <a:pt x="43648" y="138564"/>
                  </a:moveTo>
                  <a:lnTo>
                    <a:pt x="43648" y="138564"/>
                  </a:lnTo>
                  <a:lnTo>
                    <a:pt x="43648" y="127629"/>
                  </a:lnTo>
                  <a:lnTo>
                    <a:pt x="39885" y="165165"/>
                  </a:lnTo>
                  <a:lnTo>
                    <a:pt x="27951" y="202420"/>
                  </a:lnTo>
                  <a:lnTo>
                    <a:pt x="8327" y="246192"/>
                  </a:lnTo>
                  <a:lnTo>
                    <a:pt x="1902" y="259824"/>
                  </a:lnTo>
                  <a:lnTo>
                    <a:pt x="1001" y="260327"/>
                  </a:lnTo>
                  <a:lnTo>
                    <a:pt x="400" y="259250"/>
                  </a:lnTo>
                  <a:lnTo>
                    <a:pt x="0" y="257121"/>
                  </a:lnTo>
                  <a:lnTo>
                    <a:pt x="10201" y="216102"/>
                  </a:lnTo>
                  <a:lnTo>
                    <a:pt x="20316" y="181257"/>
                  </a:lnTo>
                  <a:lnTo>
                    <a:pt x="33749" y="138488"/>
                  </a:lnTo>
                  <a:lnTo>
                    <a:pt x="49126" y="93375"/>
                  </a:lnTo>
                  <a:lnTo>
                    <a:pt x="65368" y="52158"/>
                  </a:lnTo>
                  <a:lnTo>
                    <a:pt x="87008" y="10108"/>
                  </a:lnTo>
                  <a:lnTo>
                    <a:pt x="92310" y="3538"/>
                  </a:lnTo>
                  <a:lnTo>
                    <a:pt x="96550" y="568"/>
                  </a:lnTo>
                  <a:lnTo>
                    <a:pt x="100083" y="0"/>
                  </a:lnTo>
                  <a:lnTo>
                    <a:pt x="102437" y="4560"/>
                  </a:lnTo>
                  <a:lnTo>
                    <a:pt x="105752" y="36692"/>
                  </a:lnTo>
                  <a:lnTo>
                    <a:pt x="106528" y="70945"/>
                  </a:lnTo>
                  <a:lnTo>
                    <a:pt x="106872" y="105924"/>
                  </a:lnTo>
                  <a:lnTo>
                    <a:pt x="108437" y="140285"/>
                  </a:lnTo>
                  <a:lnTo>
                    <a:pt x="113835" y="174372"/>
                  </a:lnTo>
                  <a:lnTo>
                    <a:pt x="118660" y="219146"/>
                  </a:lnTo>
                  <a:lnTo>
                    <a:pt x="119848" y="233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SMARTInkShape-920">
            <a:extLst>
              <a:ext uri="{FF2B5EF4-FFF2-40B4-BE49-F238E27FC236}">
                <a16:creationId xmlns:a16="http://schemas.microsoft.com/office/drawing/2014/main" xmlns="" id="{53F60A22-5FC6-48AE-AE7D-EBC2D5DFB9A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463465" y="2363781"/>
            <a:ext cx="378786" cy="276219"/>
          </a:xfrm>
          <a:custGeom>
            <a:avLst/>
            <a:gdLst/>
            <a:ahLst/>
            <a:cxnLst/>
            <a:rect l="0" t="0" r="0" b="0"/>
            <a:pathLst>
              <a:path w="378786" h="276219">
                <a:moveTo>
                  <a:pt x="105735" y="4769"/>
                </a:moveTo>
                <a:lnTo>
                  <a:pt x="105735" y="4769"/>
                </a:lnTo>
                <a:lnTo>
                  <a:pt x="102364" y="4769"/>
                </a:lnTo>
                <a:lnTo>
                  <a:pt x="96014" y="44951"/>
                </a:lnTo>
                <a:lnTo>
                  <a:pt x="87567" y="89817"/>
                </a:lnTo>
                <a:lnTo>
                  <a:pt x="82138" y="123002"/>
                </a:lnTo>
                <a:lnTo>
                  <a:pt x="75021" y="158917"/>
                </a:lnTo>
                <a:lnTo>
                  <a:pt x="67154" y="196046"/>
                </a:lnTo>
                <a:lnTo>
                  <a:pt x="60437" y="243242"/>
                </a:lnTo>
                <a:lnTo>
                  <a:pt x="62915" y="269455"/>
                </a:lnTo>
                <a:lnTo>
                  <a:pt x="64489" y="274360"/>
                </a:lnTo>
                <a:lnTo>
                  <a:pt x="67654" y="276218"/>
                </a:lnTo>
                <a:lnTo>
                  <a:pt x="71881" y="276046"/>
                </a:lnTo>
                <a:lnTo>
                  <a:pt x="76815" y="274521"/>
                </a:lnTo>
                <a:lnTo>
                  <a:pt x="86061" y="265299"/>
                </a:lnTo>
                <a:lnTo>
                  <a:pt x="90502" y="258889"/>
                </a:lnTo>
                <a:lnTo>
                  <a:pt x="93555" y="246122"/>
                </a:lnTo>
                <a:lnTo>
                  <a:pt x="91855" y="231981"/>
                </a:lnTo>
                <a:lnTo>
                  <a:pt x="82258" y="204892"/>
                </a:lnTo>
                <a:lnTo>
                  <a:pt x="72018" y="187316"/>
                </a:lnTo>
                <a:lnTo>
                  <a:pt x="54766" y="173861"/>
                </a:lnTo>
                <a:lnTo>
                  <a:pt x="8997" y="151727"/>
                </a:lnTo>
                <a:lnTo>
                  <a:pt x="0" y="145903"/>
                </a:lnTo>
                <a:lnTo>
                  <a:pt x="46308" y="116410"/>
                </a:lnTo>
                <a:lnTo>
                  <a:pt x="88953" y="77726"/>
                </a:lnTo>
                <a:lnTo>
                  <a:pt x="134562" y="32899"/>
                </a:lnTo>
                <a:lnTo>
                  <a:pt x="163693" y="791"/>
                </a:lnTo>
                <a:lnTo>
                  <a:pt x="165540" y="0"/>
                </a:lnTo>
                <a:lnTo>
                  <a:pt x="166772" y="2295"/>
                </a:lnTo>
                <a:lnTo>
                  <a:pt x="168911" y="44024"/>
                </a:lnTo>
                <a:lnTo>
                  <a:pt x="165767" y="91424"/>
                </a:lnTo>
                <a:lnTo>
                  <a:pt x="162285" y="127243"/>
                </a:lnTo>
                <a:lnTo>
                  <a:pt x="156974" y="162213"/>
                </a:lnTo>
                <a:lnTo>
                  <a:pt x="141961" y="209749"/>
                </a:lnTo>
                <a:lnTo>
                  <a:pt x="138769" y="219344"/>
                </a:lnTo>
                <a:lnTo>
                  <a:pt x="134998" y="223608"/>
                </a:lnTo>
                <a:lnTo>
                  <a:pt x="134415" y="221922"/>
                </a:lnTo>
                <a:lnTo>
                  <a:pt x="135650" y="212524"/>
                </a:lnTo>
                <a:lnTo>
                  <a:pt x="147054" y="187995"/>
                </a:lnTo>
                <a:lnTo>
                  <a:pt x="163838" y="168498"/>
                </a:lnTo>
                <a:lnTo>
                  <a:pt x="176008" y="162204"/>
                </a:lnTo>
                <a:lnTo>
                  <a:pt x="187768" y="160113"/>
                </a:lnTo>
                <a:lnTo>
                  <a:pt x="197698" y="161535"/>
                </a:lnTo>
                <a:lnTo>
                  <a:pt x="206814" y="168282"/>
                </a:lnTo>
                <a:lnTo>
                  <a:pt x="250280" y="214892"/>
                </a:lnTo>
                <a:lnTo>
                  <a:pt x="254310" y="216112"/>
                </a:lnTo>
                <a:lnTo>
                  <a:pt x="262549" y="215587"/>
                </a:lnTo>
                <a:lnTo>
                  <a:pt x="281864" y="204582"/>
                </a:lnTo>
                <a:lnTo>
                  <a:pt x="298719" y="187916"/>
                </a:lnTo>
                <a:lnTo>
                  <a:pt x="309279" y="166201"/>
                </a:lnTo>
                <a:lnTo>
                  <a:pt x="313506" y="148634"/>
                </a:lnTo>
                <a:lnTo>
                  <a:pt x="312612" y="140911"/>
                </a:lnTo>
                <a:lnTo>
                  <a:pt x="311386" y="137864"/>
                </a:lnTo>
                <a:lnTo>
                  <a:pt x="309158" y="136538"/>
                </a:lnTo>
                <a:lnTo>
                  <a:pt x="306262" y="136359"/>
                </a:lnTo>
                <a:lnTo>
                  <a:pt x="302919" y="136946"/>
                </a:lnTo>
                <a:lnTo>
                  <a:pt x="295443" y="143242"/>
                </a:lnTo>
                <a:lnTo>
                  <a:pt x="287416" y="154507"/>
                </a:lnTo>
                <a:lnTo>
                  <a:pt x="276374" y="179977"/>
                </a:lnTo>
                <a:lnTo>
                  <a:pt x="273298" y="197175"/>
                </a:lnTo>
                <a:lnTo>
                  <a:pt x="275693" y="212344"/>
                </a:lnTo>
                <a:lnTo>
                  <a:pt x="284974" y="230902"/>
                </a:lnTo>
                <a:lnTo>
                  <a:pt x="288727" y="235958"/>
                </a:lnTo>
                <a:lnTo>
                  <a:pt x="306068" y="241575"/>
                </a:lnTo>
                <a:lnTo>
                  <a:pt x="341717" y="244738"/>
                </a:lnTo>
                <a:lnTo>
                  <a:pt x="378785" y="24606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SMARTInkShape-Group167">
            <a:extLst>
              <a:ext uri="{FF2B5EF4-FFF2-40B4-BE49-F238E27FC236}">
                <a16:creationId xmlns:a16="http://schemas.microsoft.com/office/drawing/2014/main" xmlns="" id="{9252F6D0-3E4C-47B0-962C-2D6A6A9FD3FE}"/>
              </a:ext>
            </a:extLst>
          </p:cNvPr>
          <p:cNvGrpSpPr/>
          <p:nvPr/>
        </p:nvGrpSpPr>
        <p:grpSpPr>
          <a:xfrm>
            <a:off x="8421663" y="2242433"/>
            <a:ext cx="1490688" cy="606184"/>
            <a:chOff x="8421663" y="2242433"/>
            <a:chExt cx="1490688" cy="606184"/>
          </a:xfrm>
        </p:grpSpPr>
        <p:sp>
          <p:nvSpPr>
            <p:cNvPr id="115" name="SMARTInkShape-921">
              <a:extLst>
                <a:ext uri="{FF2B5EF4-FFF2-40B4-BE49-F238E27FC236}">
                  <a16:creationId xmlns:a16="http://schemas.microsoft.com/office/drawing/2014/main" xmlns="" id="{8A436098-D6AB-4F46-A5FF-293053D2ECE1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8421663" y="2418059"/>
              <a:ext cx="188938" cy="252537"/>
            </a:xfrm>
            <a:custGeom>
              <a:avLst/>
              <a:gdLst/>
              <a:ahLst/>
              <a:cxnLst/>
              <a:rect l="0" t="0" r="0" b="0"/>
              <a:pathLst>
                <a:path w="188938" h="252537">
                  <a:moveTo>
                    <a:pt x="119087" y="39391"/>
                  </a:moveTo>
                  <a:lnTo>
                    <a:pt x="119087" y="39391"/>
                  </a:lnTo>
                  <a:lnTo>
                    <a:pt x="91615" y="11919"/>
                  </a:lnTo>
                  <a:lnTo>
                    <a:pt x="85475" y="9542"/>
                  </a:lnTo>
                  <a:lnTo>
                    <a:pt x="81862" y="8909"/>
                  </a:lnTo>
                  <a:lnTo>
                    <a:pt x="72203" y="11967"/>
                  </a:lnTo>
                  <a:lnTo>
                    <a:pt x="66665" y="14759"/>
                  </a:lnTo>
                  <a:lnTo>
                    <a:pt x="45385" y="42284"/>
                  </a:lnTo>
                  <a:lnTo>
                    <a:pt x="21206" y="88461"/>
                  </a:lnTo>
                  <a:lnTo>
                    <a:pt x="8322" y="123994"/>
                  </a:lnTo>
                  <a:lnTo>
                    <a:pt x="7" y="159543"/>
                  </a:lnTo>
                  <a:lnTo>
                    <a:pt x="0" y="205206"/>
                  </a:lnTo>
                  <a:lnTo>
                    <a:pt x="5246" y="227622"/>
                  </a:lnTo>
                  <a:lnTo>
                    <a:pt x="14163" y="241347"/>
                  </a:lnTo>
                  <a:lnTo>
                    <a:pt x="19504" y="245995"/>
                  </a:lnTo>
                  <a:lnTo>
                    <a:pt x="32965" y="251159"/>
                  </a:lnTo>
                  <a:lnTo>
                    <a:pt x="40506" y="252536"/>
                  </a:lnTo>
                  <a:lnTo>
                    <a:pt x="62054" y="244659"/>
                  </a:lnTo>
                  <a:lnTo>
                    <a:pt x="85978" y="228693"/>
                  </a:lnTo>
                  <a:lnTo>
                    <a:pt x="115313" y="194493"/>
                  </a:lnTo>
                  <a:lnTo>
                    <a:pt x="140468" y="149240"/>
                  </a:lnTo>
                  <a:lnTo>
                    <a:pt x="152343" y="116670"/>
                  </a:lnTo>
                  <a:lnTo>
                    <a:pt x="160220" y="69971"/>
                  </a:lnTo>
                  <a:lnTo>
                    <a:pt x="152441" y="28226"/>
                  </a:lnTo>
                  <a:lnTo>
                    <a:pt x="145556" y="17836"/>
                  </a:lnTo>
                  <a:lnTo>
                    <a:pt x="126618" y="2530"/>
                  </a:lnTo>
                  <a:lnTo>
                    <a:pt x="115641" y="0"/>
                  </a:lnTo>
                  <a:lnTo>
                    <a:pt x="92155" y="2834"/>
                  </a:lnTo>
                  <a:lnTo>
                    <a:pt x="73250" y="14912"/>
                  </a:lnTo>
                  <a:lnTo>
                    <a:pt x="65245" y="23072"/>
                  </a:lnTo>
                  <a:lnTo>
                    <a:pt x="54470" y="45308"/>
                  </a:lnTo>
                  <a:lnTo>
                    <a:pt x="50609" y="58152"/>
                  </a:lnTo>
                  <a:lnTo>
                    <a:pt x="51963" y="81831"/>
                  </a:lnTo>
                  <a:lnTo>
                    <a:pt x="59621" y="102703"/>
                  </a:lnTo>
                  <a:lnTo>
                    <a:pt x="70079" y="119035"/>
                  </a:lnTo>
                  <a:lnTo>
                    <a:pt x="77243" y="124237"/>
                  </a:lnTo>
                  <a:lnTo>
                    <a:pt x="94610" y="130017"/>
                  </a:lnTo>
                  <a:lnTo>
                    <a:pt x="127592" y="129900"/>
                  </a:lnTo>
                  <a:lnTo>
                    <a:pt x="172429" y="115517"/>
                  </a:lnTo>
                  <a:lnTo>
                    <a:pt x="188937" y="109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922">
              <a:extLst>
                <a:ext uri="{FF2B5EF4-FFF2-40B4-BE49-F238E27FC236}">
                  <a16:creationId xmlns:a16="http://schemas.microsoft.com/office/drawing/2014/main" xmlns="" id="{4BBEA94A-E1D1-4F69-AB41-2FDD52C1E0C7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8750300" y="267335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38301" y="7674"/>
                  </a:lnTo>
                  <a:lnTo>
                    <a:pt x="76259" y="486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923">
              <a:extLst>
                <a:ext uri="{FF2B5EF4-FFF2-40B4-BE49-F238E27FC236}">
                  <a16:creationId xmlns:a16="http://schemas.microsoft.com/office/drawing/2014/main" xmlns="" id="{A34CDE01-BCEF-4E70-9DDF-16A325EFC0B2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8743950" y="2546350"/>
              <a:ext cx="152401" cy="6351"/>
            </a:xfrm>
            <a:custGeom>
              <a:avLst/>
              <a:gdLst/>
              <a:ahLst/>
              <a:cxnLst/>
              <a:rect l="0" t="0" r="0" b="0"/>
              <a:pathLst>
                <a:path w="152401" h="6351">
                  <a:moveTo>
                    <a:pt x="0" y="0"/>
                  </a:moveTo>
                  <a:lnTo>
                    <a:pt x="0" y="0"/>
                  </a:lnTo>
                  <a:lnTo>
                    <a:pt x="45190" y="1882"/>
                  </a:lnTo>
                  <a:lnTo>
                    <a:pt x="82769" y="5026"/>
                  </a:lnTo>
                  <a:lnTo>
                    <a:pt x="130022" y="6088"/>
                  </a:lnTo>
                  <a:lnTo>
                    <a:pt x="1524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924">
              <a:extLst>
                <a:ext uri="{FF2B5EF4-FFF2-40B4-BE49-F238E27FC236}">
                  <a16:creationId xmlns:a16="http://schemas.microsoft.com/office/drawing/2014/main" xmlns="" id="{3BEE9762-C556-469A-B6D2-A745055FBA49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8814683" y="2460141"/>
              <a:ext cx="10354" cy="162410"/>
            </a:xfrm>
            <a:custGeom>
              <a:avLst/>
              <a:gdLst/>
              <a:ahLst/>
              <a:cxnLst/>
              <a:rect l="0" t="0" r="0" b="0"/>
              <a:pathLst>
                <a:path w="10354" h="162410">
                  <a:moveTo>
                    <a:pt x="5467" y="3659"/>
                  </a:moveTo>
                  <a:lnTo>
                    <a:pt x="5467" y="3659"/>
                  </a:lnTo>
                  <a:lnTo>
                    <a:pt x="2096" y="288"/>
                  </a:lnTo>
                  <a:lnTo>
                    <a:pt x="1103" y="0"/>
                  </a:lnTo>
                  <a:lnTo>
                    <a:pt x="441" y="515"/>
                  </a:lnTo>
                  <a:lnTo>
                    <a:pt x="0" y="1562"/>
                  </a:lnTo>
                  <a:lnTo>
                    <a:pt x="1115" y="32894"/>
                  </a:lnTo>
                  <a:lnTo>
                    <a:pt x="7978" y="75521"/>
                  </a:lnTo>
                  <a:lnTo>
                    <a:pt x="10353" y="119637"/>
                  </a:lnTo>
                  <a:lnTo>
                    <a:pt x="5467" y="162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925">
              <a:extLst>
                <a:ext uri="{FF2B5EF4-FFF2-40B4-BE49-F238E27FC236}">
                  <a16:creationId xmlns:a16="http://schemas.microsoft.com/office/drawing/2014/main" xmlns="" id="{E380B342-52D5-4B2A-8FDC-3582260127A8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8483946" y="2242433"/>
              <a:ext cx="113955" cy="94368"/>
            </a:xfrm>
            <a:custGeom>
              <a:avLst/>
              <a:gdLst/>
              <a:ahLst/>
              <a:cxnLst/>
              <a:rect l="0" t="0" r="0" b="0"/>
              <a:pathLst>
                <a:path w="113955" h="94368">
                  <a:moveTo>
                    <a:pt x="18704" y="5467"/>
                  </a:moveTo>
                  <a:lnTo>
                    <a:pt x="18704" y="5467"/>
                  </a:lnTo>
                  <a:lnTo>
                    <a:pt x="13236" y="0"/>
                  </a:lnTo>
                  <a:lnTo>
                    <a:pt x="5563" y="21837"/>
                  </a:lnTo>
                  <a:lnTo>
                    <a:pt x="0" y="62068"/>
                  </a:lnTo>
                  <a:lnTo>
                    <a:pt x="590" y="64368"/>
                  </a:lnTo>
                  <a:lnTo>
                    <a:pt x="1689" y="65901"/>
                  </a:lnTo>
                  <a:lnTo>
                    <a:pt x="3127" y="66923"/>
                  </a:lnTo>
                  <a:lnTo>
                    <a:pt x="4791" y="65487"/>
                  </a:lnTo>
                  <a:lnTo>
                    <a:pt x="33066" y="20762"/>
                  </a:lnTo>
                  <a:lnTo>
                    <a:pt x="47575" y="6628"/>
                  </a:lnTo>
                  <a:lnTo>
                    <a:pt x="52062" y="4830"/>
                  </a:lnTo>
                  <a:lnTo>
                    <a:pt x="60812" y="4713"/>
                  </a:lnTo>
                  <a:lnTo>
                    <a:pt x="71285" y="12658"/>
                  </a:lnTo>
                  <a:lnTo>
                    <a:pt x="82290" y="26302"/>
                  </a:lnTo>
                  <a:lnTo>
                    <a:pt x="100853" y="63806"/>
                  </a:lnTo>
                  <a:lnTo>
                    <a:pt x="113954" y="9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926">
              <a:extLst>
                <a:ext uri="{FF2B5EF4-FFF2-40B4-BE49-F238E27FC236}">
                  <a16:creationId xmlns:a16="http://schemas.microsoft.com/office/drawing/2014/main" xmlns="" id="{5B7F734F-986A-42B7-B946-79AF02976CC1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9058079" y="2504300"/>
              <a:ext cx="219272" cy="150001"/>
            </a:xfrm>
            <a:custGeom>
              <a:avLst/>
              <a:gdLst/>
              <a:ahLst/>
              <a:cxnLst/>
              <a:rect l="0" t="0" r="0" b="0"/>
              <a:pathLst>
                <a:path w="219272" h="150001">
                  <a:moveTo>
                    <a:pt x="3371" y="23000"/>
                  </a:moveTo>
                  <a:lnTo>
                    <a:pt x="3371" y="23000"/>
                  </a:lnTo>
                  <a:lnTo>
                    <a:pt x="0" y="23000"/>
                  </a:lnTo>
                  <a:lnTo>
                    <a:pt x="27169" y="10791"/>
                  </a:lnTo>
                  <a:lnTo>
                    <a:pt x="74132" y="937"/>
                  </a:lnTo>
                  <a:lnTo>
                    <a:pt x="115040" y="0"/>
                  </a:lnTo>
                  <a:lnTo>
                    <a:pt x="153656" y="9729"/>
                  </a:lnTo>
                  <a:lnTo>
                    <a:pt x="158594" y="12036"/>
                  </a:lnTo>
                  <a:lnTo>
                    <a:pt x="160475" y="15691"/>
                  </a:lnTo>
                  <a:lnTo>
                    <a:pt x="160319" y="20244"/>
                  </a:lnTo>
                  <a:lnTo>
                    <a:pt x="158803" y="25396"/>
                  </a:lnTo>
                  <a:lnTo>
                    <a:pt x="136443" y="46131"/>
                  </a:lnTo>
                  <a:lnTo>
                    <a:pt x="99636" y="66778"/>
                  </a:lnTo>
                  <a:lnTo>
                    <a:pt x="57451" y="89672"/>
                  </a:lnTo>
                  <a:lnTo>
                    <a:pt x="20639" y="112553"/>
                  </a:lnTo>
                  <a:lnTo>
                    <a:pt x="11515" y="121833"/>
                  </a:lnTo>
                  <a:lnTo>
                    <a:pt x="10916" y="125577"/>
                  </a:lnTo>
                  <a:lnTo>
                    <a:pt x="12635" y="128779"/>
                  </a:lnTo>
                  <a:lnTo>
                    <a:pt x="15897" y="131620"/>
                  </a:lnTo>
                  <a:lnTo>
                    <a:pt x="52960" y="141247"/>
                  </a:lnTo>
                  <a:lnTo>
                    <a:pt x="98576" y="147093"/>
                  </a:lnTo>
                  <a:lnTo>
                    <a:pt x="136230" y="148708"/>
                  </a:lnTo>
                  <a:lnTo>
                    <a:pt x="219271" y="150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927">
              <a:extLst>
                <a:ext uri="{FF2B5EF4-FFF2-40B4-BE49-F238E27FC236}">
                  <a16:creationId xmlns:a16="http://schemas.microsoft.com/office/drawing/2014/main" xmlns="" id="{7941354E-712A-4062-8219-517D2EB894F5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9229602" y="2647950"/>
              <a:ext cx="117599" cy="101601"/>
            </a:xfrm>
            <a:custGeom>
              <a:avLst/>
              <a:gdLst/>
              <a:ahLst/>
              <a:cxnLst/>
              <a:rect l="0" t="0" r="0" b="0"/>
              <a:pathLst>
                <a:path w="117599" h="101601">
                  <a:moveTo>
                    <a:pt x="111248" y="0"/>
                  </a:moveTo>
                  <a:lnTo>
                    <a:pt x="111248" y="0"/>
                  </a:lnTo>
                  <a:lnTo>
                    <a:pt x="110542" y="6481"/>
                  </a:lnTo>
                  <a:lnTo>
                    <a:pt x="100577" y="30443"/>
                  </a:lnTo>
                  <a:lnTo>
                    <a:pt x="89572" y="47397"/>
                  </a:lnTo>
                  <a:lnTo>
                    <a:pt x="57629" y="75528"/>
                  </a:lnTo>
                  <a:lnTo>
                    <a:pt x="24300" y="94725"/>
                  </a:lnTo>
                  <a:lnTo>
                    <a:pt x="12397" y="96663"/>
                  </a:lnTo>
                  <a:lnTo>
                    <a:pt x="7247" y="96192"/>
                  </a:lnTo>
                  <a:lnTo>
                    <a:pt x="3813" y="94467"/>
                  </a:lnTo>
                  <a:lnTo>
                    <a:pt x="1525" y="91906"/>
                  </a:lnTo>
                  <a:lnTo>
                    <a:pt x="0" y="88787"/>
                  </a:lnTo>
                  <a:lnTo>
                    <a:pt x="393" y="85297"/>
                  </a:lnTo>
                  <a:lnTo>
                    <a:pt x="4594" y="77656"/>
                  </a:lnTo>
                  <a:lnTo>
                    <a:pt x="18264" y="65421"/>
                  </a:lnTo>
                  <a:lnTo>
                    <a:pt x="31586" y="60826"/>
                  </a:lnTo>
                  <a:lnTo>
                    <a:pt x="59764" y="57876"/>
                  </a:lnTo>
                  <a:lnTo>
                    <a:pt x="72844" y="61236"/>
                  </a:lnTo>
                  <a:lnTo>
                    <a:pt x="90226" y="71060"/>
                  </a:lnTo>
                  <a:lnTo>
                    <a:pt x="98377" y="78854"/>
                  </a:lnTo>
                  <a:lnTo>
                    <a:pt x="104377" y="90471"/>
                  </a:lnTo>
                  <a:lnTo>
                    <a:pt x="117598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928">
              <a:extLst>
                <a:ext uri="{FF2B5EF4-FFF2-40B4-BE49-F238E27FC236}">
                  <a16:creationId xmlns:a16="http://schemas.microsoft.com/office/drawing/2014/main" xmlns="" id="{225696DB-96C9-4B2B-8896-6566041064A7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9372600" y="2622550"/>
              <a:ext cx="95251" cy="165101"/>
            </a:xfrm>
            <a:custGeom>
              <a:avLst/>
              <a:gdLst/>
              <a:ahLst/>
              <a:cxnLst/>
              <a:rect l="0" t="0" r="0" b="0"/>
              <a:pathLst>
                <a:path w="95251" h="165101">
                  <a:moveTo>
                    <a:pt x="95250" y="0"/>
                  </a:moveTo>
                  <a:lnTo>
                    <a:pt x="95250" y="0"/>
                  </a:lnTo>
                  <a:lnTo>
                    <a:pt x="72882" y="42632"/>
                  </a:lnTo>
                  <a:lnTo>
                    <a:pt x="48262" y="86790"/>
                  </a:lnTo>
                  <a:lnTo>
                    <a:pt x="24647" y="126375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929">
              <a:extLst>
                <a:ext uri="{FF2B5EF4-FFF2-40B4-BE49-F238E27FC236}">
                  <a16:creationId xmlns:a16="http://schemas.microsoft.com/office/drawing/2014/main" xmlns="" id="{588535BE-1EDA-4D99-9EDE-7051F54AFDC9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9674137" y="2491431"/>
              <a:ext cx="85814" cy="170350"/>
            </a:xfrm>
            <a:custGeom>
              <a:avLst/>
              <a:gdLst/>
              <a:ahLst/>
              <a:cxnLst/>
              <a:rect l="0" t="0" r="0" b="0"/>
              <a:pathLst>
                <a:path w="85814" h="170350">
                  <a:moveTo>
                    <a:pt x="85813" y="23169"/>
                  </a:moveTo>
                  <a:lnTo>
                    <a:pt x="85813" y="23169"/>
                  </a:lnTo>
                  <a:lnTo>
                    <a:pt x="68136" y="5492"/>
                  </a:lnTo>
                  <a:lnTo>
                    <a:pt x="58202" y="1202"/>
                  </a:lnTo>
                  <a:lnTo>
                    <a:pt x="46024" y="0"/>
                  </a:lnTo>
                  <a:lnTo>
                    <a:pt x="31205" y="1818"/>
                  </a:lnTo>
                  <a:lnTo>
                    <a:pt x="18974" y="8741"/>
                  </a:lnTo>
                  <a:lnTo>
                    <a:pt x="9539" y="18873"/>
                  </a:lnTo>
                  <a:lnTo>
                    <a:pt x="2995" y="30432"/>
                  </a:lnTo>
                  <a:lnTo>
                    <a:pt x="2379" y="36477"/>
                  </a:lnTo>
                  <a:lnTo>
                    <a:pt x="5457" y="48840"/>
                  </a:lnTo>
                  <a:lnTo>
                    <a:pt x="18495" y="71070"/>
                  </a:lnTo>
                  <a:lnTo>
                    <a:pt x="61849" y="117282"/>
                  </a:lnTo>
                  <a:lnTo>
                    <a:pt x="73146" y="137132"/>
                  </a:lnTo>
                  <a:lnTo>
                    <a:pt x="73135" y="143594"/>
                  </a:lnTo>
                  <a:lnTo>
                    <a:pt x="67478" y="156419"/>
                  </a:lnTo>
                  <a:lnTo>
                    <a:pt x="54146" y="165412"/>
                  </a:lnTo>
                  <a:lnTo>
                    <a:pt x="37166" y="170349"/>
                  </a:lnTo>
                  <a:lnTo>
                    <a:pt x="13152" y="169162"/>
                  </a:lnTo>
                  <a:lnTo>
                    <a:pt x="1543" y="166136"/>
                  </a:lnTo>
                  <a:lnTo>
                    <a:pt x="0" y="162225"/>
                  </a:lnTo>
                  <a:lnTo>
                    <a:pt x="9613" y="137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930">
              <a:extLst>
                <a:ext uri="{FF2B5EF4-FFF2-40B4-BE49-F238E27FC236}">
                  <a16:creationId xmlns:a16="http://schemas.microsoft.com/office/drawing/2014/main" xmlns="" id="{15EC6234-A539-4B0F-AD7A-B398DBAC48F3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9791138" y="2522849"/>
              <a:ext cx="121213" cy="144152"/>
            </a:xfrm>
            <a:custGeom>
              <a:avLst/>
              <a:gdLst/>
              <a:ahLst/>
              <a:cxnLst/>
              <a:rect l="0" t="0" r="0" b="0"/>
              <a:pathLst>
                <a:path w="121213" h="144152">
                  <a:moveTo>
                    <a:pt x="19612" y="67951"/>
                  </a:moveTo>
                  <a:lnTo>
                    <a:pt x="19612" y="67951"/>
                  </a:lnTo>
                  <a:lnTo>
                    <a:pt x="22982" y="64580"/>
                  </a:lnTo>
                  <a:lnTo>
                    <a:pt x="26519" y="62925"/>
                  </a:lnTo>
                  <a:lnTo>
                    <a:pt x="41280" y="58491"/>
                  </a:lnTo>
                  <a:lnTo>
                    <a:pt x="76992" y="32392"/>
                  </a:lnTo>
                  <a:lnTo>
                    <a:pt x="85801" y="21808"/>
                  </a:lnTo>
                  <a:lnTo>
                    <a:pt x="89138" y="16022"/>
                  </a:lnTo>
                  <a:lnTo>
                    <a:pt x="89952" y="11460"/>
                  </a:lnTo>
                  <a:lnTo>
                    <a:pt x="89082" y="7712"/>
                  </a:lnTo>
                  <a:lnTo>
                    <a:pt x="87092" y="4509"/>
                  </a:lnTo>
                  <a:lnTo>
                    <a:pt x="82943" y="2373"/>
                  </a:lnTo>
                  <a:lnTo>
                    <a:pt x="70807" y="0"/>
                  </a:lnTo>
                  <a:lnTo>
                    <a:pt x="54125" y="6471"/>
                  </a:lnTo>
                  <a:lnTo>
                    <a:pt x="18041" y="33621"/>
                  </a:lnTo>
                  <a:lnTo>
                    <a:pt x="6448" y="51517"/>
                  </a:lnTo>
                  <a:lnTo>
                    <a:pt x="356" y="71230"/>
                  </a:lnTo>
                  <a:lnTo>
                    <a:pt x="0" y="91751"/>
                  </a:lnTo>
                  <a:lnTo>
                    <a:pt x="5957" y="108868"/>
                  </a:lnTo>
                  <a:lnTo>
                    <a:pt x="10509" y="116395"/>
                  </a:lnTo>
                  <a:lnTo>
                    <a:pt x="24974" y="128522"/>
                  </a:lnTo>
                  <a:lnTo>
                    <a:pt x="43867" y="137205"/>
                  </a:lnTo>
                  <a:lnTo>
                    <a:pt x="88609" y="142779"/>
                  </a:lnTo>
                  <a:lnTo>
                    <a:pt x="121212" y="144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931">
              <a:extLst>
                <a:ext uri="{FF2B5EF4-FFF2-40B4-BE49-F238E27FC236}">
                  <a16:creationId xmlns:a16="http://schemas.microsoft.com/office/drawing/2014/main" xmlns="" id="{FB44FAF0-A836-4B54-9957-C6B93AD08D96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9436100" y="2769899"/>
              <a:ext cx="95251" cy="78718"/>
            </a:xfrm>
            <a:custGeom>
              <a:avLst/>
              <a:gdLst/>
              <a:ahLst/>
              <a:cxnLst/>
              <a:rect l="0" t="0" r="0" b="0"/>
              <a:pathLst>
                <a:path w="95251" h="78718">
                  <a:moveTo>
                    <a:pt x="0" y="24101"/>
                  </a:moveTo>
                  <a:lnTo>
                    <a:pt x="0" y="24101"/>
                  </a:lnTo>
                  <a:lnTo>
                    <a:pt x="8837" y="9795"/>
                  </a:lnTo>
                  <a:lnTo>
                    <a:pt x="21669" y="3086"/>
                  </a:lnTo>
                  <a:lnTo>
                    <a:pt x="38875" y="0"/>
                  </a:lnTo>
                  <a:lnTo>
                    <a:pt x="54008" y="2457"/>
                  </a:lnTo>
                  <a:lnTo>
                    <a:pt x="56466" y="5438"/>
                  </a:lnTo>
                  <a:lnTo>
                    <a:pt x="57400" y="9542"/>
                  </a:lnTo>
                  <a:lnTo>
                    <a:pt x="57316" y="14395"/>
                  </a:lnTo>
                  <a:lnTo>
                    <a:pt x="50457" y="31338"/>
                  </a:lnTo>
                  <a:lnTo>
                    <a:pt x="12035" y="72697"/>
                  </a:lnTo>
                  <a:lnTo>
                    <a:pt x="10846" y="75548"/>
                  </a:lnTo>
                  <a:lnTo>
                    <a:pt x="10758" y="77449"/>
                  </a:lnTo>
                  <a:lnTo>
                    <a:pt x="11405" y="78717"/>
                  </a:lnTo>
                  <a:lnTo>
                    <a:pt x="25800" y="77129"/>
                  </a:lnTo>
                  <a:lnTo>
                    <a:pt x="69136" y="70168"/>
                  </a:lnTo>
                  <a:lnTo>
                    <a:pt x="95250" y="68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168">
            <a:extLst>
              <a:ext uri="{FF2B5EF4-FFF2-40B4-BE49-F238E27FC236}">
                <a16:creationId xmlns:a16="http://schemas.microsoft.com/office/drawing/2014/main" xmlns="" id="{8CCA725E-231A-402C-BCE7-4B4A2650DE3E}"/>
              </a:ext>
            </a:extLst>
          </p:cNvPr>
          <p:cNvGrpSpPr/>
          <p:nvPr/>
        </p:nvGrpSpPr>
        <p:grpSpPr>
          <a:xfrm>
            <a:off x="10363200" y="2508250"/>
            <a:ext cx="1225551" cy="203201"/>
            <a:chOff x="10363200" y="2508250"/>
            <a:chExt cx="1225551" cy="203201"/>
          </a:xfrm>
        </p:grpSpPr>
        <p:sp>
          <p:nvSpPr>
            <p:cNvPr id="127" name="SMARTInkShape-932">
              <a:extLst>
                <a:ext uri="{FF2B5EF4-FFF2-40B4-BE49-F238E27FC236}">
                  <a16:creationId xmlns:a16="http://schemas.microsoft.com/office/drawing/2014/main" xmlns="" id="{AF7E42A5-F3A9-442B-B498-BB3481AC92CD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0363200" y="259715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8218" y="4192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933">
              <a:extLst>
                <a:ext uri="{FF2B5EF4-FFF2-40B4-BE49-F238E27FC236}">
                  <a16:creationId xmlns:a16="http://schemas.microsoft.com/office/drawing/2014/main" xmlns="" id="{82CCE89F-ED0F-41F4-A8B8-C46664862740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0375900" y="250825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38100"/>
                  </a:moveTo>
                  <a:lnTo>
                    <a:pt x="12700" y="38100"/>
                  </a:lnTo>
                  <a:lnTo>
                    <a:pt x="6232" y="6326"/>
                  </a:lnTo>
                  <a:lnTo>
                    <a:pt x="4860" y="421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934">
              <a:extLst>
                <a:ext uri="{FF2B5EF4-FFF2-40B4-BE49-F238E27FC236}">
                  <a16:creationId xmlns:a16="http://schemas.microsoft.com/office/drawing/2014/main" xmlns="" id="{DAFAE407-29E4-47B3-830D-211057DF74FC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0444083" y="2541406"/>
              <a:ext cx="62152" cy="146854"/>
            </a:xfrm>
            <a:custGeom>
              <a:avLst/>
              <a:gdLst/>
              <a:ahLst/>
              <a:cxnLst/>
              <a:rect l="0" t="0" r="0" b="0"/>
              <a:pathLst>
                <a:path w="62152" h="146854">
                  <a:moveTo>
                    <a:pt x="46117" y="17644"/>
                  </a:moveTo>
                  <a:lnTo>
                    <a:pt x="46117" y="17644"/>
                  </a:lnTo>
                  <a:lnTo>
                    <a:pt x="32302" y="5711"/>
                  </a:lnTo>
                  <a:lnTo>
                    <a:pt x="28441" y="3338"/>
                  </a:lnTo>
                  <a:lnTo>
                    <a:pt x="12893" y="0"/>
                  </a:lnTo>
                  <a:lnTo>
                    <a:pt x="4775" y="1100"/>
                  </a:lnTo>
                  <a:lnTo>
                    <a:pt x="1622" y="2381"/>
                  </a:lnTo>
                  <a:lnTo>
                    <a:pt x="226" y="4647"/>
                  </a:lnTo>
                  <a:lnTo>
                    <a:pt x="0" y="7568"/>
                  </a:lnTo>
                  <a:lnTo>
                    <a:pt x="2338" y="15988"/>
                  </a:lnTo>
                  <a:lnTo>
                    <a:pt x="24674" y="60575"/>
                  </a:lnTo>
                  <a:lnTo>
                    <a:pt x="54992" y="102389"/>
                  </a:lnTo>
                  <a:lnTo>
                    <a:pt x="62151" y="124363"/>
                  </a:lnTo>
                  <a:lnTo>
                    <a:pt x="61746" y="129712"/>
                  </a:lnTo>
                  <a:lnTo>
                    <a:pt x="60064" y="133984"/>
                  </a:lnTo>
                  <a:lnTo>
                    <a:pt x="57532" y="137537"/>
                  </a:lnTo>
                  <a:lnTo>
                    <a:pt x="47193" y="143367"/>
                  </a:lnTo>
                  <a:lnTo>
                    <a:pt x="40484" y="145909"/>
                  </a:lnTo>
                  <a:lnTo>
                    <a:pt x="25504" y="146853"/>
                  </a:lnTo>
                  <a:lnTo>
                    <a:pt x="1667" y="144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935">
              <a:extLst>
                <a:ext uri="{FF2B5EF4-FFF2-40B4-BE49-F238E27FC236}">
                  <a16:creationId xmlns:a16="http://schemas.microsoft.com/office/drawing/2014/main" xmlns="" id="{146A1365-48F6-4576-B2D3-5C2552457A45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0715623" y="2573470"/>
              <a:ext cx="155578" cy="112466"/>
            </a:xfrm>
            <a:custGeom>
              <a:avLst/>
              <a:gdLst/>
              <a:ahLst/>
              <a:cxnLst/>
              <a:rect l="0" t="0" r="0" b="0"/>
              <a:pathLst>
                <a:path w="155578" h="112466">
                  <a:moveTo>
                    <a:pt x="85727" y="68130"/>
                  </a:moveTo>
                  <a:lnTo>
                    <a:pt x="85727" y="68130"/>
                  </a:lnTo>
                  <a:lnTo>
                    <a:pt x="82356" y="61388"/>
                  </a:lnTo>
                  <a:lnTo>
                    <a:pt x="79551" y="23991"/>
                  </a:lnTo>
                  <a:lnTo>
                    <a:pt x="78723" y="10288"/>
                  </a:lnTo>
                  <a:lnTo>
                    <a:pt x="76028" y="4087"/>
                  </a:lnTo>
                  <a:lnTo>
                    <a:pt x="73617" y="2151"/>
                  </a:lnTo>
                  <a:lnTo>
                    <a:pt x="67175" y="0"/>
                  </a:lnTo>
                  <a:lnTo>
                    <a:pt x="55844" y="4689"/>
                  </a:lnTo>
                  <a:lnTo>
                    <a:pt x="41400" y="15945"/>
                  </a:lnTo>
                  <a:lnTo>
                    <a:pt x="12897" y="55784"/>
                  </a:lnTo>
                  <a:lnTo>
                    <a:pt x="1588" y="83522"/>
                  </a:lnTo>
                  <a:lnTo>
                    <a:pt x="0" y="91091"/>
                  </a:lnTo>
                  <a:lnTo>
                    <a:pt x="1060" y="97549"/>
                  </a:lnTo>
                  <a:lnTo>
                    <a:pt x="7881" y="108486"/>
                  </a:lnTo>
                  <a:lnTo>
                    <a:pt x="12662" y="111262"/>
                  </a:lnTo>
                  <a:lnTo>
                    <a:pt x="23620" y="112465"/>
                  </a:lnTo>
                  <a:lnTo>
                    <a:pt x="35547" y="106884"/>
                  </a:lnTo>
                  <a:lnTo>
                    <a:pt x="47197" y="96643"/>
                  </a:lnTo>
                  <a:lnTo>
                    <a:pt x="79227" y="53087"/>
                  </a:lnTo>
                  <a:lnTo>
                    <a:pt x="83511" y="49635"/>
                  </a:lnTo>
                  <a:lnTo>
                    <a:pt x="87072" y="48744"/>
                  </a:lnTo>
                  <a:lnTo>
                    <a:pt x="90151" y="49562"/>
                  </a:lnTo>
                  <a:lnTo>
                    <a:pt x="92910" y="51518"/>
                  </a:lnTo>
                  <a:lnTo>
                    <a:pt x="116893" y="81602"/>
                  </a:lnTo>
                  <a:lnTo>
                    <a:pt x="155577" y="1062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936">
              <a:extLst>
                <a:ext uri="{FF2B5EF4-FFF2-40B4-BE49-F238E27FC236}">
                  <a16:creationId xmlns:a16="http://schemas.microsoft.com/office/drawing/2014/main" xmlns="" id="{59B9E216-50B3-44FA-842E-115AA080286A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1054172" y="2516161"/>
              <a:ext cx="90079" cy="195290"/>
            </a:xfrm>
            <a:custGeom>
              <a:avLst/>
              <a:gdLst/>
              <a:ahLst/>
              <a:cxnLst/>
              <a:rect l="0" t="0" r="0" b="0"/>
              <a:pathLst>
                <a:path w="90079" h="195290">
                  <a:moveTo>
                    <a:pt x="90078" y="30189"/>
                  </a:moveTo>
                  <a:lnTo>
                    <a:pt x="90078" y="30189"/>
                  </a:lnTo>
                  <a:lnTo>
                    <a:pt x="75151" y="3706"/>
                  </a:lnTo>
                  <a:lnTo>
                    <a:pt x="69098" y="780"/>
                  </a:lnTo>
                  <a:lnTo>
                    <a:pt x="65507" y="0"/>
                  </a:lnTo>
                  <a:lnTo>
                    <a:pt x="55874" y="2896"/>
                  </a:lnTo>
                  <a:lnTo>
                    <a:pt x="50342" y="5643"/>
                  </a:lnTo>
                  <a:lnTo>
                    <a:pt x="32443" y="26365"/>
                  </a:lnTo>
                  <a:lnTo>
                    <a:pt x="8843" y="69337"/>
                  </a:lnTo>
                  <a:lnTo>
                    <a:pt x="0" y="101839"/>
                  </a:lnTo>
                  <a:lnTo>
                    <a:pt x="184" y="123181"/>
                  </a:lnTo>
                  <a:lnTo>
                    <a:pt x="6382" y="142545"/>
                  </a:lnTo>
                  <a:lnTo>
                    <a:pt x="16896" y="159853"/>
                  </a:lnTo>
                  <a:lnTo>
                    <a:pt x="30977" y="174601"/>
                  </a:lnTo>
                  <a:lnTo>
                    <a:pt x="77378" y="195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937">
              <a:extLst>
                <a:ext uri="{FF2B5EF4-FFF2-40B4-BE49-F238E27FC236}">
                  <a16:creationId xmlns:a16="http://schemas.microsoft.com/office/drawing/2014/main" xmlns="" id="{CC846DEB-2548-455F-BEBC-DCE1008CD680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1220450" y="2533650"/>
              <a:ext cx="19051" cy="158751"/>
            </a:xfrm>
            <a:custGeom>
              <a:avLst/>
              <a:gdLst/>
              <a:ahLst/>
              <a:cxnLst/>
              <a:rect l="0" t="0" r="0" b="0"/>
              <a:pathLst>
                <a:path w="19051" h="158751">
                  <a:moveTo>
                    <a:pt x="19050" y="0"/>
                  </a:moveTo>
                  <a:lnTo>
                    <a:pt x="19050" y="0"/>
                  </a:lnTo>
                  <a:lnTo>
                    <a:pt x="10212" y="24418"/>
                  </a:lnTo>
                  <a:lnTo>
                    <a:pt x="6407" y="61451"/>
                  </a:lnTo>
                  <a:lnTo>
                    <a:pt x="1474" y="106918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938">
              <a:extLst>
                <a:ext uri="{FF2B5EF4-FFF2-40B4-BE49-F238E27FC236}">
                  <a16:creationId xmlns:a16="http://schemas.microsoft.com/office/drawing/2014/main" xmlns="" id="{03D80DE5-C1DB-4959-A722-890A08269B93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1283949" y="2616461"/>
              <a:ext cx="101602" cy="6090"/>
            </a:xfrm>
            <a:custGeom>
              <a:avLst/>
              <a:gdLst/>
              <a:ahLst/>
              <a:cxnLst/>
              <a:rect l="0" t="0" r="0" b="0"/>
              <a:pathLst>
                <a:path w="101602" h="6090">
                  <a:moveTo>
                    <a:pt x="1" y="6089"/>
                  </a:moveTo>
                  <a:lnTo>
                    <a:pt x="1" y="6089"/>
                  </a:lnTo>
                  <a:lnTo>
                    <a:pt x="0" y="622"/>
                  </a:lnTo>
                  <a:lnTo>
                    <a:pt x="6743" y="0"/>
                  </a:lnTo>
                  <a:lnTo>
                    <a:pt x="52999" y="5229"/>
                  </a:lnTo>
                  <a:lnTo>
                    <a:pt x="101601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939">
              <a:extLst>
                <a:ext uri="{FF2B5EF4-FFF2-40B4-BE49-F238E27FC236}">
                  <a16:creationId xmlns:a16="http://schemas.microsoft.com/office/drawing/2014/main" xmlns="" id="{C3CC6A03-4D47-4B7C-9BD4-2760B1594DB7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1411509" y="2571750"/>
              <a:ext cx="93548" cy="95251"/>
            </a:xfrm>
            <a:custGeom>
              <a:avLst/>
              <a:gdLst/>
              <a:ahLst/>
              <a:cxnLst/>
              <a:rect l="0" t="0" r="0" b="0"/>
              <a:pathLst>
                <a:path w="93548" h="95251">
                  <a:moveTo>
                    <a:pt x="81991" y="0"/>
                  </a:moveTo>
                  <a:lnTo>
                    <a:pt x="81991" y="0"/>
                  </a:lnTo>
                  <a:lnTo>
                    <a:pt x="90829" y="0"/>
                  </a:lnTo>
                  <a:lnTo>
                    <a:pt x="92117" y="705"/>
                  </a:lnTo>
                  <a:lnTo>
                    <a:pt x="92975" y="1881"/>
                  </a:lnTo>
                  <a:lnTo>
                    <a:pt x="93547" y="3371"/>
                  </a:lnTo>
                  <a:lnTo>
                    <a:pt x="92301" y="8789"/>
                  </a:lnTo>
                  <a:lnTo>
                    <a:pt x="67965" y="50805"/>
                  </a:lnTo>
                  <a:lnTo>
                    <a:pt x="54591" y="66324"/>
                  </a:lnTo>
                  <a:lnTo>
                    <a:pt x="17199" y="89019"/>
                  </a:lnTo>
                  <a:lnTo>
                    <a:pt x="12691" y="89685"/>
                  </a:lnTo>
                  <a:lnTo>
                    <a:pt x="8980" y="88718"/>
                  </a:lnTo>
                  <a:lnTo>
                    <a:pt x="5801" y="86662"/>
                  </a:lnTo>
                  <a:lnTo>
                    <a:pt x="3680" y="83880"/>
                  </a:lnTo>
                  <a:lnTo>
                    <a:pt x="1325" y="77026"/>
                  </a:lnTo>
                  <a:lnTo>
                    <a:pt x="0" y="61864"/>
                  </a:lnTo>
                  <a:lnTo>
                    <a:pt x="1571" y="53836"/>
                  </a:lnTo>
                  <a:lnTo>
                    <a:pt x="4957" y="46304"/>
                  </a:lnTo>
                  <a:lnTo>
                    <a:pt x="6646" y="46392"/>
                  </a:lnTo>
                  <a:lnTo>
                    <a:pt x="12287" y="48370"/>
                  </a:lnTo>
                  <a:lnTo>
                    <a:pt x="50887" y="80512"/>
                  </a:lnTo>
                  <a:lnTo>
                    <a:pt x="88341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940">
              <a:extLst>
                <a:ext uri="{FF2B5EF4-FFF2-40B4-BE49-F238E27FC236}">
                  <a16:creationId xmlns:a16="http://schemas.microsoft.com/office/drawing/2014/main" xmlns="" id="{0493093A-2884-4AD5-A7B9-466A57DE68BD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11557000" y="2546350"/>
              <a:ext cx="31751" cy="158751"/>
            </a:xfrm>
            <a:custGeom>
              <a:avLst/>
              <a:gdLst/>
              <a:ahLst/>
              <a:cxnLst/>
              <a:rect l="0" t="0" r="0" b="0"/>
              <a:pathLst>
                <a:path w="31751" h="158751">
                  <a:moveTo>
                    <a:pt x="31750" y="0"/>
                  </a:moveTo>
                  <a:lnTo>
                    <a:pt x="31750" y="0"/>
                  </a:lnTo>
                  <a:lnTo>
                    <a:pt x="22911" y="8838"/>
                  </a:lnTo>
                  <a:lnTo>
                    <a:pt x="22648" y="20391"/>
                  </a:lnTo>
                  <a:lnTo>
                    <a:pt x="28696" y="67335"/>
                  </a:lnTo>
                  <a:lnTo>
                    <a:pt x="25279" y="101325"/>
                  </a:lnTo>
                  <a:lnTo>
                    <a:pt x="11840" y="136928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169">
            <a:extLst>
              <a:ext uri="{FF2B5EF4-FFF2-40B4-BE49-F238E27FC236}">
                <a16:creationId xmlns:a16="http://schemas.microsoft.com/office/drawing/2014/main" xmlns="" id="{50890304-3507-4F53-9461-F5B4423B9838}"/>
              </a:ext>
            </a:extLst>
          </p:cNvPr>
          <p:cNvGrpSpPr/>
          <p:nvPr/>
        </p:nvGrpSpPr>
        <p:grpSpPr>
          <a:xfrm>
            <a:off x="11831951" y="2560194"/>
            <a:ext cx="318775" cy="176657"/>
            <a:chOff x="11831951" y="2560194"/>
            <a:chExt cx="318775" cy="176657"/>
          </a:xfrm>
        </p:grpSpPr>
        <p:sp>
          <p:nvSpPr>
            <p:cNvPr id="137" name="SMARTInkShape-941">
              <a:extLst>
                <a:ext uri="{FF2B5EF4-FFF2-40B4-BE49-F238E27FC236}">
                  <a16:creationId xmlns:a16="http://schemas.microsoft.com/office/drawing/2014/main" xmlns="" id="{DE2A7841-0974-464D-885D-80987415D17F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1831951" y="2560194"/>
              <a:ext cx="74300" cy="157607"/>
            </a:xfrm>
            <a:custGeom>
              <a:avLst/>
              <a:gdLst/>
              <a:ahLst/>
              <a:cxnLst/>
              <a:rect l="0" t="0" r="0" b="0"/>
              <a:pathLst>
                <a:path w="74300" h="157607">
                  <a:moveTo>
                    <a:pt x="74299" y="11556"/>
                  </a:moveTo>
                  <a:lnTo>
                    <a:pt x="74299" y="11556"/>
                  </a:lnTo>
                  <a:lnTo>
                    <a:pt x="63468" y="1430"/>
                  </a:lnTo>
                  <a:lnTo>
                    <a:pt x="59372" y="0"/>
                  </a:lnTo>
                  <a:lnTo>
                    <a:pt x="46358" y="2566"/>
                  </a:lnTo>
                  <a:lnTo>
                    <a:pt x="36952" y="9677"/>
                  </a:lnTo>
                  <a:lnTo>
                    <a:pt x="16042" y="38231"/>
                  </a:lnTo>
                  <a:lnTo>
                    <a:pt x="4514" y="70965"/>
                  </a:lnTo>
                  <a:lnTo>
                    <a:pt x="0" y="104104"/>
                  </a:lnTo>
                  <a:lnTo>
                    <a:pt x="5406" y="132895"/>
                  </a:lnTo>
                  <a:lnTo>
                    <a:pt x="14047" y="144977"/>
                  </a:lnTo>
                  <a:lnTo>
                    <a:pt x="19314" y="149187"/>
                  </a:lnTo>
                  <a:lnTo>
                    <a:pt x="36456" y="153864"/>
                  </a:lnTo>
                  <a:lnTo>
                    <a:pt x="67949" y="157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942">
              <a:extLst>
                <a:ext uri="{FF2B5EF4-FFF2-40B4-BE49-F238E27FC236}">
                  <a16:creationId xmlns:a16="http://schemas.microsoft.com/office/drawing/2014/main" xmlns="" id="{F463BCDC-743D-4342-B97C-2585A9262C13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2001500" y="2565400"/>
              <a:ext cx="31751" cy="165101"/>
            </a:xfrm>
            <a:custGeom>
              <a:avLst/>
              <a:gdLst/>
              <a:ahLst/>
              <a:cxnLst/>
              <a:rect l="0" t="0" r="0" b="0"/>
              <a:pathLst>
                <a:path w="31751" h="165101">
                  <a:moveTo>
                    <a:pt x="31750" y="0"/>
                  </a:moveTo>
                  <a:lnTo>
                    <a:pt x="31750" y="0"/>
                  </a:lnTo>
                  <a:lnTo>
                    <a:pt x="28380" y="0"/>
                  </a:lnTo>
                  <a:lnTo>
                    <a:pt x="24843" y="1882"/>
                  </a:lnTo>
                  <a:lnTo>
                    <a:pt x="22911" y="3371"/>
                  </a:lnTo>
                  <a:lnTo>
                    <a:pt x="14743" y="26745"/>
                  </a:lnTo>
                  <a:lnTo>
                    <a:pt x="8216" y="66483"/>
                  </a:lnTo>
                  <a:lnTo>
                    <a:pt x="6719" y="111518"/>
                  </a:lnTo>
                  <a:lnTo>
                    <a:pt x="611" y="158085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943">
              <a:extLst>
                <a:ext uri="{FF2B5EF4-FFF2-40B4-BE49-F238E27FC236}">
                  <a16:creationId xmlns:a16="http://schemas.microsoft.com/office/drawing/2014/main" xmlns="" id="{55D532A2-160A-4090-A143-2F179C47FD06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1970632" y="2562576"/>
              <a:ext cx="113419" cy="34575"/>
            </a:xfrm>
            <a:custGeom>
              <a:avLst/>
              <a:gdLst/>
              <a:ahLst/>
              <a:cxnLst/>
              <a:rect l="0" t="0" r="0" b="0"/>
              <a:pathLst>
                <a:path w="113419" h="34575">
                  <a:moveTo>
                    <a:pt x="5468" y="34574"/>
                  </a:moveTo>
                  <a:lnTo>
                    <a:pt x="5468" y="34574"/>
                  </a:lnTo>
                  <a:lnTo>
                    <a:pt x="2098" y="31203"/>
                  </a:lnTo>
                  <a:lnTo>
                    <a:pt x="442" y="27667"/>
                  </a:lnTo>
                  <a:lnTo>
                    <a:pt x="0" y="25736"/>
                  </a:lnTo>
                  <a:lnTo>
                    <a:pt x="412" y="23743"/>
                  </a:lnTo>
                  <a:lnTo>
                    <a:pt x="2749" y="19647"/>
                  </a:lnTo>
                  <a:lnTo>
                    <a:pt x="18146" y="13375"/>
                  </a:lnTo>
                  <a:lnTo>
                    <a:pt x="63730" y="2820"/>
                  </a:lnTo>
                  <a:lnTo>
                    <a:pt x="82868" y="0"/>
                  </a:lnTo>
                  <a:lnTo>
                    <a:pt x="113418" y="2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944">
              <a:extLst>
                <a:ext uri="{FF2B5EF4-FFF2-40B4-BE49-F238E27FC236}">
                  <a16:creationId xmlns:a16="http://schemas.microsoft.com/office/drawing/2014/main" xmlns="" id="{A77E3676-30BB-49FD-AEBB-22B1584F6ED8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1932532" y="2736850"/>
              <a:ext cx="126119" cy="1"/>
            </a:xfrm>
            <a:custGeom>
              <a:avLst/>
              <a:gdLst/>
              <a:ahLst/>
              <a:cxnLst/>
              <a:rect l="0" t="0" r="0" b="0"/>
              <a:pathLst>
                <a:path w="126119" h="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45605" y="0"/>
                  </a:lnTo>
                  <a:lnTo>
                    <a:pt x="86303" y="0"/>
                  </a:lnTo>
                  <a:lnTo>
                    <a:pt x="1261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945">
              <a:extLst>
                <a:ext uri="{FF2B5EF4-FFF2-40B4-BE49-F238E27FC236}">
                  <a16:creationId xmlns:a16="http://schemas.microsoft.com/office/drawing/2014/main" xmlns="" id="{F058BE60-A7CE-4BA8-9760-C1C328C9ECE1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2141200" y="2730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" name="SMARTInkShape-946">
            <a:extLst>
              <a:ext uri="{FF2B5EF4-FFF2-40B4-BE49-F238E27FC236}">
                <a16:creationId xmlns:a16="http://schemas.microsoft.com/office/drawing/2014/main" xmlns="" id="{5D994CC1-487E-41FE-A19F-D40149E2DFC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03200" y="3219835"/>
            <a:ext cx="11004551" cy="355216"/>
          </a:xfrm>
          <a:custGeom>
            <a:avLst/>
            <a:gdLst/>
            <a:ahLst/>
            <a:cxnLst/>
            <a:rect l="0" t="0" r="0" b="0"/>
            <a:pathLst>
              <a:path w="11004551" h="355216">
                <a:moveTo>
                  <a:pt x="0" y="355215"/>
                </a:moveTo>
                <a:lnTo>
                  <a:pt x="0" y="355215"/>
                </a:lnTo>
                <a:lnTo>
                  <a:pt x="33893" y="355215"/>
                </a:lnTo>
                <a:lnTo>
                  <a:pt x="70802" y="353804"/>
                </a:lnTo>
                <a:lnTo>
                  <a:pt x="94474" y="351452"/>
                </a:lnTo>
                <a:lnTo>
                  <a:pt x="120133" y="348473"/>
                </a:lnTo>
                <a:lnTo>
                  <a:pt x="154172" y="341548"/>
                </a:lnTo>
                <a:lnTo>
                  <a:pt x="193798" y="331992"/>
                </a:lnTo>
                <a:lnTo>
                  <a:pt x="237149" y="320683"/>
                </a:lnTo>
                <a:lnTo>
                  <a:pt x="285805" y="308910"/>
                </a:lnTo>
                <a:lnTo>
                  <a:pt x="337997" y="296828"/>
                </a:lnTo>
                <a:lnTo>
                  <a:pt x="392548" y="284541"/>
                </a:lnTo>
                <a:lnTo>
                  <a:pt x="451493" y="272821"/>
                </a:lnTo>
                <a:lnTo>
                  <a:pt x="513368" y="261480"/>
                </a:lnTo>
                <a:lnTo>
                  <a:pt x="577195" y="250392"/>
                </a:lnTo>
                <a:lnTo>
                  <a:pt x="647263" y="239472"/>
                </a:lnTo>
                <a:lnTo>
                  <a:pt x="721492" y="228664"/>
                </a:lnTo>
                <a:lnTo>
                  <a:pt x="798495" y="217931"/>
                </a:lnTo>
                <a:lnTo>
                  <a:pt x="880169" y="207248"/>
                </a:lnTo>
                <a:lnTo>
                  <a:pt x="964957" y="196598"/>
                </a:lnTo>
                <a:lnTo>
                  <a:pt x="1051821" y="185970"/>
                </a:lnTo>
                <a:lnTo>
                  <a:pt x="1145009" y="176063"/>
                </a:lnTo>
                <a:lnTo>
                  <a:pt x="1242411" y="166635"/>
                </a:lnTo>
                <a:lnTo>
                  <a:pt x="1342624" y="157529"/>
                </a:lnTo>
                <a:lnTo>
                  <a:pt x="1449649" y="147929"/>
                </a:lnTo>
                <a:lnTo>
                  <a:pt x="1561216" y="138002"/>
                </a:lnTo>
                <a:lnTo>
                  <a:pt x="1675811" y="127856"/>
                </a:lnTo>
                <a:lnTo>
                  <a:pt x="1793129" y="117565"/>
                </a:lnTo>
                <a:lnTo>
                  <a:pt x="1912264" y="107176"/>
                </a:lnTo>
                <a:lnTo>
                  <a:pt x="2032609" y="96723"/>
                </a:lnTo>
                <a:lnTo>
                  <a:pt x="2158701" y="86931"/>
                </a:lnTo>
                <a:lnTo>
                  <a:pt x="2288623" y="77581"/>
                </a:lnTo>
                <a:lnTo>
                  <a:pt x="2421099" y="68526"/>
                </a:lnTo>
                <a:lnTo>
                  <a:pt x="2558805" y="60372"/>
                </a:lnTo>
                <a:lnTo>
                  <a:pt x="2699997" y="52820"/>
                </a:lnTo>
                <a:lnTo>
                  <a:pt x="2843515" y="45668"/>
                </a:lnTo>
                <a:lnTo>
                  <a:pt x="2987877" y="39489"/>
                </a:lnTo>
                <a:lnTo>
                  <a:pt x="3132801" y="33959"/>
                </a:lnTo>
                <a:lnTo>
                  <a:pt x="3278100" y="28861"/>
                </a:lnTo>
                <a:lnTo>
                  <a:pt x="3426473" y="24757"/>
                </a:lnTo>
                <a:lnTo>
                  <a:pt x="3576893" y="21315"/>
                </a:lnTo>
                <a:lnTo>
                  <a:pt x="3728679" y="18315"/>
                </a:lnTo>
                <a:lnTo>
                  <a:pt x="3886313" y="15609"/>
                </a:lnTo>
                <a:lnTo>
                  <a:pt x="4047847" y="13100"/>
                </a:lnTo>
                <a:lnTo>
                  <a:pt x="4211982" y="10722"/>
                </a:lnTo>
                <a:lnTo>
                  <a:pt x="4378554" y="8431"/>
                </a:lnTo>
                <a:lnTo>
                  <a:pt x="4546753" y="6198"/>
                </a:lnTo>
                <a:lnTo>
                  <a:pt x="4716035" y="4003"/>
                </a:lnTo>
                <a:lnTo>
                  <a:pt x="4887451" y="2541"/>
                </a:lnTo>
                <a:lnTo>
                  <a:pt x="5060290" y="1565"/>
                </a:lnTo>
                <a:lnTo>
                  <a:pt x="5234076" y="915"/>
                </a:lnTo>
                <a:lnTo>
                  <a:pt x="5412729" y="482"/>
                </a:lnTo>
                <a:lnTo>
                  <a:pt x="5594624" y="193"/>
                </a:lnTo>
                <a:lnTo>
                  <a:pt x="5778683" y="0"/>
                </a:lnTo>
                <a:lnTo>
                  <a:pt x="5962772" y="577"/>
                </a:lnTo>
                <a:lnTo>
                  <a:pt x="6146881" y="1667"/>
                </a:lnTo>
                <a:lnTo>
                  <a:pt x="6331004" y="3100"/>
                </a:lnTo>
                <a:lnTo>
                  <a:pt x="6516547" y="6172"/>
                </a:lnTo>
                <a:lnTo>
                  <a:pt x="6703037" y="10336"/>
                </a:lnTo>
                <a:lnTo>
                  <a:pt x="6890158" y="15229"/>
                </a:lnTo>
                <a:lnTo>
                  <a:pt x="7078405" y="20607"/>
                </a:lnTo>
                <a:lnTo>
                  <a:pt x="7267403" y="26310"/>
                </a:lnTo>
                <a:lnTo>
                  <a:pt x="7456902" y="32228"/>
                </a:lnTo>
                <a:lnTo>
                  <a:pt x="7642501" y="37585"/>
                </a:lnTo>
                <a:lnTo>
                  <a:pt x="7825501" y="42567"/>
                </a:lnTo>
                <a:lnTo>
                  <a:pt x="8006766" y="47300"/>
                </a:lnTo>
                <a:lnTo>
                  <a:pt x="8185467" y="51866"/>
                </a:lnTo>
                <a:lnTo>
                  <a:pt x="8362456" y="56321"/>
                </a:lnTo>
                <a:lnTo>
                  <a:pt x="8538304" y="60703"/>
                </a:lnTo>
                <a:lnTo>
                  <a:pt x="8714097" y="65034"/>
                </a:lnTo>
                <a:lnTo>
                  <a:pt x="8889853" y="69334"/>
                </a:lnTo>
                <a:lnTo>
                  <a:pt x="9065585" y="73610"/>
                </a:lnTo>
                <a:lnTo>
                  <a:pt x="9235656" y="78579"/>
                </a:lnTo>
                <a:lnTo>
                  <a:pt x="9401954" y="84008"/>
                </a:lnTo>
                <a:lnTo>
                  <a:pt x="9565736" y="89743"/>
                </a:lnTo>
                <a:lnTo>
                  <a:pt x="9722196" y="95684"/>
                </a:lnTo>
                <a:lnTo>
                  <a:pt x="9873776" y="101761"/>
                </a:lnTo>
                <a:lnTo>
                  <a:pt x="10022100" y="107929"/>
                </a:lnTo>
                <a:lnTo>
                  <a:pt x="10164021" y="115568"/>
                </a:lnTo>
                <a:lnTo>
                  <a:pt x="10301676" y="124190"/>
                </a:lnTo>
                <a:lnTo>
                  <a:pt x="10436484" y="133465"/>
                </a:lnTo>
                <a:lnTo>
                  <a:pt x="10559517" y="142470"/>
                </a:lnTo>
                <a:lnTo>
                  <a:pt x="10674700" y="151296"/>
                </a:lnTo>
                <a:lnTo>
                  <a:pt x="10784650" y="160002"/>
                </a:lnTo>
                <a:lnTo>
                  <a:pt x="10857950" y="165806"/>
                </a:lnTo>
                <a:lnTo>
                  <a:pt x="11004550" y="17741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0" name="SMARTInkShape-Group171">
            <a:extLst>
              <a:ext uri="{FF2B5EF4-FFF2-40B4-BE49-F238E27FC236}">
                <a16:creationId xmlns:a16="http://schemas.microsoft.com/office/drawing/2014/main" xmlns="" id="{AD838095-D4E6-4CFF-81FC-8BE302CAC84E}"/>
              </a:ext>
            </a:extLst>
          </p:cNvPr>
          <p:cNvGrpSpPr/>
          <p:nvPr/>
        </p:nvGrpSpPr>
        <p:grpSpPr>
          <a:xfrm>
            <a:off x="1270000" y="3761396"/>
            <a:ext cx="584201" cy="334355"/>
            <a:chOff x="1270000" y="3761396"/>
            <a:chExt cx="584201" cy="334355"/>
          </a:xfrm>
        </p:grpSpPr>
        <p:sp>
          <p:nvSpPr>
            <p:cNvPr id="144" name="SMARTInkShape-947">
              <a:extLst>
                <a:ext uri="{FF2B5EF4-FFF2-40B4-BE49-F238E27FC236}">
                  <a16:creationId xmlns:a16="http://schemas.microsoft.com/office/drawing/2014/main" xmlns="" id="{D123D7A2-DF70-43EF-842C-69CE52B0587B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841500" y="39560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948">
              <a:extLst>
                <a:ext uri="{FF2B5EF4-FFF2-40B4-BE49-F238E27FC236}">
                  <a16:creationId xmlns:a16="http://schemas.microsoft.com/office/drawing/2014/main" xmlns="" id="{94AB03D2-4040-4F25-B51A-217AE7C288E7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270000" y="3761396"/>
              <a:ext cx="129106" cy="239734"/>
            </a:xfrm>
            <a:custGeom>
              <a:avLst/>
              <a:gdLst/>
              <a:ahLst/>
              <a:cxnLst/>
              <a:rect l="0" t="0" r="0" b="0"/>
              <a:pathLst>
                <a:path w="129106" h="239734">
                  <a:moveTo>
                    <a:pt x="0" y="16854"/>
                  </a:moveTo>
                  <a:lnTo>
                    <a:pt x="0" y="16854"/>
                  </a:lnTo>
                  <a:lnTo>
                    <a:pt x="0" y="22321"/>
                  </a:lnTo>
                  <a:lnTo>
                    <a:pt x="706" y="22615"/>
                  </a:lnTo>
                  <a:lnTo>
                    <a:pt x="40080" y="32608"/>
                  </a:lnTo>
                  <a:lnTo>
                    <a:pt x="67458" y="29361"/>
                  </a:lnTo>
                  <a:lnTo>
                    <a:pt x="106432" y="17861"/>
                  </a:lnTo>
                  <a:lnTo>
                    <a:pt x="121387" y="12362"/>
                  </a:lnTo>
                  <a:lnTo>
                    <a:pt x="125374" y="8921"/>
                  </a:lnTo>
                  <a:lnTo>
                    <a:pt x="129100" y="2744"/>
                  </a:lnTo>
                  <a:lnTo>
                    <a:pt x="129105" y="1098"/>
                  </a:lnTo>
                  <a:lnTo>
                    <a:pt x="128404" y="0"/>
                  </a:lnTo>
                  <a:lnTo>
                    <a:pt x="113932" y="5196"/>
                  </a:lnTo>
                  <a:lnTo>
                    <a:pt x="75030" y="29734"/>
                  </a:lnTo>
                  <a:lnTo>
                    <a:pt x="36779" y="66703"/>
                  </a:lnTo>
                  <a:lnTo>
                    <a:pt x="30457" y="78049"/>
                  </a:lnTo>
                  <a:lnTo>
                    <a:pt x="28771" y="83051"/>
                  </a:lnTo>
                  <a:lnTo>
                    <a:pt x="30470" y="87091"/>
                  </a:lnTo>
                  <a:lnTo>
                    <a:pt x="39883" y="93461"/>
                  </a:lnTo>
                  <a:lnTo>
                    <a:pt x="80137" y="98621"/>
                  </a:lnTo>
                  <a:lnTo>
                    <a:pt x="97360" y="99250"/>
                  </a:lnTo>
                  <a:lnTo>
                    <a:pt x="97362" y="101417"/>
                  </a:lnTo>
                  <a:lnTo>
                    <a:pt x="93602" y="109471"/>
                  </a:lnTo>
                  <a:lnTo>
                    <a:pt x="53100" y="146783"/>
                  </a:lnTo>
                  <a:lnTo>
                    <a:pt x="15663" y="183395"/>
                  </a:lnTo>
                  <a:lnTo>
                    <a:pt x="1270" y="205899"/>
                  </a:lnTo>
                  <a:lnTo>
                    <a:pt x="141" y="212734"/>
                  </a:lnTo>
                  <a:lnTo>
                    <a:pt x="2650" y="225973"/>
                  </a:lnTo>
                  <a:lnTo>
                    <a:pt x="7411" y="231055"/>
                  </a:lnTo>
                  <a:lnTo>
                    <a:pt x="22108" y="238584"/>
                  </a:lnTo>
                  <a:lnTo>
                    <a:pt x="65358" y="239733"/>
                  </a:lnTo>
                  <a:lnTo>
                    <a:pt x="114300" y="2391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949">
              <a:extLst>
                <a:ext uri="{FF2B5EF4-FFF2-40B4-BE49-F238E27FC236}">
                  <a16:creationId xmlns:a16="http://schemas.microsoft.com/office/drawing/2014/main" xmlns="" id="{31197703-3210-41FE-A1E5-A220DA1CBC1E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466850" y="3867446"/>
              <a:ext cx="209551" cy="135977"/>
            </a:xfrm>
            <a:custGeom>
              <a:avLst/>
              <a:gdLst/>
              <a:ahLst/>
              <a:cxnLst/>
              <a:rect l="0" t="0" r="0" b="0"/>
              <a:pathLst>
                <a:path w="209551" h="135977">
                  <a:moveTo>
                    <a:pt x="0" y="37804"/>
                  </a:moveTo>
                  <a:lnTo>
                    <a:pt x="0" y="37804"/>
                  </a:lnTo>
                  <a:lnTo>
                    <a:pt x="0" y="34433"/>
                  </a:lnTo>
                  <a:lnTo>
                    <a:pt x="6742" y="25594"/>
                  </a:lnTo>
                  <a:lnTo>
                    <a:pt x="27789" y="14039"/>
                  </a:lnTo>
                  <a:lnTo>
                    <a:pt x="44571" y="11484"/>
                  </a:lnTo>
                  <a:lnTo>
                    <a:pt x="60732" y="13406"/>
                  </a:lnTo>
                  <a:lnTo>
                    <a:pt x="74970" y="18964"/>
                  </a:lnTo>
                  <a:lnTo>
                    <a:pt x="79613" y="25244"/>
                  </a:lnTo>
                  <a:lnTo>
                    <a:pt x="84772" y="43510"/>
                  </a:lnTo>
                  <a:lnTo>
                    <a:pt x="79540" y="65740"/>
                  </a:lnTo>
                  <a:lnTo>
                    <a:pt x="60727" y="98292"/>
                  </a:lnTo>
                  <a:lnTo>
                    <a:pt x="23022" y="135976"/>
                  </a:lnTo>
                  <a:lnTo>
                    <a:pt x="23109" y="135002"/>
                  </a:lnTo>
                  <a:lnTo>
                    <a:pt x="26969" y="128275"/>
                  </a:lnTo>
                  <a:lnTo>
                    <a:pt x="72565" y="86860"/>
                  </a:lnTo>
                  <a:lnTo>
                    <a:pt x="108754" y="58218"/>
                  </a:lnTo>
                  <a:lnTo>
                    <a:pt x="148796" y="23256"/>
                  </a:lnTo>
                  <a:lnTo>
                    <a:pt x="157854" y="9937"/>
                  </a:lnTo>
                  <a:lnTo>
                    <a:pt x="161174" y="1429"/>
                  </a:lnTo>
                  <a:lnTo>
                    <a:pt x="161072" y="149"/>
                  </a:lnTo>
                  <a:lnTo>
                    <a:pt x="160298" y="0"/>
                  </a:lnTo>
                  <a:lnTo>
                    <a:pt x="144553" y="14971"/>
                  </a:lnTo>
                  <a:lnTo>
                    <a:pt x="135742" y="26245"/>
                  </a:lnTo>
                  <a:lnTo>
                    <a:pt x="132767" y="40192"/>
                  </a:lnTo>
                  <a:lnTo>
                    <a:pt x="132961" y="47863"/>
                  </a:lnTo>
                  <a:lnTo>
                    <a:pt x="138822" y="62030"/>
                  </a:lnTo>
                  <a:lnTo>
                    <a:pt x="149187" y="74677"/>
                  </a:lnTo>
                  <a:lnTo>
                    <a:pt x="180719" y="94294"/>
                  </a:lnTo>
                  <a:lnTo>
                    <a:pt x="209550" y="1076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950">
              <a:extLst>
                <a:ext uri="{FF2B5EF4-FFF2-40B4-BE49-F238E27FC236}">
                  <a16:creationId xmlns:a16="http://schemas.microsoft.com/office/drawing/2014/main" xmlns="" id="{F1969517-E62C-43C8-8B8C-C707584FB961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301750" y="4000500"/>
              <a:ext cx="419101" cy="95251"/>
            </a:xfrm>
            <a:custGeom>
              <a:avLst/>
              <a:gdLst/>
              <a:ahLst/>
              <a:cxnLst/>
              <a:rect l="0" t="0" r="0" b="0"/>
              <a:pathLst>
                <a:path w="419101" h="95251">
                  <a:moveTo>
                    <a:pt x="0" y="95250"/>
                  </a:moveTo>
                  <a:lnTo>
                    <a:pt x="0" y="95250"/>
                  </a:lnTo>
                  <a:lnTo>
                    <a:pt x="35356" y="88064"/>
                  </a:lnTo>
                  <a:lnTo>
                    <a:pt x="76627" y="76299"/>
                  </a:lnTo>
                  <a:lnTo>
                    <a:pt x="104001" y="68505"/>
                  </a:lnTo>
                  <a:lnTo>
                    <a:pt x="134951" y="59781"/>
                  </a:lnTo>
                  <a:lnTo>
                    <a:pt x="168284" y="50438"/>
                  </a:lnTo>
                  <a:lnTo>
                    <a:pt x="203206" y="42092"/>
                  </a:lnTo>
                  <a:lnTo>
                    <a:pt x="239187" y="34411"/>
                  </a:lnTo>
                  <a:lnTo>
                    <a:pt x="275875" y="27174"/>
                  </a:lnTo>
                  <a:lnTo>
                    <a:pt x="308095" y="20938"/>
                  </a:lnTo>
                  <a:lnTo>
                    <a:pt x="337335" y="15370"/>
                  </a:lnTo>
                  <a:lnTo>
                    <a:pt x="382760" y="6831"/>
                  </a:lnTo>
                  <a:lnTo>
                    <a:pt x="419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951">
              <a:extLst>
                <a:ext uri="{FF2B5EF4-FFF2-40B4-BE49-F238E27FC236}">
                  <a16:creationId xmlns:a16="http://schemas.microsoft.com/office/drawing/2014/main" xmlns="" id="{61B73D38-A2AB-4158-9FA7-9AFE8F0DD14D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473200" y="4013200"/>
              <a:ext cx="203201" cy="76201"/>
            </a:xfrm>
            <a:custGeom>
              <a:avLst/>
              <a:gdLst/>
              <a:ahLst/>
              <a:cxnLst/>
              <a:rect l="0" t="0" r="0" b="0"/>
              <a:pathLst>
                <a:path w="203201" h="76201">
                  <a:moveTo>
                    <a:pt x="0" y="76200"/>
                  </a:moveTo>
                  <a:lnTo>
                    <a:pt x="0" y="76200"/>
                  </a:lnTo>
                  <a:lnTo>
                    <a:pt x="3371" y="76200"/>
                  </a:lnTo>
                  <a:lnTo>
                    <a:pt x="43365" y="63944"/>
                  </a:lnTo>
                  <a:lnTo>
                    <a:pt x="78070" y="48410"/>
                  </a:lnTo>
                  <a:lnTo>
                    <a:pt x="124538" y="29747"/>
                  </a:lnTo>
                  <a:lnTo>
                    <a:pt x="168239" y="13221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952">
              <a:extLst>
                <a:ext uri="{FF2B5EF4-FFF2-40B4-BE49-F238E27FC236}">
                  <a16:creationId xmlns:a16="http://schemas.microsoft.com/office/drawing/2014/main" xmlns="" id="{290070AE-F51A-4436-8287-A5F863C82B28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841500" y="38290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5792" y="5644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172">
            <a:extLst>
              <a:ext uri="{FF2B5EF4-FFF2-40B4-BE49-F238E27FC236}">
                <a16:creationId xmlns:a16="http://schemas.microsoft.com/office/drawing/2014/main" xmlns="" id="{6EF64D06-525A-409C-9B53-9C78245180D9}"/>
              </a:ext>
            </a:extLst>
          </p:cNvPr>
          <p:cNvGrpSpPr/>
          <p:nvPr/>
        </p:nvGrpSpPr>
        <p:grpSpPr>
          <a:xfrm>
            <a:off x="2413000" y="3689350"/>
            <a:ext cx="349251" cy="488951"/>
            <a:chOff x="2413000" y="3689350"/>
            <a:chExt cx="349251" cy="488951"/>
          </a:xfrm>
        </p:grpSpPr>
        <p:sp>
          <p:nvSpPr>
            <p:cNvPr id="151" name="SMARTInkShape-953">
              <a:extLst>
                <a:ext uri="{FF2B5EF4-FFF2-40B4-BE49-F238E27FC236}">
                  <a16:creationId xmlns:a16="http://schemas.microsoft.com/office/drawing/2014/main" xmlns="" id="{D066E2F1-D820-441C-B5F9-3E2AF3746EE2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2476500" y="3841750"/>
              <a:ext cx="219824" cy="262241"/>
            </a:xfrm>
            <a:custGeom>
              <a:avLst/>
              <a:gdLst/>
              <a:ahLst/>
              <a:cxnLst/>
              <a:rect l="0" t="0" r="0" b="0"/>
              <a:pathLst>
                <a:path w="219824" h="262241">
                  <a:moveTo>
                    <a:pt x="0" y="0"/>
                  </a:moveTo>
                  <a:lnTo>
                    <a:pt x="0" y="0"/>
                  </a:lnTo>
                  <a:lnTo>
                    <a:pt x="39345" y="42716"/>
                  </a:lnTo>
                  <a:lnTo>
                    <a:pt x="75472" y="87681"/>
                  </a:lnTo>
                  <a:lnTo>
                    <a:pt x="106921" y="121049"/>
                  </a:lnTo>
                  <a:lnTo>
                    <a:pt x="139242" y="154694"/>
                  </a:lnTo>
                  <a:lnTo>
                    <a:pt x="165367" y="188462"/>
                  </a:lnTo>
                  <a:lnTo>
                    <a:pt x="203697" y="235148"/>
                  </a:lnTo>
                  <a:lnTo>
                    <a:pt x="219667" y="262127"/>
                  </a:lnTo>
                  <a:lnTo>
                    <a:pt x="219823" y="262240"/>
                  </a:lnTo>
                  <a:lnTo>
                    <a:pt x="21590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954">
              <a:extLst>
                <a:ext uri="{FF2B5EF4-FFF2-40B4-BE49-F238E27FC236}">
                  <a16:creationId xmlns:a16="http://schemas.microsoft.com/office/drawing/2014/main" xmlns="" id="{409675A1-B158-4194-B9E1-F390AE9C6A31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2476500" y="3811765"/>
              <a:ext cx="196851" cy="366536"/>
            </a:xfrm>
            <a:custGeom>
              <a:avLst/>
              <a:gdLst/>
              <a:ahLst/>
              <a:cxnLst/>
              <a:rect l="0" t="0" r="0" b="0"/>
              <a:pathLst>
                <a:path w="196851" h="366536">
                  <a:moveTo>
                    <a:pt x="196850" y="10935"/>
                  </a:moveTo>
                  <a:lnTo>
                    <a:pt x="196850" y="10935"/>
                  </a:lnTo>
                  <a:lnTo>
                    <a:pt x="196850" y="0"/>
                  </a:lnTo>
                  <a:lnTo>
                    <a:pt x="196144" y="117"/>
                  </a:lnTo>
                  <a:lnTo>
                    <a:pt x="193479" y="2129"/>
                  </a:lnTo>
                  <a:lnTo>
                    <a:pt x="173314" y="44443"/>
                  </a:lnTo>
                  <a:lnTo>
                    <a:pt x="158873" y="75216"/>
                  </a:lnTo>
                  <a:lnTo>
                    <a:pt x="143047" y="112412"/>
                  </a:lnTo>
                  <a:lnTo>
                    <a:pt x="120962" y="158106"/>
                  </a:lnTo>
                  <a:lnTo>
                    <a:pt x="108158" y="183133"/>
                  </a:lnTo>
                  <a:lnTo>
                    <a:pt x="84524" y="227873"/>
                  </a:lnTo>
                  <a:lnTo>
                    <a:pt x="62966" y="266807"/>
                  </a:lnTo>
                  <a:lnTo>
                    <a:pt x="35668" y="311821"/>
                  </a:lnTo>
                  <a:lnTo>
                    <a:pt x="7258" y="356490"/>
                  </a:lnTo>
                  <a:lnTo>
                    <a:pt x="0" y="366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955">
              <a:extLst>
                <a:ext uri="{FF2B5EF4-FFF2-40B4-BE49-F238E27FC236}">
                  <a16:creationId xmlns:a16="http://schemas.microsoft.com/office/drawing/2014/main" xmlns="" id="{78755C6A-BD0C-4BA3-A906-6135ED262270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2413000" y="3689350"/>
              <a:ext cx="349251" cy="69851"/>
            </a:xfrm>
            <a:custGeom>
              <a:avLst/>
              <a:gdLst/>
              <a:ahLst/>
              <a:cxnLst/>
              <a:rect l="0" t="0" r="0" b="0"/>
              <a:pathLst>
                <a:path w="349251" h="69851">
                  <a:moveTo>
                    <a:pt x="0" y="69850"/>
                  </a:moveTo>
                  <a:lnTo>
                    <a:pt x="0" y="69850"/>
                  </a:lnTo>
                  <a:lnTo>
                    <a:pt x="0" y="66479"/>
                  </a:lnTo>
                  <a:lnTo>
                    <a:pt x="3763" y="62943"/>
                  </a:lnTo>
                  <a:lnTo>
                    <a:pt x="6742" y="61012"/>
                  </a:lnTo>
                  <a:lnTo>
                    <a:pt x="41274" y="51552"/>
                  </a:lnTo>
                  <a:lnTo>
                    <a:pt x="83490" y="41962"/>
                  </a:lnTo>
                  <a:lnTo>
                    <a:pt x="108577" y="36441"/>
                  </a:lnTo>
                  <a:lnTo>
                    <a:pt x="137296" y="30644"/>
                  </a:lnTo>
                  <a:lnTo>
                    <a:pt x="168436" y="24663"/>
                  </a:lnTo>
                  <a:lnTo>
                    <a:pt x="201191" y="18559"/>
                  </a:lnTo>
                  <a:lnTo>
                    <a:pt x="232199" y="13783"/>
                  </a:lnTo>
                  <a:lnTo>
                    <a:pt x="262044" y="9895"/>
                  </a:lnTo>
                  <a:lnTo>
                    <a:pt x="291112" y="6596"/>
                  </a:lnTo>
                  <a:lnTo>
                    <a:pt x="349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173">
            <a:extLst>
              <a:ext uri="{FF2B5EF4-FFF2-40B4-BE49-F238E27FC236}">
                <a16:creationId xmlns:a16="http://schemas.microsoft.com/office/drawing/2014/main" xmlns="" id="{9B2121F1-7C77-421F-A79D-ABD143D008A7}"/>
              </a:ext>
            </a:extLst>
          </p:cNvPr>
          <p:cNvGrpSpPr/>
          <p:nvPr/>
        </p:nvGrpSpPr>
        <p:grpSpPr>
          <a:xfrm>
            <a:off x="3143250" y="3994150"/>
            <a:ext cx="215901" cy="120651"/>
            <a:chOff x="3143250" y="3994150"/>
            <a:chExt cx="215901" cy="120651"/>
          </a:xfrm>
        </p:grpSpPr>
        <p:sp>
          <p:nvSpPr>
            <p:cNvPr id="155" name="SMARTInkShape-956">
              <a:extLst>
                <a:ext uri="{FF2B5EF4-FFF2-40B4-BE49-F238E27FC236}">
                  <a16:creationId xmlns:a16="http://schemas.microsoft.com/office/drawing/2014/main" xmlns="" id="{618D77EC-BDD4-446A-A977-B99E0CBD93CE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3143250" y="399415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25400"/>
                  </a:moveTo>
                  <a:lnTo>
                    <a:pt x="0" y="25400"/>
                  </a:lnTo>
                  <a:lnTo>
                    <a:pt x="39693" y="19625"/>
                  </a:lnTo>
                  <a:lnTo>
                    <a:pt x="86079" y="10204"/>
                  </a:lnTo>
                  <a:lnTo>
                    <a:pt x="130241" y="333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957">
              <a:extLst>
                <a:ext uri="{FF2B5EF4-FFF2-40B4-BE49-F238E27FC236}">
                  <a16:creationId xmlns:a16="http://schemas.microsoft.com/office/drawing/2014/main" xmlns="" id="{2967816B-CEBD-48A9-B5BD-60DA246AD52B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3187700" y="4064000"/>
              <a:ext cx="171451" cy="50801"/>
            </a:xfrm>
            <a:custGeom>
              <a:avLst/>
              <a:gdLst/>
              <a:ahLst/>
              <a:cxnLst/>
              <a:rect l="0" t="0" r="0" b="0"/>
              <a:pathLst>
                <a:path w="171451" h="50801">
                  <a:moveTo>
                    <a:pt x="0" y="50800"/>
                  </a:moveTo>
                  <a:lnTo>
                    <a:pt x="0" y="50800"/>
                  </a:lnTo>
                  <a:lnTo>
                    <a:pt x="3371" y="47429"/>
                  </a:lnTo>
                  <a:lnTo>
                    <a:pt x="8789" y="45774"/>
                  </a:lnTo>
                  <a:lnTo>
                    <a:pt x="50939" y="34485"/>
                  </a:lnTo>
                  <a:lnTo>
                    <a:pt x="84963" y="26851"/>
                  </a:lnTo>
                  <a:lnTo>
                    <a:pt x="119841" y="16873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174">
            <a:extLst>
              <a:ext uri="{FF2B5EF4-FFF2-40B4-BE49-F238E27FC236}">
                <a16:creationId xmlns:a16="http://schemas.microsoft.com/office/drawing/2014/main" xmlns="" id="{1C4772EB-861C-4BF4-B7B1-49BAF6DCD8FA}"/>
              </a:ext>
            </a:extLst>
          </p:cNvPr>
          <p:cNvGrpSpPr/>
          <p:nvPr/>
        </p:nvGrpSpPr>
        <p:grpSpPr>
          <a:xfrm>
            <a:off x="3972128" y="3687574"/>
            <a:ext cx="733223" cy="801877"/>
            <a:chOff x="3972128" y="3687574"/>
            <a:chExt cx="733223" cy="801877"/>
          </a:xfrm>
        </p:grpSpPr>
        <p:sp>
          <p:nvSpPr>
            <p:cNvPr id="158" name="SMARTInkShape-958">
              <a:extLst>
                <a:ext uri="{FF2B5EF4-FFF2-40B4-BE49-F238E27FC236}">
                  <a16:creationId xmlns:a16="http://schemas.microsoft.com/office/drawing/2014/main" xmlns="" id="{4492D8A2-D677-4C5B-BB55-A2879071ED65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3972128" y="3702311"/>
              <a:ext cx="244273" cy="252213"/>
            </a:xfrm>
            <a:custGeom>
              <a:avLst/>
              <a:gdLst/>
              <a:ahLst/>
              <a:cxnLst/>
              <a:rect l="0" t="0" r="0" b="0"/>
              <a:pathLst>
                <a:path w="244273" h="252213">
                  <a:moveTo>
                    <a:pt x="168072" y="6089"/>
                  </a:moveTo>
                  <a:lnTo>
                    <a:pt x="168072" y="6089"/>
                  </a:lnTo>
                  <a:lnTo>
                    <a:pt x="180005" y="1063"/>
                  </a:lnTo>
                  <a:lnTo>
                    <a:pt x="183253" y="327"/>
                  </a:lnTo>
                  <a:lnTo>
                    <a:pt x="183132" y="131"/>
                  </a:lnTo>
                  <a:lnTo>
                    <a:pt x="182345" y="0"/>
                  </a:lnTo>
                  <a:lnTo>
                    <a:pt x="138218" y="27192"/>
                  </a:lnTo>
                  <a:lnTo>
                    <a:pt x="99098" y="49658"/>
                  </a:lnTo>
                  <a:lnTo>
                    <a:pt x="53239" y="82533"/>
                  </a:lnTo>
                  <a:lnTo>
                    <a:pt x="39424" y="98625"/>
                  </a:lnTo>
                  <a:lnTo>
                    <a:pt x="33284" y="112833"/>
                  </a:lnTo>
                  <a:lnTo>
                    <a:pt x="32436" y="122440"/>
                  </a:lnTo>
                  <a:lnTo>
                    <a:pt x="33198" y="125989"/>
                  </a:lnTo>
                  <a:lnTo>
                    <a:pt x="37940" y="128356"/>
                  </a:lnTo>
                  <a:lnTo>
                    <a:pt x="77848" y="132154"/>
                  </a:lnTo>
                  <a:lnTo>
                    <a:pt x="114998" y="132812"/>
                  </a:lnTo>
                  <a:lnTo>
                    <a:pt x="140822" y="134889"/>
                  </a:lnTo>
                  <a:lnTo>
                    <a:pt x="145672" y="136405"/>
                  </a:lnTo>
                  <a:lnTo>
                    <a:pt x="146083" y="140239"/>
                  </a:lnTo>
                  <a:lnTo>
                    <a:pt x="139014" y="152024"/>
                  </a:lnTo>
                  <a:lnTo>
                    <a:pt x="94860" y="183291"/>
                  </a:lnTo>
                  <a:lnTo>
                    <a:pt x="47367" y="211071"/>
                  </a:lnTo>
                  <a:lnTo>
                    <a:pt x="630" y="240045"/>
                  </a:lnTo>
                  <a:lnTo>
                    <a:pt x="0" y="243199"/>
                  </a:lnTo>
                  <a:lnTo>
                    <a:pt x="2401" y="246007"/>
                  </a:lnTo>
                  <a:lnTo>
                    <a:pt x="6825" y="248584"/>
                  </a:lnTo>
                  <a:lnTo>
                    <a:pt x="43389" y="252212"/>
                  </a:lnTo>
                  <a:lnTo>
                    <a:pt x="78556" y="251179"/>
                  </a:lnTo>
                  <a:lnTo>
                    <a:pt x="117704" y="247662"/>
                  </a:lnTo>
                  <a:lnTo>
                    <a:pt x="158621" y="241396"/>
                  </a:lnTo>
                  <a:lnTo>
                    <a:pt x="194681" y="237670"/>
                  </a:lnTo>
                  <a:lnTo>
                    <a:pt x="244272" y="234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959">
              <a:extLst>
                <a:ext uri="{FF2B5EF4-FFF2-40B4-BE49-F238E27FC236}">
                  <a16:creationId xmlns:a16="http://schemas.microsoft.com/office/drawing/2014/main" xmlns="" id="{CC6D2725-C273-4298-A57B-41F4538BD162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349750" y="3733800"/>
              <a:ext cx="158751" cy="196851"/>
            </a:xfrm>
            <a:custGeom>
              <a:avLst/>
              <a:gdLst/>
              <a:ahLst/>
              <a:cxnLst/>
              <a:rect l="0" t="0" r="0" b="0"/>
              <a:pathLst>
                <a:path w="158751" h="196851">
                  <a:moveTo>
                    <a:pt x="0" y="0"/>
                  </a:moveTo>
                  <a:lnTo>
                    <a:pt x="0" y="0"/>
                  </a:lnTo>
                  <a:lnTo>
                    <a:pt x="11550" y="7186"/>
                  </a:lnTo>
                  <a:lnTo>
                    <a:pt x="54272" y="48183"/>
                  </a:lnTo>
                  <a:lnTo>
                    <a:pt x="89929" y="87027"/>
                  </a:lnTo>
                  <a:lnTo>
                    <a:pt x="120563" y="129816"/>
                  </a:lnTo>
                  <a:lnTo>
                    <a:pt x="145354" y="171902"/>
                  </a:lnTo>
                  <a:lnTo>
                    <a:pt x="15875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960">
              <a:extLst>
                <a:ext uri="{FF2B5EF4-FFF2-40B4-BE49-F238E27FC236}">
                  <a16:creationId xmlns:a16="http://schemas.microsoft.com/office/drawing/2014/main" xmlns="" id="{B81BD19E-4857-4FA4-B36B-36C833B14647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4356100" y="3687574"/>
              <a:ext cx="184151" cy="281177"/>
            </a:xfrm>
            <a:custGeom>
              <a:avLst/>
              <a:gdLst/>
              <a:ahLst/>
              <a:cxnLst/>
              <a:rect l="0" t="0" r="0" b="0"/>
              <a:pathLst>
                <a:path w="184151" h="281177">
                  <a:moveTo>
                    <a:pt x="184150" y="14476"/>
                  </a:moveTo>
                  <a:lnTo>
                    <a:pt x="184150" y="14476"/>
                  </a:lnTo>
                  <a:lnTo>
                    <a:pt x="179124" y="2543"/>
                  </a:lnTo>
                  <a:lnTo>
                    <a:pt x="178683" y="171"/>
                  </a:lnTo>
                  <a:lnTo>
                    <a:pt x="176977" y="0"/>
                  </a:lnTo>
                  <a:lnTo>
                    <a:pt x="146717" y="23632"/>
                  </a:lnTo>
                  <a:lnTo>
                    <a:pt x="115987" y="62031"/>
                  </a:lnTo>
                  <a:lnTo>
                    <a:pt x="93177" y="96759"/>
                  </a:lnTo>
                  <a:lnTo>
                    <a:pt x="69634" y="135007"/>
                  </a:lnTo>
                  <a:lnTo>
                    <a:pt x="47411" y="173173"/>
                  </a:lnTo>
                  <a:lnTo>
                    <a:pt x="21809" y="220247"/>
                  </a:lnTo>
                  <a:lnTo>
                    <a:pt x="5040" y="265482"/>
                  </a:lnTo>
                  <a:lnTo>
                    <a:pt x="0" y="281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961">
              <a:extLst>
                <a:ext uri="{FF2B5EF4-FFF2-40B4-BE49-F238E27FC236}">
                  <a16:creationId xmlns:a16="http://schemas.microsoft.com/office/drawing/2014/main" xmlns="" id="{BEBE3070-F3DC-4623-A7C8-0994C3F73791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4584700" y="3917950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047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962">
              <a:extLst>
                <a:ext uri="{FF2B5EF4-FFF2-40B4-BE49-F238E27FC236}">
                  <a16:creationId xmlns:a16="http://schemas.microsoft.com/office/drawing/2014/main" xmlns="" id="{F1273ED4-8F57-428B-9238-E5DF9CE6A068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4580793" y="3811765"/>
              <a:ext cx="55108" cy="27633"/>
            </a:xfrm>
            <a:custGeom>
              <a:avLst/>
              <a:gdLst/>
              <a:ahLst/>
              <a:cxnLst/>
              <a:rect l="0" t="0" r="0" b="0"/>
              <a:pathLst>
                <a:path w="55108" h="27633">
                  <a:moveTo>
                    <a:pt x="35657" y="10935"/>
                  </a:moveTo>
                  <a:lnTo>
                    <a:pt x="35657" y="10935"/>
                  </a:lnTo>
                  <a:lnTo>
                    <a:pt x="28915" y="4193"/>
                  </a:lnTo>
                  <a:lnTo>
                    <a:pt x="21842" y="883"/>
                  </a:lnTo>
                  <a:lnTo>
                    <a:pt x="17980" y="0"/>
                  </a:lnTo>
                  <a:lnTo>
                    <a:pt x="9927" y="901"/>
                  </a:lnTo>
                  <a:lnTo>
                    <a:pt x="5803" y="2129"/>
                  </a:lnTo>
                  <a:lnTo>
                    <a:pt x="3054" y="4359"/>
                  </a:lnTo>
                  <a:lnTo>
                    <a:pt x="0" y="10599"/>
                  </a:lnTo>
                  <a:lnTo>
                    <a:pt x="597" y="14239"/>
                  </a:lnTo>
                  <a:lnTo>
                    <a:pt x="5022" y="22046"/>
                  </a:lnTo>
                  <a:lnTo>
                    <a:pt x="9590" y="24692"/>
                  </a:lnTo>
                  <a:lnTo>
                    <a:pt x="22190" y="27632"/>
                  </a:lnTo>
                  <a:lnTo>
                    <a:pt x="41779" y="25917"/>
                  </a:lnTo>
                  <a:lnTo>
                    <a:pt x="50843" y="20886"/>
                  </a:lnTo>
                  <a:lnTo>
                    <a:pt x="54247" y="17569"/>
                  </a:lnTo>
                  <a:lnTo>
                    <a:pt x="55107" y="14652"/>
                  </a:lnTo>
                  <a:lnTo>
                    <a:pt x="54267" y="12002"/>
                  </a:lnTo>
                  <a:lnTo>
                    <a:pt x="52297" y="9529"/>
                  </a:lnTo>
                  <a:lnTo>
                    <a:pt x="39411" y="2679"/>
                  </a:lnTo>
                  <a:lnTo>
                    <a:pt x="26272" y="3973"/>
                  </a:lnTo>
                  <a:lnTo>
                    <a:pt x="3907" y="10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963">
              <a:extLst>
                <a:ext uri="{FF2B5EF4-FFF2-40B4-BE49-F238E27FC236}">
                  <a16:creationId xmlns:a16="http://schemas.microsoft.com/office/drawing/2014/main" xmlns="" id="{F8A6079B-A359-4DDB-9BD5-A2934A54C12D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4070350" y="4152900"/>
              <a:ext cx="635001" cy="82551"/>
            </a:xfrm>
            <a:custGeom>
              <a:avLst/>
              <a:gdLst/>
              <a:ahLst/>
              <a:cxnLst/>
              <a:rect l="0" t="0" r="0" b="0"/>
              <a:pathLst>
                <a:path w="635001" h="82551">
                  <a:moveTo>
                    <a:pt x="0" y="82550"/>
                  </a:moveTo>
                  <a:lnTo>
                    <a:pt x="0" y="82550"/>
                  </a:lnTo>
                  <a:lnTo>
                    <a:pt x="33945" y="77481"/>
                  </a:lnTo>
                  <a:lnTo>
                    <a:pt x="69885" y="73712"/>
                  </a:lnTo>
                  <a:lnTo>
                    <a:pt x="94568" y="70308"/>
                  </a:lnTo>
                  <a:lnTo>
                    <a:pt x="123017" y="65922"/>
                  </a:lnTo>
                  <a:lnTo>
                    <a:pt x="153978" y="60881"/>
                  </a:lnTo>
                  <a:lnTo>
                    <a:pt x="190141" y="54699"/>
                  </a:lnTo>
                  <a:lnTo>
                    <a:pt x="229772" y="47755"/>
                  </a:lnTo>
                  <a:lnTo>
                    <a:pt x="271714" y="40303"/>
                  </a:lnTo>
                  <a:lnTo>
                    <a:pt x="315904" y="33219"/>
                  </a:lnTo>
                  <a:lnTo>
                    <a:pt x="361592" y="26379"/>
                  </a:lnTo>
                  <a:lnTo>
                    <a:pt x="408278" y="19703"/>
                  </a:lnTo>
                  <a:lnTo>
                    <a:pt x="449985" y="14546"/>
                  </a:lnTo>
                  <a:lnTo>
                    <a:pt x="488374" y="10403"/>
                  </a:lnTo>
                  <a:lnTo>
                    <a:pt x="524549" y="6936"/>
                  </a:lnTo>
                  <a:lnTo>
                    <a:pt x="552899" y="4624"/>
                  </a:lnTo>
                  <a:lnTo>
                    <a:pt x="595688" y="2055"/>
                  </a:lnTo>
                  <a:lnTo>
                    <a:pt x="635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964">
              <a:extLst>
                <a:ext uri="{FF2B5EF4-FFF2-40B4-BE49-F238E27FC236}">
                  <a16:creationId xmlns:a16="http://schemas.microsoft.com/office/drawing/2014/main" xmlns="" id="{BBDCC54E-1568-48D2-99D8-658ABEF84EA8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4356100" y="4324023"/>
              <a:ext cx="117795" cy="165428"/>
            </a:xfrm>
            <a:custGeom>
              <a:avLst/>
              <a:gdLst/>
              <a:ahLst/>
              <a:cxnLst/>
              <a:rect l="0" t="0" r="0" b="0"/>
              <a:pathLst>
                <a:path w="117795" h="165428">
                  <a:moveTo>
                    <a:pt x="0" y="25727"/>
                  </a:moveTo>
                  <a:lnTo>
                    <a:pt x="0" y="25727"/>
                  </a:lnTo>
                  <a:lnTo>
                    <a:pt x="705" y="36571"/>
                  </a:lnTo>
                  <a:lnTo>
                    <a:pt x="5762" y="79299"/>
                  </a:lnTo>
                  <a:lnTo>
                    <a:pt x="5593" y="119252"/>
                  </a:lnTo>
                  <a:lnTo>
                    <a:pt x="2676" y="128383"/>
                  </a:lnTo>
                  <a:lnTo>
                    <a:pt x="3195" y="128737"/>
                  </a:lnTo>
                  <a:lnTo>
                    <a:pt x="4247" y="128267"/>
                  </a:lnTo>
                  <a:lnTo>
                    <a:pt x="12981" y="86006"/>
                  </a:lnTo>
                  <a:lnTo>
                    <a:pt x="22896" y="50172"/>
                  </a:lnTo>
                  <a:lnTo>
                    <a:pt x="33460" y="28125"/>
                  </a:lnTo>
                  <a:lnTo>
                    <a:pt x="50601" y="8485"/>
                  </a:lnTo>
                  <a:lnTo>
                    <a:pt x="60354" y="896"/>
                  </a:lnTo>
                  <a:lnTo>
                    <a:pt x="65636" y="0"/>
                  </a:lnTo>
                  <a:lnTo>
                    <a:pt x="77149" y="2769"/>
                  </a:lnTo>
                  <a:lnTo>
                    <a:pt x="89322" y="14347"/>
                  </a:lnTo>
                  <a:lnTo>
                    <a:pt x="111012" y="50525"/>
                  </a:lnTo>
                  <a:lnTo>
                    <a:pt x="117794" y="81209"/>
                  </a:lnTo>
                  <a:lnTo>
                    <a:pt x="115722" y="121771"/>
                  </a:lnTo>
                  <a:lnTo>
                    <a:pt x="114300" y="165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6" name="SMARTInkShape-965">
            <a:extLst>
              <a:ext uri="{FF2B5EF4-FFF2-40B4-BE49-F238E27FC236}">
                <a16:creationId xmlns:a16="http://schemas.microsoft.com/office/drawing/2014/main" xmlns="" id="{40C62E62-8756-4D10-A04F-7F764C08129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775449" y="3975100"/>
            <a:ext cx="6352" cy="12701"/>
          </a:xfrm>
          <a:custGeom>
            <a:avLst/>
            <a:gdLst/>
            <a:ahLst/>
            <a:cxnLst/>
            <a:rect l="0" t="0" r="0" b="0"/>
            <a:pathLst>
              <a:path w="6352" h="12701">
                <a:moveTo>
                  <a:pt x="6351" y="12700"/>
                </a:moveTo>
                <a:lnTo>
                  <a:pt x="6351" y="12700"/>
                </a:lnTo>
                <a:lnTo>
                  <a:pt x="6351" y="7233"/>
                </a:lnTo>
                <a:lnTo>
                  <a:pt x="0" y="0"/>
                </a:lnTo>
                <a:lnTo>
                  <a:pt x="6351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3" name="SMARTInkShape-Group176">
            <a:extLst>
              <a:ext uri="{FF2B5EF4-FFF2-40B4-BE49-F238E27FC236}">
                <a16:creationId xmlns:a16="http://schemas.microsoft.com/office/drawing/2014/main" xmlns="" id="{BD35CCAC-56B1-46DA-883B-BF8E4627D7BD}"/>
              </a:ext>
            </a:extLst>
          </p:cNvPr>
          <p:cNvGrpSpPr/>
          <p:nvPr/>
        </p:nvGrpSpPr>
        <p:grpSpPr>
          <a:xfrm>
            <a:off x="5315833" y="3819329"/>
            <a:ext cx="936791" cy="454222"/>
            <a:chOff x="5315833" y="3819329"/>
            <a:chExt cx="936791" cy="454222"/>
          </a:xfrm>
        </p:grpSpPr>
        <p:sp>
          <p:nvSpPr>
            <p:cNvPr id="167" name="SMARTInkShape-966">
              <a:extLst>
                <a:ext uri="{FF2B5EF4-FFF2-40B4-BE49-F238E27FC236}">
                  <a16:creationId xmlns:a16="http://schemas.microsoft.com/office/drawing/2014/main" xmlns="" id="{576745CD-D1D1-4FED-9C21-D1006644F00B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315833" y="4159250"/>
              <a:ext cx="926218" cy="28828"/>
            </a:xfrm>
            <a:custGeom>
              <a:avLst/>
              <a:gdLst/>
              <a:ahLst/>
              <a:cxnLst/>
              <a:rect l="0" t="0" r="0" b="0"/>
              <a:pathLst>
                <a:path w="926218" h="28828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5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411" y="4364"/>
                  </a:lnTo>
                  <a:lnTo>
                    <a:pt x="1390" y="5026"/>
                  </a:lnTo>
                  <a:lnTo>
                    <a:pt x="27325" y="10540"/>
                  </a:lnTo>
                  <a:lnTo>
                    <a:pt x="65957" y="12765"/>
                  </a:lnTo>
                  <a:lnTo>
                    <a:pt x="101731" y="15786"/>
                  </a:lnTo>
                  <a:lnTo>
                    <a:pt x="146794" y="19481"/>
                  </a:lnTo>
                  <a:lnTo>
                    <a:pt x="171651" y="21454"/>
                  </a:lnTo>
                  <a:lnTo>
                    <a:pt x="201629" y="22769"/>
                  </a:lnTo>
                  <a:lnTo>
                    <a:pt x="235019" y="23646"/>
                  </a:lnTo>
                  <a:lnTo>
                    <a:pt x="270685" y="24231"/>
                  </a:lnTo>
                  <a:lnTo>
                    <a:pt x="310690" y="25326"/>
                  </a:lnTo>
                  <a:lnTo>
                    <a:pt x="353588" y="26762"/>
                  </a:lnTo>
                  <a:lnTo>
                    <a:pt x="398415" y="28425"/>
                  </a:lnTo>
                  <a:lnTo>
                    <a:pt x="443820" y="28827"/>
                  </a:lnTo>
                  <a:lnTo>
                    <a:pt x="489615" y="28391"/>
                  </a:lnTo>
                  <a:lnTo>
                    <a:pt x="535665" y="27394"/>
                  </a:lnTo>
                  <a:lnTo>
                    <a:pt x="578360" y="26729"/>
                  </a:lnTo>
                  <a:lnTo>
                    <a:pt x="618817" y="26286"/>
                  </a:lnTo>
                  <a:lnTo>
                    <a:pt x="657784" y="25991"/>
                  </a:lnTo>
                  <a:lnTo>
                    <a:pt x="694345" y="23677"/>
                  </a:lnTo>
                  <a:lnTo>
                    <a:pt x="729302" y="20018"/>
                  </a:lnTo>
                  <a:lnTo>
                    <a:pt x="763190" y="15462"/>
                  </a:lnTo>
                  <a:lnTo>
                    <a:pt x="792838" y="13130"/>
                  </a:lnTo>
                  <a:lnTo>
                    <a:pt x="819659" y="12281"/>
                  </a:lnTo>
                  <a:lnTo>
                    <a:pt x="864746" y="12514"/>
                  </a:lnTo>
                  <a:lnTo>
                    <a:pt x="906435" y="11939"/>
                  </a:lnTo>
                  <a:lnTo>
                    <a:pt x="92621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967">
              <a:extLst>
                <a:ext uri="{FF2B5EF4-FFF2-40B4-BE49-F238E27FC236}">
                  <a16:creationId xmlns:a16="http://schemas.microsoft.com/office/drawing/2014/main" xmlns="" id="{0BF6C4B6-E2D2-4C12-8893-0C5A72E155F5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6151000" y="4077583"/>
              <a:ext cx="101624" cy="195968"/>
            </a:xfrm>
            <a:custGeom>
              <a:avLst/>
              <a:gdLst/>
              <a:ahLst/>
              <a:cxnLst/>
              <a:rect l="0" t="0" r="0" b="0"/>
              <a:pathLst>
                <a:path w="101624" h="195968">
                  <a:moveTo>
                    <a:pt x="21200" y="5467"/>
                  </a:moveTo>
                  <a:lnTo>
                    <a:pt x="21200" y="5467"/>
                  </a:lnTo>
                  <a:lnTo>
                    <a:pt x="17829" y="2096"/>
                  </a:lnTo>
                  <a:lnTo>
                    <a:pt x="14293" y="441"/>
                  </a:lnTo>
                  <a:lnTo>
                    <a:pt x="12361" y="0"/>
                  </a:lnTo>
                  <a:lnTo>
                    <a:pt x="10368" y="411"/>
                  </a:lnTo>
                  <a:lnTo>
                    <a:pt x="4193" y="4361"/>
                  </a:lnTo>
                  <a:lnTo>
                    <a:pt x="0" y="8033"/>
                  </a:lnTo>
                  <a:lnTo>
                    <a:pt x="11" y="11411"/>
                  </a:lnTo>
                  <a:lnTo>
                    <a:pt x="3786" y="20809"/>
                  </a:lnTo>
                  <a:lnTo>
                    <a:pt x="23958" y="38000"/>
                  </a:lnTo>
                  <a:lnTo>
                    <a:pt x="65332" y="63477"/>
                  </a:lnTo>
                  <a:lnTo>
                    <a:pt x="99501" y="99855"/>
                  </a:lnTo>
                  <a:lnTo>
                    <a:pt x="101623" y="107903"/>
                  </a:lnTo>
                  <a:lnTo>
                    <a:pt x="100217" y="126253"/>
                  </a:lnTo>
                  <a:lnTo>
                    <a:pt x="91126" y="144287"/>
                  </a:lnTo>
                  <a:lnTo>
                    <a:pt x="62294" y="175489"/>
                  </a:lnTo>
                  <a:lnTo>
                    <a:pt x="33900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968">
              <a:extLst>
                <a:ext uri="{FF2B5EF4-FFF2-40B4-BE49-F238E27FC236}">
                  <a16:creationId xmlns:a16="http://schemas.microsoft.com/office/drawing/2014/main" xmlns="" id="{A2733AF1-6F44-47F2-ABD7-84A90751F08B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5470732" y="3819329"/>
              <a:ext cx="155369" cy="172323"/>
            </a:xfrm>
            <a:custGeom>
              <a:avLst/>
              <a:gdLst/>
              <a:ahLst/>
              <a:cxnLst/>
              <a:rect l="0" t="0" r="0" b="0"/>
              <a:pathLst>
                <a:path w="155369" h="172323">
                  <a:moveTo>
                    <a:pt x="110918" y="3371"/>
                  </a:moveTo>
                  <a:lnTo>
                    <a:pt x="110918" y="3371"/>
                  </a:lnTo>
                  <a:lnTo>
                    <a:pt x="104176" y="0"/>
                  </a:lnTo>
                  <a:lnTo>
                    <a:pt x="93340" y="2108"/>
                  </a:lnTo>
                  <a:lnTo>
                    <a:pt x="77705" y="9865"/>
                  </a:lnTo>
                  <a:lnTo>
                    <a:pt x="36938" y="43590"/>
                  </a:lnTo>
                  <a:lnTo>
                    <a:pt x="20182" y="64285"/>
                  </a:lnTo>
                  <a:lnTo>
                    <a:pt x="4227" y="99031"/>
                  </a:lnTo>
                  <a:lnTo>
                    <a:pt x="0" y="121146"/>
                  </a:lnTo>
                  <a:lnTo>
                    <a:pt x="1884" y="140852"/>
                  </a:lnTo>
                  <a:lnTo>
                    <a:pt x="4362" y="150058"/>
                  </a:lnTo>
                  <a:lnTo>
                    <a:pt x="8836" y="156902"/>
                  </a:lnTo>
                  <a:lnTo>
                    <a:pt x="21334" y="166386"/>
                  </a:lnTo>
                  <a:lnTo>
                    <a:pt x="50979" y="172322"/>
                  </a:lnTo>
                  <a:lnTo>
                    <a:pt x="86573" y="170710"/>
                  </a:lnTo>
                  <a:lnTo>
                    <a:pt x="127302" y="162392"/>
                  </a:lnTo>
                  <a:lnTo>
                    <a:pt x="155368" y="155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969">
              <a:extLst>
                <a:ext uri="{FF2B5EF4-FFF2-40B4-BE49-F238E27FC236}">
                  <a16:creationId xmlns:a16="http://schemas.microsoft.com/office/drawing/2014/main" xmlns="" id="{A081A271-1961-49F1-91F9-A2BBA5A379AF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5688171" y="3836545"/>
              <a:ext cx="115730" cy="146161"/>
            </a:xfrm>
            <a:custGeom>
              <a:avLst/>
              <a:gdLst/>
              <a:ahLst/>
              <a:cxnLst/>
              <a:rect l="0" t="0" r="0" b="0"/>
              <a:pathLst>
                <a:path w="115730" h="146161">
                  <a:moveTo>
                    <a:pt x="7779" y="11555"/>
                  </a:moveTo>
                  <a:lnTo>
                    <a:pt x="7779" y="11555"/>
                  </a:lnTo>
                  <a:lnTo>
                    <a:pt x="11150" y="8184"/>
                  </a:lnTo>
                  <a:lnTo>
                    <a:pt x="12805" y="4647"/>
                  </a:lnTo>
                  <a:lnTo>
                    <a:pt x="13867" y="0"/>
                  </a:lnTo>
                  <a:lnTo>
                    <a:pt x="14119" y="40326"/>
                  </a:lnTo>
                  <a:lnTo>
                    <a:pt x="10756" y="79954"/>
                  </a:lnTo>
                  <a:lnTo>
                    <a:pt x="0" y="126648"/>
                  </a:lnTo>
                  <a:lnTo>
                    <a:pt x="1147" y="144670"/>
                  </a:lnTo>
                  <a:lnTo>
                    <a:pt x="4063" y="146160"/>
                  </a:lnTo>
                  <a:lnTo>
                    <a:pt x="49101" y="144402"/>
                  </a:lnTo>
                  <a:lnTo>
                    <a:pt x="95684" y="136093"/>
                  </a:lnTo>
                  <a:lnTo>
                    <a:pt x="115729" y="132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970">
              <a:extLst>
                <a:ext uri="{FF2B5EF4-FFF2-40B4-BE49-F238E27FC236}">
                  <a16:creationId xmlns:a16="http://schemas.microsoft.com/office/drawing/2014/main" xmlns="" id="{9481AC9E-773E-47EF-975F-8AD28ADA80B1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5905500" y="386080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0" y="0"/>
                  </a:moveTo>
                  <a:lnTo>
                    <a:pt x="0" y="0"/>
                  </a:lnTo>
                  <a:lnTo>
                    <a:pt x="705" y="6480"/>
                  </a:lnTo>
                  <a:lnTo>
                    <a:pt x="12865" y="51737"/>
                  </a:lnTo>
                  <a:lnTo>
                    <a:pt x="190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971">
              <a:extLst>
                <a:ext uri="{FF2B5EF4-FFF2-40B4-BE49-F238E27FC236}">
                  <a16:creationId xmlns:a16="http://schemas.microsoft.com/office/drawing/2014/main" xmlns="" id="{542C0885-29A8-408B-B38B-55A5DC3CF96F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5848350" y="3835400"/>
              <a:ext cx="171451" cy="25401"/>
            </a:xfrm>
            <a:custGeom>
              <a:avLst/>
              <a:gdLst/>
              <a:ahLst/>
              <a:cxnLst/>
              <a:rect l="0" t="0" r="0" b="0"/>
              <a:pathLst>
                <a:path w="17145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44258" y="12535"/>
                  </a:lnTo>
                  <a:lnTo>
                    <a:pt x="84375" y="6301"/>
                  </a:lnTo>
                  <a:lnTo>
                    <a:pt x="127541" y="1867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177">
            <a:extLst>
              <a:ext uri="{FF2B5EF4-FFF2-40B4-BE49-F238E27FC236}">
                <a16:creationId xmlns:a16="http://schemas.microsoft.com/office/drawing/2014/main" xmlns="" id="{D3B0D880-7B3C-4EBA-A0C1-B48E3E2E84B5}"/>
              </a:ext>
            </a:extLst>
          </p:cNvPr>
          <p:cNvGrpSpPr/>
          <p:nvPr/>
        </p:nvGrpSpPr>
        <p:grpSpPr>
          <a:xfrm>
            <a:off x="6643058" y="3934278"/>
            <a:ext cx="2110901" cy="523423"/>
            <a:chOff x="6643058" y="3934278"/>
            <a:chExt cx="2110901" cy="523423"/>
          </a:xfrm>
        </p:grpSpPr>
        <p:sp>
          <p:nvSpPr>
            <p:cNvPr id="174" name="SMARTInkShape-972">
              <a:extLst>
                <a:ext uri="{FF2B5EF4-FFF2-40B4-BE49-F238E27FC236}">
                  <a16:creationId xmlns:a16="http://schemas.microsoft.com/office/drawing/2014/main" xmlns="" id="{BE24AEC6-8EBC-429E-AD32-94F5BB8A4255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643058" y="3966552"/>
              <a:ext cx="233993" cy="299682"/>
            </a:xfrm>
            <a:custGeom>
              <a:avLst/>
              <a:gdLst/>
              <a:ahLst/>
              <a:cxnLst/>
              <a:rect l="0" t="0" r="0" b="0"/>
              <a:pathLst>
                <a:path w="233993" h="299682">
                  <a:moveTo>
                    <a:pt x="5392" y="129198"/>
                  </a:moveTo>
                  <a:lnTo>
                    <a:pt x="5392" y="129198"/>
                  </a:lnTo>
                  <a:lnTo>
                    <a:pt x="5392" y="125540"/>
                  </a:lnTo>
                  <a:lnTo>
                    <a:pt x="5392" y="127102"/>
                  </a:lnTo>
                  <a:lnTo>
                    <a:pt x="10859" y="165642"/>
                  </a:lnTo>
                  <a:lnTo>
                    <a:pt x="11480" y="207180"/>
                  </a:lnTo>
                  <a:lnTo>
                    <a:pt x="8293" y="248495"/>
                  </a:lnTo>
                  <a:lnTo>
                    <a:pt x="3892" y="293710"/>
                  </a:lnTo>
                  <a:lnTo>
                    <a:pt x="2276" y="298140"/>
                  </a:lnTo>
                  <a:lnTo>
                    <a:pt x="1198" y="299681"/>
                  </a:lnTo>
                  <a:lnTo>
                    <a:pt x="479" y="299298"/>
                  </a:lnTo>
                  <a:lnTo>
                    <a:pt x="0" y="297632"/>
                  </a:lnTo>
                  <a:lnTo>
                    <a:pt x="5006" y="263128"/>
                  </a:lnTo>
                  <a:lnTo>
                    <a:pt x="14293" y="217957"/>
                  </a:lnTo>
                  <a:lnTo>
                    <a:pt x="19461" y="180405"/>
                  </a:lnTo>
                  <a:lnTo>
                    <a:pt x="24109" y="145842"/>
                  </a:lnTo>
                  <a:lnTo>
                    <a:pt x="29939" y="116839"/>
                  </a:lnTo>
                  <a:lnTo>
                    <a:pt x="43710" y="90728"/>
                  </a:lnTo>
                  <a:lnTo>
                    <a:pt x="50174" y="83878"/>
                  </a:lnTo>
                  <a:lnTo>
                    <a:pt x="52885" y="82757"/>
                  </a:lnTo>
                  <a:lnTo>
                    <a:pt x="55398" y="82715"/>
                  </a:lnTo>
                  <a:lnTo>
                    <a:pt x="57780" y="83393"/>
                  </a:lnTo>
                  <a:lnTo>
                    <a:pt x="76810" y="110534"/>
                  </a:lnTo>
                  <a:lnTo>
                    <a:pt x="95462" y="146011"/>
                  </a:lnTo>
                  <a:lnTo>
                    <a:pt x="110569" y="178298"/>
                  </a:lnTo>
                  <a:lnTo>
                    <a:pt x="134941" y="222062"/>
                  </a:lnTo>
                  <a:lnTo>
                    <a:pt x="161202" y="268174"/>
                  </a:lnTo>
                  <a:lnTo>
                    <a:pt x="164299" y="272649"/>
                  </a:lnTo>
                  <a:lnTo>
                    <a:pt x="167774" y="274221"/>
                  </a:lnTo>
                  <a:lnTo>
                    <a:pt x="171503" y="273858"/>
                  </a:lnTo>
                  <a:lnTo>
                    <a:pt x="175399" y="272204"/>
                  </a:lnTo>
                  <a:lnTo>
                    <a:pt x="183491" y="260960"/>
                  </a:lnTo>
                  <a:lnTo>
                    <a:pt x="195980" y="227270"/>
                  </a:lnTo>
                  <a:lnTo>
                    <a:pt x="203692" y="191836"/>
                  </a:lnTo>
                  <a:lnTo>
                    <a:pt x="209472" y="145513"/>
                  </a:lnTo>
                  <a:lnTo>
                    <a:pt x="216274" y="98114"/>
                  </a:lnTo>
                  <a:lnTo>
                    <a:pt x="223295" y="55410"/>
                  </a:lnTo>
                  <a:lnTo>
                    <a:pt x="230508" y="14358"/>
                  </a:lnTo>
                  <a:lnTo>
                    <a:pt x="232443" y="1017"/>
                  </a:lnTo>
                  <a:lnTo>
                    <a:pt x="232960" y="0"/>
                  </a:lnTo>
                  <a:lnTo>
                    <a:pt x="233992" y="14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973">
              <a:extLst>
                <a:ext uri="{FF2B5EF4-FFF2-40B4-BE49-F238E27FC236}">
                  <a16:creationId xmlns:a16="http://schemas.microsoft.com/office/drawing/2014/main" xmlns="" id="{815CA40A-46D5-4128-9A3B-99E13D97F4CB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912387" y="4117921"/>
              <a:ext cx="66264" cy="133195"/>
            </a:xfrm>
            <a:custGeom>
              <a:avLst/>
              <a:gdLst/>
              <a:ahLst/>
              <a:cxnLst/>
              <a:rect l="0" t="0" r="0" b="0"/>
              <a:pathLst>
                <a:path w="66264" h="133195">
                  <a:moveTo>
                    <a:pt x="47213" y="60379"/>
                  </a:moveTo>
                  <a:lnTo>
                    <a:pt x="47213" y="60379"/>
                  </a:lnTo>
                  <a:lnTo>
                    <a:pt x="47213" y="18465"/>
                  </a:lnTo>
                  <a:lnTo>
                    <a:pt x="47213" y="7414"/>
                  </a:lnTo>
                  <a:lnTo>
                    <a:pt x="45801" y="3902"/>
                  </a:lnTo>
                  <a:lnTo>
                    <a:pt x="43450" y="1561"/>
                  </a:lnTo>
                  <a:lnTo>
                    <a:pt x="40471" y="0"/>
                  </a:lnTo>
                  <a:lnTo>
                    <a:pt x="36368" y="1782"/>
                  </a:lnTo>
                  <a:lnTo>
                    <a:pt x="26165" y="11287"/>
                  </a:lnTo>
                  <a:lnTo>
                    <a:pt x="8520" y="42619"/>
                  </a:lnTo>
                  <a:lnTo>
                    <a:pt x="0" y="76440"/>
                  </a:lnTo>
                  <a:lnTo>
                    <a:pt x="1626" y="86608"/>
                  </a:lnTo>
                  <a:lnTo>
                    <a:pt x="10959" y="105433"/>
                  </a:lnTo>
                  <a:lnTo>
                    <a:pt x="28710" y="125155"/>
                  </a:lnTo>
                  <a:lnTo>
                    <a:pt x="41106" y="131502"/>
                  </a:lnTo>
                  <a:lnTo>
                    <a:pt x="47375" y="133194"/>
                  </a:lnTo>
                  <a:lnTo>
                    <a:pt x="52260" y="132206"/>
                  </a:lnTo>
                  <a:lnTo>
                    <a:pt x="56223" y="129430"/>
                  </a:lnTo>
                  <a:lnTo>
                    <a:pt x="59569" y="125463"/>
                  </a:lnTo>
                  <a:lnTo>
                    <a:pt x="63287" y="111648"/>
                  </a:lnTo>
                  <a:lnTo>
                    <a:pt x="63529" y="94454"/>
                  </a:lnTo>
                  <a:lnTo>
                    <a:pt x="55732" y="70318"/>
                  </a:lnTo>
                  <a:lnTo>
                    <a:pt x="43099" y="47568"/>
                  </a:lnTo>
                  <a:lnTo>
                    <a:pt x="45176" y="45488"/>
                  </a:lnTo>
                  <a:lnTo>
                    <a:pt x="66263" y="41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974">
              <a:extLst>
                <a:ext uri="{FF2B5EF4-FFF2-40B4-BE49-F238E27FC236}">
                  <a16:creationId xmlns:a16="http://schemas.microsoft.com/office/drawing/2014/main" xmlns="" id="{EF25E2C4-F1CA-4CDD-996C-6D712172B66C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035800" y="4102100"/>
              <a:ext cx="114301" cy="176220"/>
            </a:xfrm>
            <a:custGeom>
              <a:avLst/>
              <a:gdLst/>
              <a:ahLst/>
              <a:cxnLst/>
              <a:rect l="0" t="0" r="0" b="0"/>
              <a:pathLst>
                <a:path w="114301" h="176220">
                  <a:moveTo>
                    <a:pt x="0" y="31750"/>
                  </a:moveTo>
                  <a:lnTo>
                    <a:pt x="0" y="31750"/>
                  </a:lnTo>
                  <a:lnTo>
                    <a:pt x="6742" y="31750"/>
                  </a:lnTo>
                  <a:lnTo>
                    <a:pt x="24419" y="38492"/>
                  </a:lnTo>
                  <a:lnTo>
                    <a:pt x="44159" y="52798"/>
                  </a:lnTo>
                  <a:lnTo>
                    <a:pt x="60042" y="77184"/>
                  </a:lnTo>
                  <a:lnTo>
                    <a:pt x="66943" y="110123"/>
                  </a:lnTo>
                  <a:lnTo>
                    <a:pt x="62247" y="143323"/>
                  </a:lnTo>
                  <a:lnTo>
                    <a:pt x="51889" y="161065"/>
                  </a:lnTo>
                  <a:lnTo>
                    <a:pt x="39289" y="173184"/>
                  </a:lnTo>
                  <a:lnTo>
                    <a:pt x="33954" y="175428"/>
                  </a:lnTo>
                  <a:lnTo>
                    <a:pt x="28985" y="176219"/>
                  </a:lnTo>
                  <a:lnTo>
                    <a:pt x="27085" y="172513"/>
                  </a:lnTo>
                  <a:lnTo>
                    <a:pt x="28736" y="157106"/>
                  </a:lnTo>
                  <a:lnTo>
                    <a:pt x="40970" y="117889"/>
                  </a:lnTo>
                  <a:lnTo>
                    <a:pt x="57720" y="84851"/>
                  </a:lnTo>
                  <a:lnTo>
                    <a:pt x="87187" y="3807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975">
              <a:extLst>
                <a:ext uri="{FF2B5EF4-FFF2-40B4-BE49-F238E27FC236}">
                  <a16:creationId xmlns:a16="http://schemas.microsoft.com/office/drawing/2014/main" xmlns="" id="{E4C0DA83-5D25-4D14-92C7-4F9EDD1042A9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338621" y="3934278"/>
              <a:ext cx="192480" cy="433784"/>
            </a:xfrm>
            <a:custGeom>
              <a:avLst/>
              <a:gdLst/>
              <a:ahLst/>
              <a:cxnLst/>
              <a:rect l="0" t="0" r="0" b="0"/>
              <a:pathLst>
                <a:path w="192480" h="433784">
                  <a:moveTo>
                    <a:pt x="148029" y="21772"/>
                  </a:moveTo>
                  <a:lnTo>
                    <a:pt x="148029" y="21772"/>
                  </a:lnTo>
                  <a:lnTo>
                    <a:pt x="148029" y="15030"/>
                  </a:lnTo>
                  <a:lnTo>
                    <a:pt x="146148" y="9838"/>
                  </a:lnTo>
                  <a:lnTo>
                    <a:pt x="139190" y="757"/>
                  </a:lnTo>
                  <a:lnTo>
                    <a:pt x="135786" y="0"/>
                  </a:lnTo>
                  <a:lnTo>
                    <a:pt x="126360" y="1042"/>
                  </a:lnTo>
                  <a:lnTo>
                    <a:pt x="105783" y="19079"/>
                  </a:lnTo>
                  <a:lnTo>
                    <a:pt x="78439" y="56879"/>
                  </a:lnTo>
                  <a:lnTo>
                    <a:pt x="56423" y="95231"/>
                  </a:lnTo>
                  <a:lnTo>
                    <a:pt x="33938" y="141203"/>
                  </a:lnTo>
                  <a:lnTo>
                    <a:pt x="23990" y="166304"/>
                  </a:lnTo>
                  <a:lnTo>
                    <a:pt x="14536" y="192210"/>
                  </a:lnTo>
                  <a:lnTo>
                    <a:pt x="8234" y="217948"/>
                  </a:lnTo>
                  <a:lnTo>
                    <a:pt x="4032" y="243572"/>
                  </a:lnTo>
                  <a:lnTo>
                    <a:pt x="1231" y="269122"/>
                  </a:lnTo>
                  <a:lnTo>
                    <a:pt x="0" y="316326"/>
                  </a:lnTo>
                  <a:lnTo>
                    <a:pt x="4628" y="358001"/>
                  </a:lnTo>
                  <a:lnTo>
                    <a:pt x="18443" y="390635"/>
                  </a:lnTo>
                  <a:lnTo>
                    <a:pt x="41987" y="411724"/>
                  </a:lnTo>
                  <a:lnTo>
                    <a:pt x="71971" y="425095"/>
                  </a:lnTo>
                  <a:lnTo>
                    <a:pt x="106464" y="433390"/>
                  </a:lnTo>
                  <a:lnTo>
                    <a:pt x="141080" y="433783"/>
                  </a:lnTo>
                  <a:lnTo>
                    <a:pt x="192479" y="428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976">
              <a:extLst>
                <a:ext uri="{FF2B5EF4-FFF2-40B4-BE49-F238E27FC236}">
                  <a16:creationId xmlns:a16="http://schemas.microsoft.com/office/drawing/2014/main" xmlns="" id="{3A145F1F-7F7B-4E3E-8C22-9FF6FB45F377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671242" y="4013222"/>
              <a:ext cx="158309" cy="277532"/>
            </a:xfrm>
            <a:custGeom>
              <a:avLst/>
              <a:gdLst/>
              <a:ahLst/>
              <a:cxnLst/>
              <a:rect l="0" t="0" r="0" b="0"/>
              <a:pathLst>
                <a:path w="158309" h="277532">
                  <a:moveTo>
                    <a:pt x="151958" y="6328"/>
                  </a:moveTo>
                  <a:lnTo>
                    <a:pt x="151958" y="6328"/>
                  </a:lnTo>
                  <a:lnTo>
                    <a:pt x="155328" y="2957"/>
                  </a:lnTo>
                  <a:lnTo>
                    <a:pt x="155616" y="1964"/>
                  </a:lnTo>
                  <a:lnTo>
                    <a:pt x="155102" y="1302"/>
                  </a:lnTo>
                  <a:lnTo>
                    <a:pt x="152649" y="566"/>
                  </a:lnTo>
                  <a:lnTo>
                    <a:pt x="110571" y="0"/>
                  </a:lnTo>
                  <a:lnTo>
                    <a:pt x="64209" y="5447"/>
                  </a:lnTo>
                  <a:lnTo>
                    <a:pt x="48024" y="6859"/>
                  </a:lnTo>
                  <a:lnTo>
                    <a:pt x="42736" y="9621"/>
                  </a:lnTo>
                  <a:lnTo>
                    <a:pt x="35792" y="18514"/>
                  </a:lnTo>
                  <a:lnTo>
                    <a:pt x="29265" y="40199"/>
                  </a:lnTo>
                  <a:lnTo>
                    <a:pt x="26234" y="75709"/>
                  </a:lnTo>
                  <a:lnTo>
                    <a:pt x="23644" y="107014"/>
                  </a:lnTo>
                  <a:lnTo>
                    <a:pt x="19435" y="140683"/>
                  </a:lnTo>
                  <a:lnTo>
                    <a:pt x="9837" y="186700"/>
                  </a:lnTo>
                  <a:lnTo>
                    <a:pt x="2917" y="225342"/>
                  </a:lnTo>
                  <a:lnTo>
                    <a:pt x="0" y="262044"/>
                  </a:lnTo>
                  <a:lnTo>
                    <a:pt x="1636" y="270028"/>
                  </a:lnTo>
                  <a:lnTo>
                    <a:pt x="3059" y="273144"/>
                  </a:lnTo>
                  <a:lnTo>
                    <a:pt x="6126" y="275222"/>
                  </a:lnTo>
                  <a:lnTo>
                    <a:pt x="15176" y="277531"/>
                  </a:lnTo>
                  <a:lnTo>
                    <a:pt x="58207" y="272227"/>
                  </a:lnTo>
                  <a:lnTo>
                    <a:pt x="102708" y="261032"/>
                  </a:lnTo>
                  <a:lnTo>
                    <a:pt x="158308" y="247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977">
              <a:extLst>
                <a:ext uri="{FF2B5EF4-FFF2-40B4-BE49-F238E27FC236}">
                  <a16:creationId xmlns:a16="http://schemas.microsoft.com/office/drawing/2014/main" xmlns="" id="{74D5EEA2-2DB8-411A-B53A-5393FD8E8563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709783" y="4178300"/>
              <a:ext cx="100718" cy="6351"/>
            </a:xfrm>
            <a:custGeom>
              <a:avLst/>
              <a:gdLst/>
              <a:ahLst/>
              <a:cxnLst/>
              <a:rect l="0" t="0" r="0" b="0"/>
              <a:pathLst>
                <a:path w="100718" h="63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39646" y="0"/>
                  </a:lnTo>
                  <a:lnTo>
                    <a:pt x="86925" y="4364"/>
                  </a:lnTo>
                  <a:lnTo>
                    <a:pt x="10071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978">
              <a:extLst>
                <a:ext uri="{FF2B5EF4-FFF2-40B4-BE49-F238E27FC236}">
                  <a16:creationId xmlns:a16="http://schemas.microsoft.com/office/drawing/2014/main" xmlns="" id="{A95D1EC2-A4BB-4200-80BE-ED1EFB809630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896995" y="3994150"/>
              <a:ext cx="179944" cy="360530"/>
            </a:xfrm>
            <a:custGeom>
              <a:avLst/>
              <a:gdLst/>
              <a:ahLst/>
              <a:cxnLst/>
              <a:rect l="0" t="0" r="0" b="0"/>
              <a:pathLst>
                <a:path w="179944" h="360530">
                  <a:moveTo>
                    <a:pt x="173855" y="0"/>
                  </a:moveTo>
                  <a:lnTo>
                    <a:pt x="173855" y="0"/>
                  </a:lnTo>
                  <a:lnTo>
                    <a:pt x="179943" y="0"/>
                  </a:lnTo>
                  <a:lnTo>
                    <a:pt x="138768" y="1882"/>
                  </a:lnTo>
                  <a:lnTo>
                    <a:pt x="92127" y="5958"/>
                  </a:lnTo>
                  <a:lnTo>
                    <a:pt x="69802" y="7004"/>
                  </a:lnTo>
                  <a:lnTo>
                    <a:pt x="64579" y="9698"/>
                  </a:lnTo>
                  <a:lnTo>
                    <a:pt x="63610" y="11404"/>
                  </a:lnTo>
                  <a:lnTo>
                    <a:pt x="63669" y="13247"/>
                  </a:lnTo>
                  <a:lnTo>
                    <a:pt x="64414" y="15181"/>
                  </a:lnTo>
                  <a:lnTo>
                    <a:pt x="65709" y="54959"/>
                  </a:lnTo>
                  <a:lnTo>
                    <a:pt x="62084" y="95777"/>
                  </a:lnTo>
                  <a:lnTo>
                    <a:pt x="55741" y="130762"/>
                  </a:lnTo>
                  <a:lnTo>
                    <a:pt x="48217" y="169830"/>
                  </a:lnTo>
                  <a:lnTo>
                    <a:pt x="40169" y="208830"/>
                  </a:lnTo>
                  <a:lnTo>
                    <a:pt x="31184" y="245919"/>
                  </a:lnTo>
                  <a:lnTo>
                    <a:pt x="15636" y="293155"/>
                  </a:lnTo>
                  <a:lnTo>
                    <a:pt x="3345" y="337673"/>
                  </a:lnTo>
                  <a:lnTo>
                    <a:pt x="0" y="351160"/>
                  </a:lnTo>
                  <a:lnTo>
                    <a:pt x="97" y="354757"/>
                  </a:lnTo>
                  <a:lnTo>
                    <a:pt x="866" y="357154"/>
                  </a:lnTo>
                  <a:lnTo>
                    <a:pt x="2084" y="358753"/>
                  </a:lnTo>
                  <a:lnTo>
                    <a:pt x="5320" y="360529"/>
                  </a:lnTo>
                  <a:lnTo>
                    <a:pt x="17850" y="358158"/>
                  </a:lnTo>
                  <a:lnTo>
                    <a:pt x="48232" y="347377"/>
                  </a:lnTo>
                  <a:lnTo>
                    <a:pt x="85050" y="343521"/>
                  </a:lnTo>
                  <a:lnTo>
                    <a:pt x="122377" y="338929"/>
                  </a:lnTo>
                  <a:lnTo>
                    <a:pt x="167505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979">
              <a:extLst>
                <a:ext uri="{FF2B5EF4-FFF2-40B4-BE49-F238E27FC236}">
                  <a16:creationId xmlns:a16="http://schemas.microsoft.com/office/drawing/2014/main" xmlns="" id="{69EBD64E-F3F8-4532-9788-3E5CFCF2E12D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8149741" y="4102983"/>
              <a:ext cx="156060" cy="215018"/>
            </a:xfrm>
            <a:custGeom>
              <a:avLst/>
              <a:gdLst/>
              <a:ahLst/>
              <a:cxnLst/>
              <a:rect l="0" t="0" r="0" b="0"/>
              <a:pathLst>
                <a:path w="156060" h="215018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3" y="0"/>
                  </a:lnTo>
                  <a:lnTo>
                    <a:pt x="13151" y="6120"/>
                  </a:lnTo>
                  <a:lnTo>
                    <a:pt x="57869" y="51248"/>
                  </a:lnTo>
                  <a:lnTo>
                    <a:pt x="93570" y="96643"/>
                  </a:lnTo>
                  <a:lnTo>
                    <a:pt x="125314" y="143960"/>
                  </a:lnTo>
                  <a:lnTo>
                    <a:pt x="144362" y="183615"/>
                  </a:lnTo>
                  <a:lnTo>
                    <a:pt x="156059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980">
              <a:extLst>
                <a:ext uri="{FF2B5EF4-FFF2-40B4-BE49-F238E27FC236}">
                  <a16:creationId xmlns:a16="http://schemas.microsoft.com/office/drawing/2014/main" xmlns="" id="{3D1F7F0E-361D-4651-B981-21D3A87ADB36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8185150" y="4066979"/>
              <a:ext cx="171451" cy="263722"/>
            </a:xfrm>
            <a:custGeom>
              <a:avLst/>
              <a:gdLst/>
              <a:ahLst/>
              <a:cxnLst/>
              <a:rect l="0" t="0" r="0" b="0"/>
              <a:pathLst>
                <a:path w="171451" h="263722">
                  <a:moveTo>
                    <a:pt x="171450" y="3371"/>
                  </a:moveTo>
                  <a:lnTo>
                    <a:pt x="171450" y="3371"/>
                  </a:lnTo>
                  <a:lnTo>
                    <a:pt x="164708" y="0"/>
                  </a:lnTo>
                  <a:lnTo>
                    <a:pt x="160606" y="1124"/>
                  </a:lnTo>
                  <a:lnTo>
                    <a:pt x="126016" y="27168"/>
                  </a:lnTo>
                  <a:lnTo>
                    <a:pt x="93076" y="60830"/>
                  </a:lnTo>
                  <a:lnTo>
                    <a:pt x="56506" y="105455"/>
                  </a:lnTo>
                  <a:lnTo>
                    <a:pt x="35227" y="139758"/>
                  </a:lnTo>
                  <a:lnTo>
                    <a:pt x="18478" y="174054"/>
                  </a:lnTo>
                  <a:lnTo>
                    <a:pt x="5788" y="216457"/>
                  </a:lnTo>
                  <a:lnTo>
                    <a:pt x="0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981">
              <a:extLst>
                <a:ext uri="{FF2B5EF4-FFF2-40B4-BE49-F238E27FC236}">
                  <a16:creationId xmlns:a16="http://schemas.microsoft.com/office/drawing/2014/main" xmlns="" id="{3A18E498-B124-4FE4-8587-1790CA8C635E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8401050" y="429895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9329" y="24419"/>
                  </a:lnTo>
                  <a:lnTo>
                    <a:pt x="1143" y="68881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982">
              <a:extLst>
                <a:ext uri="{FF2B5EF4-FFF2-40B4-BE49-F238E27FC236}">
                  <a16:creationId xmlns:a16="http://schemas.microsoft.com/office/drawing/2014/main" xmlns="" id="{F7FCA858-F52F-44B2-90D6-313F26585795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8451850" y="4032541"/>
              <a:ext cx="171189" cy="368010"/>
            </a:xfrm>
            <a:custGeom>
              <a:avLst/>
              <a:gdLst/>
              <a:ahLst/>
              <a:cxnLst/>
              <a:rect l="0" t="0" r="0" b="0"/>
              <a:pathLst>
                <a:path w="171189" h="368010">
                  <a:moveTo>
                    <a:pt x="0" y="18759"/>
                  </a:moveTo>
                  <a:lnTo>
                    <a:pt x="0" y="18759"/>
                  </a:lnTo>
                  <a:lnTo>
                    <a:pt x="45466" y="9921"/>
                  </a:lnTo>
                  <a:lnTo>
                    <a:pt x="86222" y="7203"/>
                  </a:lnTo>
                  <a:lnTo>
                    <a:pt x="132690" y="1921"/>
                  </a:lnTo>
                  <a:lnTo>
                    <a:pt x="167156" y="0"/>
                  </a:lnTo>
                  <a:lnTo>
                    <a:pt x="169998" y="2725"/>
                  </a:lnTo>
                  <a:lnTo>
                    <a:pt x="171188" y="7364"/>
                  </a:lnTo>
                  <a:lnTo>
                    <a:pt x="168026" y="38459"/>
                  </a:lnTo>
                  <a:lnTo>
                    <a:pt x="152483" y="75004"/>
                  </a:lnTo>
                  <a:lnTo>
                    <a:pt x="136745" y="120482"/>
                  </a:lnTo>
                  <a:lnTo>
                    <a:pt x="129449" y="153105"/>
                  </a:lnTo>
                  <a:lnTo>
                    <a:pt x="124561" y="185713"/>
                  </a:lnTo>
                  <a:lnTo>
                    <a:pt x="121808" y="231131"/>
                  </a:lnTo>
                  <a:lnTo>
                    <a:pt x="120993" y="269597"/>
                  </a:lnTo>
                  <a:lnTo>
                    <a:pt x="122163" y="295340"/>
                  </a:lnTo>
                  <a:lnTo>
                    <a:pt x="132831" y="331172"/>
                  </a:lnTo>
                  <a:lnTo>
                    <a:pt x="129356" y="337761"/>
                  </a:lnTo>
                  <a:lnTo>
                    <a:pt x="126454" y="341494"/>
                  </a:lnTo>
                  <a:lnTo>
                    <a:pt x="112256" y="350118"/>
                  </a:lnTo>
                  <a:lnTo>
                    <a:pt x="65379" y="365130"/>
                  </a:lnTo>
                  <a:lnTo>
                    <a:pt x="50800" y="368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983">
              <a:extLst>
                <a:ext uri="{FF2B5EF4-FFF2-40B4-BE49-F238E27FC236}">
                  <a16:creationId xmlns:a16="http://schemas.microsoft.com/office/drawing/2014/main" xmlns="" id="{5BFC0A7F-263F-4708-BF3A-EBF43DD94F4B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8712200" y="4394200"/>
              <a:ext cx="41759" cy="63501"/>
            </a:xfrm>
            <a:custGeom>
              <a:avLst/>
              <a:gdLst/>
              <a:ahLst/>
              <a:cxnLst/>
              <a:rect l="0" t="0" r="0" b="0"/>
              <a:pathLst>
                <a:path w="41759" h="63501">
                  <a:moveTo>
                    <a:pt x="38100" y="0"/>
                  </a:moveTo>
                  <a:lnTo>
                    <a:pt x="38100" y="0"/>
                  </a:lnTo>
                  <a:lnTo>
                    <a:pt x="41470" y="0"/>
                  </a:lnTo>
                  <a:lnTo>
                    <a:pt x="41758" y="2117"/>
                  </a:lnTo>
                  <a:lnTo>
                    <a:pt x="40196" y="1011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SMARTInkShape-Group178">
            <a:extLst>
              <a:ext uri="{FF2B5EF4-FFF2-40B4-BE49-F238E27FC236}">
                <a16:creationId xmlns:a16="http://schemas.microsoft.com/office/drawing/2014/main" xmlns="" id="{60343276-DC76-4AF9-8218-2E621A71727A}"/>
              </a:ext>
            </a:extLst>
          </p:cNvPr>
          <p:cNvGrpSpPr/>
          <p:nvPr/>
        </p:nvGrpSpPr>
        <p:grpSpPr>
          <a:xfrm>
            <a:off x="9061449" y="4035443"/>
            <a:ext cx="1454152" cy="701658"/>
            <a:chOff x="9061449" y="4035443"/>
            <a:chExt cx="1454152" cy="701658"/>
          </a:xfrm>
        </p:grpSpPr>
        <p:sp>
          <p:nvSpPr>
            <p:cNvPr id="187" name="SMARTInkShape-984">
              <a:extLst>
                <a:ext uri="{FF2B5EF4-FFF2-40B4-BE49-F238E27FC236}">
                  <a16:creationId xmlns:a16="http://schemas.microsoft.com/office/drawing/2014/main" xmlns="" id="{8DFE0A29-9AF2-48B4-86BE-80E0D8B11DC5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9061449" y="4035443"/>
              <a:ext cx="171452" cy="221237"/>
            </a:xfrm>
            <a:custGeom>
              <a:avLst/>
              <a:gdLst/>
              <a:ahLst/>
              <a:cxnLst/>
              <a:rect l="0" t="0" r="0" b="0"/>
              <a:pathLst>
                <a:path w="171452" h="221237">
                  <a:moveTo>
                    <a:pt x="1" y="15857"/>
                  </a:moveTo>
                  <a:lnTo>
                    <a:pt x="1" y="15857"/>
                  </a:lnTo>
                  <a:lnTo>
                    <a:pt x="0" y="4301"/>
                  </a:lnTo>
                  <a:lnTo>
                    <a:pt x="6742" y="6867"/>
                  </a:lnTo>
                  <a:lnTo>
                    <a:pt x="17677" y="22208"/>
                  </a:lnTo>
                  <a:lnTo>
                    <a:pt x="34720" y="67885"/>
                  </a:lnTo>
                  <a:lnTo>
                    <a:pt x="51681" y="110687"/>
                  </a:lnTo>
                  <a:lnTo>
                    <a:pt x="68701" y="157393"/>
                  </a:lnTo>
                  <a:lnTo>
                    <a:pt x="83370" y="204289"/>
                  </a:lnTo>
                  <a:lnTo>
                    <a:pt x="91381" y="216022"/>
                  </a:lnTo>
                  <a:lnTo>
                    <a:pt x="99646" y="221236"/>
                  </a:lnTo>
                  <a:lnTo>
                    <a:pt x="104531" y="220509"/>
                  </a:lnTo>
                  <a:lnTo>
                    <a:pt x="115602" y="214058"/>
                  </a:lnTo>
                  <a:lnTo>
                    <a:pt x="130366" y="185042"/>
                  </a:lnTo>
                  <a:lnTo>
                    <a:pt x="137434" y="151493"/>
                  </a:lnTo>
                  <a:lnTo>
                    <a:pt x="142926" y="112123"/>
                  </a:lnTo>
                  <a:lnTo>
                    <a:pt x="147719" y="73459"/>
                  </a:lnTo>
                  <a:lnTo>
                    <a:pt x="154384" y="29475"/>
                  </a:lnTo>
                  <a:lnTo>
                    <a:pt x="158367" y="0"/>
                  </a:lnTo>
                  <a:lnTo>
                    <a:pt x="159907" y="347"/>
                  </a:lnTo>
                  <a:lnTo>
                    <a:pt x="171451" y="9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985">
              <a:extLst>
                <a:ext uri="{FF2B5EF4-FFF2-40B4-BE49-F238E27FC236}">
                  <a16:creationId xmlns:a16="http://schemas.microsoft.com/office/drawing/2014/main" xmlns="" id="{F1CEF687-DFCE-4C9A-9BDA-B7302F9A62AD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9285778" y="4146299"/>
              <a:ext cx="93173" cy="89152"/>
            </a:xfrm>
            <a:custGeom>
              <a:avLst/>
              <a:gdLst/>
              <a:ahLst/>
              <a:cxnLst/>
              <a:rect l="0" t="0" r="0" b="0"/>
              <a:pathLst>
                <a:path w="93173" h="89152">
                  <a:moveTo>
                    <a:pt x="61422" y="44701"/>
                  </a:moveTo>
                  <a:lnTo>
                    <a:pt x="61422" y="44701"/>
                  </a:lnTo>
                  <a:lnTo>
                    <a:pt x="64792" y="41330"/>
                  </a:lnTo>
                  <a:lnTo>
                    <a:pt x="65080" y="38926"/>
                  </a:lnTo>
                  <a:lnTo>
                    <a:pt x="58235" y="3107"/>
                  </a:lnTo>
                  <a:lnTo>
                    <a:pt x="53652" y="744"/>
                  </a:lnTo>
                  <a:lnTo>
                    <a:pt x="39154" y="0"/>
                  </a:lnTo>
                  <a:lnTo>
                    <a:pt x="24714" y="7665"/>
                  </a:lnTo>
                  <a:lnTo>
                    <a:pt x="12652" y="20480"/>
                  </a:lnTo>
                  <a:lnTo>
                    <a:pt x="4939" y="35583"/>
                  </a:lnTo>
                  <a:lnTo>
                    <a:pt x="0" y="59952"/>
                  </a:lnTo>
                  <a:lnTo>
                    <a:pt x="2609" y="72881"/>
                  </a:lnTo>
                  <a:lnTo>
                    <a:pt x="5280" y="78304"/>
                  </a:lnTo>
                  <a:lnTo>
                    <a:pt x="8472" y="81214"/>
                  </a:lnTo>
                  <a:lnTo>
                    <a:pt x="12010" y="82449"/>
                  </a:lnTo>
                  <a:lnTo>
                    <a:pt x="15781" y="82566"/>
                  </a:lnTo>
                  <a:lnTo>
                    <a:pt x="34572" y="72619"/>
                  </a:lnTo>
                  <a:lnTo>
                    <a:pt x="65998" y="40249"/>
                  </a:lnTo>
                  <a:lnTo>
                    <a:pt x="68000" y="41027"/>
                  </a:lnTo>
                  <a:lnTo>
                    <a:pt x="73988" y="45655"/>
                  </a:lnTo>
                  <a:lnTo>
                    <a:pt x="81922" y="59565"/>
                  </a:lnTo>
                  <a:lnTo>
                    <a:pt x="93172" y="89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986">
              <a:extLst>
                <a:ext uri="{FF2B5EF4-FFF2-40B4-BE49-F238E27FC236}">
                  <a16:creationId xmlns:a16="http://schemas.microsoft.com/office/drawing/2014/main" xmlns="" id="{2D67429C-C12C-45D8-AC5C-48DD50F0C8C7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9423400" y="4095750"/>
              <a:ext cx="101601" cy="179518"/>
            </a:xfrm>
            <a:custGeom>
              <a:avLst/>
              <a:gdLst/>
              <a:ahLst/>
              <a:cxnLst/>
              <a:rect l="0" t="0" r="0" b="0"/>
              <a:pathLst>
                <a:path w="101601" h="179518">
                  <a:moveTo>
                    <a:pt x="0" y="50800"/>
                  </a:moveTo>
                  <a:lnTo>
                    <a:pt x="0" y="50800"/>
                  </a:lnTo>
                  <a:lnTo>
                    <a:pt x="5467" y="39865"/>
                  </a:lnTo>
                  <a:lnTo>
                    <a:pt x="16201" y="38623"/>
                  </a:lnTo>
                  <a:lnTo>
                    <a:pt x="36157" y="48368"/>
                  </a:lnTo>
                  <a:lnTo>
                    <a:pt x="48056" y="62654"/>
                  </a:lnTo>
                  <a:lnTo>
                    <a:pt x="56635" y="82174"/>
                  </a:lnTo>
                  <a:lnTo>
                    <a:pt x="60054" y="119519"/>
                  </a:lnTo>
                  <a:lnTo>
                    <a:pt x="51164" y="160696"/>
                  </a:lnTo>
                  <a:lnTo>
                    <a:pt x="46728" y="173726"/>
                  </a:lnTo>
                  <a:lnTo>
                    <a:pt x="42404" y="179517"/>
                  </a:lnTo>
                  <a:lnTo>
                    <a:pt x="40970" y="178239"/>
                  </a:lnTo>
                  <a:lnTo>
                    <a:pt x="39375" y="169293"/>
                  </a:lnTo>
                  <a:lnTo>
                    <a:pt x="44127" y="127593"/>
                  </a:lnTo>
                  <a:lnTo>
                    <a:pt x="50421" y="93161"/>
                  </a:lnTo>
                  <a:lnTo>
                    <a:pt x="68639" y="4759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987">
              <a:extLst>
                <a:ext uri="{FF2B5EF4-FFF2-40B4-BE49-F238E27FC236}">
                  <a16:creationId xmlns:a16="http://schemas.microsoft.com/office/drawing/2014/main" xmlns="" id="{1FE52EF9-EB8E-4F76-A147-3A59D1C827D2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9612716" y="4043089"/>
              <a:ext cx="102785" cy="262212"/>
            </a:xfrm>
            <a:custGeom>
              <a:avLst/>
              <a:gdLst/>
              <a:ahLst/>
              <a:cxnLst/>
              <a:rect l="0" t="0" r="0" b="0"/>
              <a:pathLst>
                <a:path w="102785" h="262212">
                  <a:moveTo>
                    <a:pt x="102784" y="39961"/>
                  </a:moveTo>
                  <a:lnTo>
                    <a:pt x="102784" y="39961"/>
                  </a:lnTo>
                  <a:lnTo>
                    <a:pt x="102784" y="128"/>
                  </a:lnTo>
                  <a:lnTo>
                    <a:pt x="100667" y="0"/>
                  </a:lnTo>
                  <a:lnTo>
                    <a:pt x="92671" y="3621"/>
                  </a:lnTo>
                  <a:lnTo>
                    <a:pt x="60151" y="29699"/>
                  </a:lnTo>
                  <a:lnTo>
                    <a:pt x="31512" y="67181"/>
                  </a:lnTo>
                  <a:lnTo>
                    <a:pt x="10406" y="114426"/>
                  </a:lnTo>
                  <a:lnTo>
                    <a:pt x="2225" y="149962"/>
                  </a:lnTo>
                  <a:lnTo>
                    <a:pt x="0" y="183160"/>
                  </a:lnTo>
                  <a:lnTo>
                    <a:pt x="3481" y="212260"/>
                  </a:lnTo>
                  <a:lnTo>
                    <a:pt x="14434" y="234601"/>
                  </a:lnTo>
                  <a:lnTo>
                    <a:pt x="30592" y="248294"/>
                  </a:lnTo>
                  <a:lnTo>
                    <a:pt x="58334" y="262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988">
              <a:extLst>
                <a:ext uri="{FF2B5EF4-FFF2-40B4-BE49-F238E27FC236}">
                  <a16:creationId xmlns:a16="http://schemas.microsoft.com/office/drawing/2014/main" xmlns="" id="{2A0B1E87-FB42-4B76-B677-F9C02A327BBA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9785350" y="4089400"/>
              <a:ext cx="76201" cy="196851"/>
            </a:xfrm>
            <a:custGeom>
              <a:avLst/>
              <a:gdLst/>
              <a:ahLst/>
              <a:cxnLst/>
              <a:rect l="0" t="0" r="0" b="0"/>
              <a:pathLst>
                <a:path w="76201" h="196851">
                  <a:moveTo>
                    <a:pt x="0" y="0"/>
                  </a:moveTo>
                  <a:lnTo>
                    <a:pt x="0" y="0"/>
                  </a:lnTo>
                  <a:lnTo>
                    <a:pt x="0" y="10113"/>
                  </a:lnTo>
                  <a:lnTo>
                    <a:pt x="6741" y="29886"/>
                  </a:lnTo>
                  <a:lnTo>
                    <a:pt x="31802" y="72696"/>
                  </a:lnTo>
                  <a:lnTo>
                    <a:pt x="53560" y="113654"/>
                  </a:lnTo>
                  <a:lnTo>
                    <a:pt x="65415" y="154952"/>
                  </a:lnTo>
                  <a:lnTo>
                    <a:pt x="7620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989">
              <a:extLst>
                <a:ext uri="{FF2B5EF4-FFF2-40B4-BE49-F238E27FC236}">
                  <a16:creationId xmlns:a16="http://schemas.microsoft.com/office/drawing/2014/main" xmlns="" id="{09AF9543-556F-4646-90C7-03B0C3FD1074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9753600" y="4066979"/>
              <a:ext cx="171451" cy="263722"/>
            </a:xfrm>
            <a:custGeom>
              <a:avLst/>
              <a:gdLst/>
              <a:ahLst/>
              <a:cxnLst/>
              <a:rect l="0" t="0" r="0" b="0"/>
              <a:pathLst>
                <a:path w="171451" h="263722">
                  <a:moveTo>
                    <a:pt x="171450" y="3371"/>
                  </a:moveTo>
                  <a:lnTo>
                    <a:pt x="171450" y="3371"/>
                  </a:lnTo>
                  <a:lnTo>
                    <a:pt x="168079" y="0"/>
                  </a:lnTo>
                  <a:lnTo>
                    <a:pt x="165674" y="418"/>
                  </a:lnTo>
                  <a:lnTo>
                    <a:pt x="159240" y="4646"/>
                  </a:lnTo>
                  <a:lnTo>
                    <a:pt x="128815" y="44208"/>
                  </a:lnTo>
                  <a:lnTo>
                    <a:pt x="98374" y="88613"/>
                  </a:lnTo>
                  <a:lnTo>
                    <a:pt x="75472" y="120984"/>
                  </a:lnTo>
                  <a:lnTo>
                    <a:pt x="53534" y="154186"/>
                  </a:lnTo>
                  <a:lnTo>
                    <a:pt x="24720" y="201241"/>
                  </a:lnTo>
                  <a:lnTo>
                    <a:pt x="5614" y="247721"/>
                  </a:lnTo>
                  <a:lnTo>
                    <a:pt x="0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990">
              <a:extLst>
                <a:ext uri="{FF2B5EF4-FFF2-40B4-BE49-F238E27FC236}">
                  <a16:creationId xmlns:a16="http://schemas.microsoft.com/office/drawing/2014/main" xmlns="" id="{72700562-C890-431D-A487-4CBA8F3079DE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9969500" y="4248150"/>
              <a:ext cx="10311" cy="107951"/>
            </a:xfrm>
            <a:custGeom>
              <a:avLst/>
              <a:gdLst/>
              <a:ahLst/>
              <a:cxnLst/>
              <a:rect l="0" t="0" r="0" b="0"/>
              <a:pathLst>
                <a:path w="10311" h="107951">
                  <a:moveTo>
                    <a:pt x="0" y="0"/>
                  </a:moveTo>
                  <a:lnTo>
                    <a:pt x="0" y="0"/>
                  </a:lnTo>
                  <a:lnTo>
                    <a:pt x="705" y="6480"/>
                  </a:lnTo>
                  <a:lnTo>
                    <a:pt x="10126" y="48102"/>
                  </a:lnTo>
                  <a:lnTo>
                    <a:pt x="10310" y="82436"/>
                  </a:lnTo>
                  <a:lnTo>
                    <a:pt x="63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991">
              <a:extLst>
                <a:ext uri="{FF2B5EF4-FFF2-40B4-BE49-F238E27FC236}">
                  <a16:creationId xmlns:a16="http://schemas.microsoft.com/office/drawing/2014/main" xmlns="" id="{E8721E4B-9EBD-4021-9957-3F407D26E943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9994900" y="4073042"/>
              <a:ext cx="126706" cy="333859"/>
            </a:xfrm>
            <a:custGeom>
              <a:avLst/>
              <a:gdLst/>
              <a:ahLst/>
              <a:cxnLst/>
              <a:rect l="0" t="0" r="0" b="0"/>
              <a:pathLst>
                <a:path w="126706" h="333859">
                  <a:moveTo>
                    <a:pt x="69850" y="3658"/>
                  </a:moveTo>
                  <a:lnTo>
                    <a:pt x="69850" y="3658"/>
                  </a:lnTo>
                  <a:lnTo>
                    <a:pt x="69849" y="287"/>
                  </a:lnTo>
                  <a:lnTo>
                    <a:pt x="71967" y="0"/>
                  </a:lnTo>
                  <a:lnTo>
                    <a:pt x="79963" y="1562"/>
                  </a:lnTo>
                  <a:lnTo>
                    <a:pt x="90573" y="12134"/>
                  </a:lnTo>
                  <a:lnTo>
                    <a:pt x="108445" y="43564"/>
                  </a:lnTo>
                  <a:lnTo>
                    <a:pt x="123383" y="90506"/>
                  </a:lnTo>
                  <a:lnTo>
                    <a:pt x="126705" y="108123"/>
                  </a:lnTo>
                  <a:lnTo>
                    <a:pt x="120990" y="148395"/>
                  </a:lnTo>
                  <a:lnTo>
                    <a:pt x="106689" y="190046"/>
                  </a:lnTo>
                  <a:lnTo>
                    <a:pt x="88575" y="227373"/>
                  </a:lnTo>
                  <a:lnTo>
                    <a:pt x="66882" y="260896"/>
                  </a:lnTo>
                  <a:lnTo>
                    <a:pt x="32751" y="301891"/>
                  </a:lnTo>
                  <a:lnTo>
                    <a:pt x="0" y="333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992">
              <a:extLst>
                <a:ext uri="{FF2B5EF4-FFF2-40B4-BE49-F238E27FC236}">
                  <a16:creationId xmlns:a16="http://schemas.microsoft.com/office/drawing/2014/main" xmlns="" id="{98342333-5964-4180-A1F2-4D955F942F6D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124950" y="4533900"/>
              <a:ext cx="666751" cy="50801"/>
            </a:xfrm>
            <a:custGeom>
              <a:avLst/>
              <a:gdLst/>
              <a:ahLst/>
              <a:cxnLst/>
              <a:rect l="0" t="0" r="0" b="0"/>
              <a:pathLst>
                <a:path w="666751" h="50801">
                  <a:moveTo>
                    <a:pt x="0" y="50800"/>
                  </a:moveTo>
                  <a:lnTo>
                    <a:pt x="0" y="50800"/>
                  </a:lnTo>
                  <a:lnTo>
                    <a:pt x="6741" y="47429"/>
                  </a:lnTo>
                  <a:lnTo>
                    <a:pt x="41273" y="41961"/>
                  </a:lnTo>
                  <a:lnTo>
                    <a:pt x="81608" y="39816"/>
                  </a:lnTo>
                  <a:lnTo>
                    <a:pt x="105205" y="39244"/>
                  </a:lnTo>
                  <a:lnTo>
                    <a:pt x="133636" y="37451"/>
                  </a:lnTo>
                  <a:lnTo>
                    <a:pt x="165291" y="34846"/>
                  </a:lnTo>
                  <a:lnTo>
                    <a:pt x="199094" y="31697"/>
                  </a:lnTo>
                  <a:lnTo>
                    <a:pt x="237151" y="28892"/>
                  </a:lnTo>
                  <a:lnTo>
                    <a:pt x="278045" y="26317"/>
                  </a:lnTo>
                  <a:lnTo>
                    <a:pt x="320829" y="23895"/>
                  </a:lnTo>
                  <a:lnTo>
                    <a:pt x="362758" y="21574"/>
                  </a:lnTo>
                  <a:lnTo>
                    <a:pt x="404117" y="19322"/>
                  </a:lnTo>
                  <a:lnTo>
                    <a:pt x="445094" y="17114"/>
                  </a:lnTo>
                  <a:lnTo>
                    <a:pt x="482996" y="14937"/>
                  </a:lnTo>
                  <a:lnTo>
                    <a:pt x="518847" y="12781"/>
                  </a:lnTo>
                  <a:lnTo>
                    <a:pt x="553331" y="10637"/>
                  </a:lnTo>
                  <a:lnTo>
                    <a:pt x="581260" y="8502"/>
                  </a:lnTo>
                  <a:lnTo>
                    <a:pt x="625462" y="4249"/>
                  </a:lnTo>
                  <a:lnTo>
                    <a:pt x="666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993">
              <a:extLst>
                <a:ext uri="{FF2B5EF4-FFF2-40B4-BE49-F238E27FC236}">
                  <a16:creationId xmlns:a16="http://schemas.microsoft.com/office/drawing/2014/main" xmlns="" id="{8657C9A7-53F6-4DAC-9EE6-9EAAF4C03190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9595733" y="4620167"/>
              <a:ext cx="136462" cy="116934"/>
            </a:xfrm>
            <a:custGeom>
              <a:avLst/>
              <a:gdLst/>
              <a:ahLst/>
              <a:cxnLst/>
              <a:rect l="0" t="0" r="0" b="0"/>
              <a:pathLst>
                <a:path w="136462" h="116934">
                  <a:moveTo>
                    <a:pt x="5467" y="28033"/>
                  </a:moveTo>
                  <a:lnTo>
                    <a:pt x="5467" y="28033"/>
                  </a:lnTo>
                  <a:lnTo>
                    <a:pt x="0" y="22566"/>
                  </a:lnTo>
                  <a:lnTo>
                    <a:pt x="410" y="22271"/>
                  </a:lnTo>
                  <a:lnTo>
                    <a:pt x="2749" y="21944"/>
                  </a:lnTo>
                  <a:lnTo>
                    <a:pt x="6141" y="23681"/>
                  </a:lnTo>
                  <a:lnTo>
                    <a:pt x="8033" y="25131"/>
                  </a:lnTo>
                  <a:lnTo>
                    <a:pt x="14066" y="37286"/>
                  </a:lnTo>
                  <a:lnTo>
                    <a:pt x="17806" y="81576"/>
                  </a:lnTo>
                  <a:lnTo>
                    <a:pt x="12667" y="112853"/>
                  </a:lnTo>
                  <a:lnTo>
                    <a:pt x="12384" y="113508"/>
                  </a:lnTo>
                  <a:lnTo>
                    <a:pt x="12194" y="113238"/>
                  </a:lnTo>
                  <a:lnTo>
                    <a:pt x="11891" y="97623"/>
                  </a:lnTo>
                  <a:lnTo>
                    <a:pt x="21971" y="57929"/>
                  </a:lnTo>
                  <a:lnTo>
                    <a:pt x="34189" y="27405"/>
                  </a:lnTo>
                  <a:lnTo>
                    <a:pt x="45044" y="11526"/>
                  </a:lnTo>
                  <a:lnTo>
                    <a:pt x="58806" y="3058"/>
                  </a:lnTo>
                  <a:lnTo>
                    <a:pt x="74328" y="0"/>
                  </a:lnTo>
                  <a:lnTo>
                    <a:pt x="90635" y="992"/>
                  </a:lnTo>
                  <a:lnTo>
                    <a:pt x="107290" y="9430"/>
                  </a:lnTo>
                  <a:lnTo>
                    <a:pt x="121983" y="22587"/>
                  </a:lnTo>
                  <a:lnTo>
                    <a:pt x="130865" y="37842"/>
                  </a:lnTo>
                  <a:lnTo>
                    <a:pt x="136461" y="62297"/>
                  </a:lnTo>
                  <a:lnTo>
                    <a:pt x="134006" y="79010"/>
                  </a:lnTo>
                  <a:lnTo>
                    <a:pt x="119767" y="116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994">
              <a:extLst>
                <a:ext uri="{FF2B5EF4-FFF2-40B4-BE49-F238E27FC236}">
                  <a16:creationId xmlns:a16="http://schemas.microsoft.com/office/drawing/2014/main" xmlns="" id="{0D58A677-4B8A-436C-877B-E3F2C24CE479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0198100" y="4073630"/>
              <a:ext cx="175866" cy="619021"/>
            </a:xfrm>
            <a:custGeom>
              <a:avLst/>
              <a:gdLst/>
              <a:ahLst/>
              <a:cxnLst/>
              <a:rect l="0" t="0" r="0" b="0"/>
              <a:pathLst>
                <a:path w="175866" h="619021">
                  <a:moveTo>
                    <a:pt x="63500" y="9420"/>
                  </a:moveTo>
                  <a:lnTo>
                    <a:pt x="63500" y="9420"/>
                  </a:lnTo>
                  <a:lnTo>
                    <a:pt x="69274" y="4351"/>
                  </a:lnTo>
                  <a:lnTo>
                    <a:pt x="75709" y="582"/>
                  </a:lnTo>
                  <a:lnTo>
                    <a:pt x="78694" y="0"/>
                  </a:lnTo>
                  <a:lnTo>
                    <a:pt x="81391" y="318"/>
                  </a:lnTo>
                  <a:lnTo>
                    <a:pt x="88386" y="3963"/>
                  </a:lnTo>
                  <a:lnTo>
                    <a:pt x="100900" y="12639"/>
                  </a:lnTo>
                  <a:lnTo>
                    <a:pt x="120442" y="53020"/>
                  </a:lnTo>
                  <a:lnTo>
                    <a:pt x="135140" y="97472"/>
                  </a:lnTo>
                  <a:lnTo>
                    <a:pt x="143009" y="123155"/>
                  </a:lnTo>
                  <a:lnTo>
                    <a:pt x="151078" y="150860"/>
                  </a:lnTo>
                  <a:lnTo>
                    <a:pt x="159280" y="179913"/>
                  </a:lnTo>
                  <a:lnTo>
                    <a:pt x="167570" y="209865"/>
                  </a:lnTo>
                  <a:lnTo>
                    <a:pt x="172390" y="241828"/>
                  </a:lnTo>
                  <a:lnTo>
                    <a:pt x="174899" y="275131"/>
                  </a:lnTo>
                  <a:lnTo>
                    <a:pt x="175865" y="309327"/>
                  </a:lnTo>
                  <a:lnTo>
                    <a:pt x="173688" y="342708"/>
                  </a:lnTo>
                  <a:lnTo>
                    <a:pt x="169414" y="375545"/>
                  </a:lnTo>
                  <a:lnTo>
                    <a:pt x="163743" y="408020"/>
                  </a:lnTo>
                  <a:lnTo>
                    <a:pt x="154317" y="438136"/>
                  </a:lnTo>
                  <a:lnTo>
                    <a:pt x="142390" y="466681"/>
                  </a:lnTo>
                  <a:lnTo>
                    <a:pt x="128794" y="494177"/>
                  </a:lnTo>
                  <a:lnTo>
                    <a:pt x="100516" y="537899"/>
                  </a:lnTo>
                  <a:lnTo>
                    <a:pt x="60591" y="584636"/>
                  </a:lnTo>
                  <a:lnTo>
                    <a:pt x="38218" y="603738"/>
                  </a:lnTo>
                  <a:lnTo>
                    <a:pt x="0" y="619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995">
              <a:extLst>
                <a:ext uri="{FF2B5EF4-FFF2-40B4-BE49-F238E27FC236}">
                  <a16:creationId xmlns:a16="http://schemas.microsoft.com/office/drawing/2014/main" xmlns="" id="{C854A42F-3AB7-4CCE-993F-6822B9EC0911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0515600" y="45974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SMARTInkShape-Group179">
            <a:extLst>
              <a:ext uri="{FF2B5EF4-FFF2-40B4-BE49-F238E27FC236}">
                <a16:creationId xmlns:a16="http://schemas.microsoft.com/office/drawing/2014/main" xmlns="" id="{F95C6EAE-8916-4159-B749-A1805F7E9B21}"/>
              </a:ext>
            </a:extLst>
          </p:cNvPr>
          <p:cNvGrpSpPr/>
          <p:nvPr/>
        </p:nvGrpSpPr>
        <p:grpSpPr>
          <a:xfrm>
            <a:off x="7677150" y="4566139"/>
            <a:ext cx="819151" cy="596412"/>
            <a:chOff x="7677150" y="4566139"/>
            <a:chExt cx="819151" cy="596412"/>
          </a:xfrm>
        </p:grpSpPr>
        <p:sp>
          <p:nvSpPr>
            <p:cNvPr id="200" name="SMARTInkShape-996">
              <a:extLst>
                <a:ext uri="{FF2B5EF4-FFF2-40B4-BE49-F238E27FC236}">
                  <a16:creationId xmlns:a16="http://schemas.microsoft.com/office/drawing/2014/main" xmlns="" id="{37731115-6008-479E-B340-22EDC48E1367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677150" y="4566139"/>
              <a:ext cx="698904" cy="69362"/>
            </a:xfrm>
            <a:custGeom>
              <a:avLst/>
              <a:gdLst/>
              <a:ahLst/>
              <a:cxnLst/>
              <a:rect l="0" t="0" r="0" b="0"/>
              <a:pathLst>
                <a:path w="698904" h="69362">
                  <a:moveTo>
                    <a:pt x="0" y="69361"/>
                  </a:moveTo>
                  <a:lnTo>
                    <a:pt x="0" y="69361"/>
                  </a:lnTo>
                  <a:lnTo>
                    <a:pt x="33710" y="62619"/>
                  </a:lnTo>
                  <a:lnTo>
                    <a:pt x="55634" y="58516"/>
                  </a:lnTo>
                  <a:lnTo>
                    <a:pt x="82245" y="53664"/>
                  </a:lnTo>
                  <a:lnTo>
                    <a:pt x="111979" y="48313"/>
                  </a:lnTo>
                  <a:lnTo>
                    <a:pt x="146619" y="42629"/>
                  </a:lnTo>
                  <a:lnTo>
                    <a:pt x="184530" y="36723"/>
                  </a:lnTo>
                  <a:lnTo>
                    <a:pt x="224620" y="30669"/>
                  </a:lnTo>
                  <a:lnTo>
                    <a:pt x="268280" y="24516"/>
                  </a:lnTo>
                  <a:lnTo>
                    <a:pt x="314320" y="18297"/>
                  </a:lnTo>
                  <a:lnTo>
                    <a:pt x="361947" y="12035"/>
                  </a:lnTo>
                  <a:lnTo>
                    <a:pt x="408515" y="7860"/>
                  </a:lnTo>
                  <a:lnTo>
                    <a:pt x="454376" y="5077"/>
                  </a:lnTo>
                  <a:lnTo>
                    <a:pt x="499767" y="3222"/>
                  </a:lnTo>
                  <a:lnTo>
                    <a:pt x="539200" y="1985"/>
                  </a:lnTo>
                  <a:lnTo>
                    <a:pt x="574661" y="1160"/>
                  </a:lnTo>
                  <a:lnTo>
                    <a:pt x="607475" y="611"/>
                  </a:lnTo>
                  <a:lnTo>
                    <a:pt x="653341" y="0"/>
                  </a:lnTo>
                  <a:lnTo>
                    <a:pt x="691469" y="1537"/>
                  </a:lnTo>
                  <a:lnTo>
                    <a:pt x="698046" y="2979"/>
                  </a:lnTo>
                  <a:lnTo>
                    <a:pt x="698903" y="5350"/>
                  </a:lnTo>
                  <a:lnTo>
                    <a:pt x="695946" y="8342"/>
                  </a:lnTo>
                  <a:lnTo>
                    <a:pt x="679450" y="18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997">
              <a:extLst>
                <a:ext uri="{FF2B5EF4-FFF2-40B4-BE49-F238E27FC236}">
                  <a16:creationId xmlns:a16="http://schemas.microsoft.com/office/drawing/2014/main" xmlns="" id="{78D0E3EF-A38E-4D4D-8952-EC3277401922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811153" y="4613338"/>
              <a:ext cx="685148" cy="56809"/>
            </a:xfrm>
            <a:custGeom>
              <a:avLst/>
              <a:gdLst/>
              <a:ahLst/>
              <a:cxnLst/>
              <a:rect l="0" t="0" r="0" b="0"/>
              <a:pathLst>
                <a:path w="685148" h="56809">
                  <a:moveTo>
                    <a:pt x="132697" y="41212"/>
                  </a:moveTo>
                  <a:lnTo>
                    <a:pt x="132697" y="41212"/>
                  </a:lnTo>
                  <a:lnTo>
                    <a:pt x="85503" y="44583"/>
                  </a:lnTo>
                  <a:lnTo>
                    <a:pt x="49163" y="48119"/>
                  </a:lnTo>
                  <a:lnTo>
                    <a:pt x="2444" y="56139"/>
                  </a:lnTo>
                  <a:lnTo>
                    <a:pt x="0" y="56808"/>
                  </a:lnTo>
                  <a:lnTo>
                    <a:pt x="33291" y="52811"/>
                  </a:lnTo>
                  <a:lnTo>
                    <a:pt x="80754" y="49189"/>
                  </a:lnTo>
                  <a:lnTo>
                    <a:pt x="112180" y="47236"/>
                  </a:lnTo>
                  <a:lnTo>
                    <a:pt x="146535" y="45228"/>
                  </a:lnTo>
                  <a:lnTo>
                    <a:pt x="187784" y="41067"/>
                  </a:lnTo>
                  <a:lnTo>
                    <a:pt x="233626" y="35470"/>
                  </a:lnTo>
                  <a:lnTo>
                    <a:pt x="282534" y="28918"/>
                  </a:lnTo>
                  <a:lnTo>
                    <a:pt x="332777" y="22433"/>
                  </a:lnTo>
                  <a:lnTo>
                    <a:pt x="383912" y="15992"/>
                  </a:lnTo>
                  <a:lnTo>
                    <a:pt x="435640" y="9582"/>
                  </a:lnTo>
                  <a:lnTo>
                    <a:pt x="481414" y="5308"/>
                  </a:lnTo>
                  <a:lnTo>
                    <a:pt x="523220" y="2460"/>
                  </a:lnTo>
                  <a:lnTo>
                    <a:pt x="562379" y="561"/>
                  </a:lnTo>
                  <a:lnTo>
                    <a:pt x="593424" y="0"/>
                  </a:lnTo>
                  <a:lnTo>
                    <a:pt x="619060" y="332"/>
                  </a:lnTo>
                  <a:lnTo>
                    <a:pt x="685147" y="3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998">
              <a:extLst>
                <a:ext uri="{FF2B5EF4-FFF2-40B4-BE49-F238E27FC236}">
                  <a16:creationId xmlns:a16="http://schemas.microsoft.com/office/drawing/2014/main" xmlns="" id="{EBB57E83-BA7C-444D-B06E-C8F6AF57AA0E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058150" y="4838102"/>
              <a:ext cx="260351" cy="210149"/>
            </a:xfrm>
            <a:custGeom>
              <a:avLst/>
              <a:gdLst/>
              <a:ahLst/>
              <a:cxnLst/>
              <a:rect l="0" t="0" r="0" b="0"/>
              <a:pathLst>
                <a:path w="260351" h="210149">
                  <a:moveTo>
                    <a:pt x="0" y="210148"/>
                  </a:moveTo>
                  <a:lnTo>
                    <a:pt x="0" y="210148"/>
                  </a:lnTo>
                  <a:lnTo>
                    <a:pt x="705" y="203667"/>
                  </a:lnTo>
                  <a:lnTo>
                    <a:pt x="11537" y="164293"/>
                  </a:lnTo>
                  <a:lnTo>
                    <a:pt x="22075" y="125378"/>
                  </a:lnTo>
                  <a:lnTo>
                    <a:pt x="30037" y="92039"/>
                  </a:lnTo>
                  <a:lnTo>
                    <a:pt x="45824" y="51053"/>
                  </a:lnTo>
                  <a:lnTo>
                    <a:pt x="62566" y="7312"/>
                  </a:lnTo>
                  <a:lnTo>
                    <a:pt x="65907" y="760"/>
                  </a:lnTo>
                  <a:lnTo>
                    <a:pt x="65810" y="0"/>
                  </a:lnTo>
                  <a:lnTo>
                    <a:pt x="65040" y="199"/>
                  </a:lnTo>
                  <a:lnTo>
                    <a:pt x="54797" y="42658"/>
                  </a:lnTo>
                  <a:lnTo>
                    <a:pt x="47930" y="90280"/>
                  </a:lnTo>
                  <a:lnTo>
                    <a:pt x="51905" y="136690"/>
                  </a:lnTo>
                  <a:lnTo>
                    <a:pt x="59359" y="162747"/>
                  </a:lnTo>
                  <a:lnTo>
                    <a:pt x="66598" y="175676"/>
                  </a:lnTo>
                  <a:lnTo>
                    <a:pt x="74520" y="183773"/>
                  </a:lnTo>
                  <a:lnTo>
                    <a:pt x="78608" y="185509"/>
                  </a:lnTo>
                  <a:lnTo>
                    <a:pt x="86913" y="185556"/>
                  </a:lnTo>
                  <a:lnTo>
                    <a:pt x="106263" y="174875"/>
                  </a:lnTo>
                  <a:lnTo>
                    <a:pt x="126499" y="151562"/>
                  </a:lnTo>
                  <a:lnTo>
                    <a:pt x="145902" y="115570"/>
                  </a:lnTo>
                  <a:lnTo>
                    <a:pt x="165055" y="76997"/>
                  </a:lnTo>
                  <a:lnTo>
                    <a:pt x="188055" y="34046"/>
                  </a:lnTo>
                  <a:lnTo>
                    <a:pt x="196335" y="14512"/>
                  </a:lnTo>
                  <a:lnTo>
                    <a:pt x="187966" y="46661"/>
                  </a:lnTo>
                  <a:lnTo>
                    <a:pt x="188651" y="75786"/>
                  </a:lnTo>
                  <a:lnTo>
                    <a:pt x="200274" y="116527"/>
                  </a:lnTo>
                  <a:lnTo>
                    <a:pt x="208014" y="134907"/>
                  </a:lnTo>
                  <a:lnTo>
                    <a:pt x="218040" y="146839"/>
                  </a:lnTo>
                  <a:lnTo>
                    <a:pt x="230256" y="154494"/>
                  </a:lnTo>
                  <a:lnTo>
                    <a:pt x="260350" y="165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999">
              <a:extLst>
                <a:ext uri="{FF2B5EF4-FFF2-40B4-BE49-F238E27FC236}">
                  <a16:creationId xmlns:a16="http://schemas.microsoft.com/office/drawing/2014/main" xmlns="" id="{8C9A0F28-032C-4BC1-9481-FEF07FF0C650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096250" y="5105400"/>
              <a:ext cx="146051" cy="12701"/>
            </a:xfrm>
            <a:custGeom>
              <a:avLst/>
              <a:gdLst/>
              <a:ahLst/>
              <a:cxnLst/>
              <a:rect l="0" t="0" r="0" b="0"/>
              <a:pathLst>
                <a:path w="146051" h="12701">
                  <a:moveTo>
                    <a:pt x="0" y="12700"/>
                  </a:moveTo>
                  <a:lnTo>
                    <a:pt x="0" y="12700"/>
                  </a:lnTo>
                  <a:lnTo>
                    <a:pt x="39693" y="7631"/>
                  </a:lnTo>
                  <a:lnTo>
                    <a:pt x="85374" y="2574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000">
              <a:extLst>
                <a:ext uri="{FF2B5EF4-FFF2-40B4-BE49-F238E27FC236}">
                  <a16:creationId xmlns:a16="http://schemas.microsoft.com/office/drawing/2014/main" xmlns="" id="{5F6619C5-AE42-405F-ADF8-D0C5579B8228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150029" y="5149850"/>
              <a:ext cx="66872" cy="12701"/>
            </a:xfrm>
            <a:custGeom>
              <a:avLst/>
              <a:gdLst/>
              <a:ahLst/>
              <a:cxnLst/>
              <a:rect l="0" t="0" r="0" b="0"/>
              <a:pathLst>
                <a:path w="6687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9329"/>
                  </a:lnTo>
                  <a:lnTo>
                    <a:pt x="1829" y="8336"/>
                  </a:lnTo>
                  <a:lnTo>
                    <a:pt x="42749" y="3240"/>
                  </a:lnTo>
                  <a:lnTo>
                    <a:pt x="66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SMARTInkShape-Group180">
            <a:extLst>
              <a:ext uri="{FF2B5EF4-FFF2-40B4-BE49-F238E27FC236}">
                <a16:creationId xmlns:a16="http://schemas.microsoft.com/office/drawing/2014/main" xmlns="" id="{5D538D0B-CF47-483E-BA58-3E39620755AB}"/>
              </a:ext>
            </a:extLst>
          </p:cNvPr>
          <p:cNvGrpSpPr/>
          <p:nvPr/>
        </p:nvGrpSpPr>
        <p:grpSpPr>
          <a:xfrm>
            <a:off x="7769029" y="4940300"/>
            <a:ext cx="85922" cy="69851"/>
            <a:chOff x="7769029" y="4940300"/>
            <a:chExt cx="85922" cy="69851"/>
          </a:xfrm>
        </p:grpSpPr>
        <p:sp>
          <p:nvSpPr>
            <p:cNvPr id="206" name="SMARTInkShape-1001">
              <a:extLst>
                <a:ext uri="{FF2B5EF4-FFF2-40B4-BE49-F238E27FC236}">
                  <a16:creationId xmlns:a16="http://schemas.microsoft.com/office/drawing/2014/main" xmlns="" id="{2D39DEBF-B74F-4872-80DA-020FB95755F2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778750" y="494030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05" y="8336"/>
                  </a:lnTo>
                  <a:lnTo>
                    <a:pt x="1881" y="7674"/>
                  </a:lnTo>
                  <a:lnTo>
                    <a:pt x="7891" y="6938"/>
                  </a:lnTo>
                  <a:lnTo>
                    <a:pt x="53651" y="3056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002">
              <a:extLst>
                <a:ext uri="{FF2B5EF4-FFF2-40B4-BE49-F238E27FC236}">
                  <a16:creationId xmlns:a16="http://schemas.microsoft.com/office/drawing/2014/main" xmlns="" id="{11493084-929E-4E7A-AA07-29097B38B8FE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769029" y="4997450"/>
              <a:ext cx="85922" cy="12701"/>
            </a:xfrm>
            <a:custGeom>
              <a:avLst/>
              <a:gdLst/>
              <a:ahLst/>
              <a:cxnLst/>
              <a:rect l="0" t="0" r="0" b="0"/>
              <a:pathLst>
                <a:path w="8592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47353" y="5792"/>
                  </a:lnTo>
                  <a:lnTo>
                    <a:pt x="85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SMARTInkShape-Group181">
            <a:extLst>
              <a:ext uri="{FF2B5EF4-FFF2-40B4-BE49-F238E27FC236}">
                <a16:creationId xmlns:a16="http://schemas.microsoft.com/office/drawing/2014/main" xmlns="" id="{55999209-8B62-41E9-8565-0F34BFCBD127}"/>
              </a:ext>
            </a:extLst>
          </p:cNvPr>
          <p:cNvGrpSpPr/>
          <p:nvPr/>
        </p:nvGrpSpPr>
        <p:grpSpPr>
          <a:xfrm>
            <a:off x="2345448" y="5344168"/>
            <a:ext cx="317164" cy="489794"/>
            <a:chOff x="2345448" y="5344168"/>
            <a:chExt cx="317164" cy="489794"/>
          </a:xfrm>
        </p:grpSpPr>
        <p:sp>
          <p:nvSpPr>
            <p:cNvPr id="209" name="SMARTInkShape-1003">
              <a:extLst>
                <a:ext uri="{FF2B5EF4-FFF2-40B4-BE49-F238E27FC236}">
                  <a16:creationId xmlns:a16="http://schemas.microsoft.com/office/drawing/2014/main" xmlns="" id="{9B9B20AD-BE29-4801-A1F7-190E646BA85F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345448" y="5344168"/>
              <a:ext cx="156708" cy="361136"/>
            </a:xfrm>
            <a:custGeom>
              <a:avLst/>
              <a:gdLst/>
              <a:ahLst/>
              <a:cxnLst/>
              <a:rect l="0" t="0" r="0" b="0"/>
              <a:pathLst>
                <a:path w="156708" h="361136">
                  <a:moveTo>
                    <a:pt x="29452" y="91432"/>
                  </a:moveTo>
                  <a:lnTo>
                    <a:pt x="29452" y="91432"/>
                  </a:lnTo>
                  <a:lnTo>
                    <a:pt x="31333" y="128782"/>
                  </a:lnTo>
                  <a:lnTo>
                    <a:pt x="34478" y="166704"/>
                  </a:lnTo>
                  <a:lnTo>
                    <a:pt x="35213" y="198264"/>
                  </a:lnTo>
                  <a:lnTo>
                    <a:pt x="35540" y="233457"/>
                  </a:lnTo>
                  <a:lnTo>
                    <a:pt x="35686" y="268385"/>
                  </a:lnTo>
                  <a:lnTo>
                    <a:pt x="35750" y="301311"/>
                  </a:lnTo>
                  <a:lnTo>
                    <a:pt x="33910" y="347535"/>
                  </a:lnTo>
                  <a:lnTo>
                    <a:pt x="30728" y="356950"/>
                  </a:lnTo>
                  <a:lnTo>
                    <a:pt x="28891" y="359461"/>
                  </a:lnTo>
                  <a:lnTo>
                    <a:pt x="26962" y="361135"/>
                  </a:lnTo>
                  <a:lnTo>
                    <a:pt x="24264" y="358017"/>
                  </a:lnTo>
                  <a:lnTo>
                    <a:pt x="9795" y="318833"/>
                  </a:lnTo>
                  <a:lnTo>
                    <a:pt x="3077" y="286338"/>
                  </a:lnTo>
                  <a:lnTo>
                    <a:pt x="91" y="243673"/>
                  </a:lnTo>
                  <a:lnTo>
                    <a:pt x="0" y="219738"/>
                  </a:lnTo>
                  <a:lnTo>
                    <a:pt x="645" y="194608"/>
                  </a:lnTo>
                  <a:lnTo>
                    <a:pt x="1781" y="168682"/>
                  </a:lnTo>
                  <a:lnTo>
                    <a:pt x="6806" y="124825"/>
                  </a:lnTo>
                  <a:lnTo>
                    <a:pt x="13742" y="87929"/>
                  </a:lnTo>
                  <a:lnTo>
                    <a:pt x="26992" y="44768"/>
                  </a:lnTo>
                  <a:lnTo>
                    <a:pt x="40588" y="23185"/>
                  </a:lnTo>
                  <a:lnTo>
                    <a:pt x="67481" y="1910"/>
                  </a:lnTo>
                  <a:lnTo>
                    <a:pt x="77382" y="0"/>
                  </a:lnTo>
                  <a:lnTo>
                    <a:pt x="97791" y="3523"/>
                  </a:lnTo>
                  <a:lnTo>
                    <a:pt x="106056" y="9543"/>
                  </a:lnTo>
                  <a:lnTo>
                    <a:pt x="119002" y="27520"/>
                  </a:lnTo>
                  <a:lnTo>
                    <a:pt x="123815" y="53384"/>
                  </a:lnTo>
                  <a:lnTo>
                    <a:pt x="122191" y="83694"/>
                  </a:lnTo>
                  <a:lnTo>
                    <a:pt x="109377" y="130375"/>
                  </a:lnTo>
                  <a:lnTo>
                    <a:pt x="89846" y="173181"/>
                  </a:lnTo>
                  <a:lnTo>
                    <a:pt x="75346" y="197338"/>
                  </a:lnTo>
                  <a:lnTo>
                    <a:pt x="76276" y="198019"/>
                  </a:lnTo>
                  <a:lnTo>
                    <a:pt x="121470" y="211538"/>
                  </a:lnTo>
                  <a:lnTo>
                    <a:pt x="142794" y="229873"/>
                  </a:lnTo>
                  <a:lnTo>
                    <a:pt x="155776" y="249809"/>
                  </a:lnTo>
                  <a:lnTo>
                    <a:pt x="156707" y="256988"/>
                  </a:lnTo>
                  <a:lnTo>
                    <a:pt x="153978" y="272493"/>
                  </a:lnTo>
                  <a:lnTo>
                    <a:pt x="144299" y="286909"/>
                  </a:lnTo>
                  <a:lnTo>
                    <a:pt x="122982" y="305043"/>
                  </a:lnTo>
                  <a:lnTo>
                    <a:pt x="115089" y="310040"/>
                  </a:lnTo>
                  <a:lnTo>
                    <a:pt x="98792" y="313709"/>
                  </a:lnTo>
                  <a:lnTo>
                    <a:pt x="77514" y="311809"/>
                  </a:lnTo>
                  <a:lnTo>
                    <a:pt x="61202" y="307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004">
              <a:extLst>
                <a:ext uri="{FF2B5EF4-FFF2-40B4-BE49-F238E27FC236}">
                  <a16:creationId xmlns:a16="http://schemas.microsoft.com/office/drawing/2014/main" xmlns="" id="{12D9797E-3DA9-4CA5-BC5E-3FF54F6558AF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550211" y="5530850"/>
              <a:ext cx="112401" cy="303112"/>
            </a:xfrm>
            <a:custGeom>
              <a:avLst/>
              <a:gdLst/>
              <a:ahLst/>
              <a:cxnLst/>
              <a:rect l="0" t="0" r="0" b="0"/>
              <a:pathLst>
                <a:path w="112401" h="303112">
                  <a:moveTo>
                    <a:pt x="8839" y="0"/>
                  </a:moveTo>
                  <a:lnTo>
                    <a:pt x="8839" y="0"/>
                  </a:lnTo>
                  <a:lnTo>
                    <a:pt x="0" y="29886"/>
                  </a:lnTo>
                  <a:lnTo>
                    <a:pt x="654" y="53619"/>
                  </a:lnTo>
                  <a:lnTo>
                    <a:pt x="7318" y="66399"/>
                  </a:lnTo>
                  <a:lnTo>
                    <a:pt x="12058" y="71783"/>
                  </a:lnTo>
                  <a:lnTo>
                    <a:pt x="22970" y="77765"/>
                  </a:lnTo>
                  <a:lnTo>
                    <a:pt x="28843" y="79360"/>
                  </a:lnTo>
                  <a:lnTo>
                    <a:pt x="35580" y="77601"/>
                  </a:lnTo>
                  <a:lnTo>
                    <a:pt x="50592" y="68121"/>
                  </a:lnTo>
                  <a:lnTo>
                    <a:pt x="68169" y="46917"/>
                  </a:lnTo>
                  <a:lnTo>
                    <a:pt x="83233" y="16679"/>
                  </a:lnTo>
                  <a:lnTo>
                    <a:pt x="83835" y="17470"/>
                  </a:lnTo>
                  <a:lnTo>
                    <a:pt x="90708" y="61340"/>
                  </a:lnTo>
                  <a:lnTo>
                    <a:pt x="100203" y="102057"/>
                  </a:lnTo>
                  <a:lnTo>
                    <a:pt x="105419" y="133318"/>
                  </a:lnTo>
                  <a:lnTo>
                    <a:pt x="110090" y="169790"/>
                  </a:lnTo>
                  <a:lnTo>
                    <a:pt x="112400" y="208107"/>
                  </a:lnTo>
                  <a:lnTo>
                    <a:pt x="108724" y="243951"/>
                  </a:lnTo>
                  <a:lnTo>
                    <a:pt x="95349" y="282381"/>
                  </a:lnTo>
                  <a:lnTo>
                    <a:pt x="80214" y="296718"/>
                  </a:lnTo>
                  <a:lnTo>
                    <a:pt x="71239" y="301528"/>
                  </a:lnTo>
                  <a:lnTo>
                    <a:pt x="51859" y="303111"/>
                  </a:lnTo>
                  <a:lnTo>
                    <a:pt x="41753" y="301558"/>
                  </a:lnTo>
                  <a:lnTo>
                    <a:pt x="33604" y="297699"/>
                  </a:lnTo>
                  <a:lnTo>
                    <a:pt x="8839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" name="SMARTInkShape-Group182">
            <a:extLst>
              <a:ext uri="{FF2B5EF4-FFF2-40B4-BE49-F238E27FC236}">
                <a16:creationId xmlns:a16="http://schemas.microsoft.com/office/drawing/2014/main" xmlns="" id="{884DF046-BF0B-45F8-87C9-77B80BB2E4F1}"/>
              </a:ext>
            </a:extLst>
          </p:cNvPr>
          <p:cNvGrpSpPr/>
          <p:nvPr/>
        </p:nvGrpSpPr>
        <p:grpSpPr>
          <a:xfrm>
            <a:off x="2998173" y="5373760"/>
            <a:ext cx="1669078" cy="361511"/>
            <a:chOff x="2998173" y="5373760"/>
            <a:chExt cx="1669078" cy="361511"/>
          </a:xfrm>
        </p:grpSpPr>
        <p:sp>
          <p:nvSpPr>
            <p:cNvPr id="212" name="SMARTInkShape-1005">
              <a:extLst>
                <a:ext uri="{FF2B5EF4-FFF2-40B4-BE49-F238E27FC236}">
                  <a16:creationId xmlns:a16="http://schemas.microsoft.com/office/drawing/2014/main" xmlns="" id="{991DE3D4-4A22-4DBA-8A5F-60FFE238AD64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998173" y="5448300"/>
              <a:ext cx="138728" cy="286971"/>
            </a:xfrm>
            <a:custGeom>
              <a:avLst/>
              <a:gdLst/>
              <a:ahLst/>
              <a:cxnLst/>
              <a:rect l="0" t="0" r="0" b="0"/>
              <a:pathLst>
                <a:path w="138728" h="286971">
                  <a:moveTo>
                    <a:pt x="30777" y="120650"/>
                  </a:moveTo>
                  <a:lnTo>
                    <a:pt x="30777" y="120650"/>
                  </a:lnTo>
                  <a:lnTo>
                    <a:pt x="35803" y="163976"/>
                  </a:lnTo>
                  <a:lnTo>
                    <a:pt x="34853" y="204748"/>
                  </a:lnTo>
                  <a:lnTo>
                    <a:pt x="31985" y="244346"/>
                  </a:lnTo>
                  <a:lnTo>
                    <a:pt x="29903" y="264526"/>
                  </a:lnTo>
                  <a:lnTo>
                    <a:pt x="24273" y="275847"/>
                  </a:lnTo>
                  <a:lnTo>
                    <a:pt x="21502" y="277031"/>
                  </a:lnTo>
                  <a:lnTo>
                    <a:pt x="18949" y="275704"/>
                  </a:lnTo>
                  <a:lnTo>
                    <a:pt x="16542" y="272703"/>
                  </a:lnTo>
                  <a:lnTo>
                    <a:pt x="6412" y="248252"/>
                  </a:lnTo>
                  <a:lnTo>
                    <a:pt x="1215" y="207455"/>
                  </a:lnTo>
                  <a:lnTo>
                    <a:pt x="0" y="175928"/>
                  </a:lnTo>
                  <a:lnTo>
                    <a:pt x="3078" y="133971"/>
                  </a:lnTo>
                  <a:lnTo>
                    <a:pt x="9294" y="115281"/>
                  </a:lnTo>
                  <a:lnTo>
                    <a:pt x="16761" y="104623"/>
                  </a:lnTo>
                  <a:lnTo>
                    <a:pt x="26665" y="99416"/>
                  </a:lnTo>
                  <a:lnTo>
                    <a:pt x="32269" y="98027"/>
                  </a:lnTo>
                  <a:lnTo>
                    <a:pt x="38122" y="100629"/>
                  </a:lnTo>
                  <a:lnTo>
                    <a:pt x="50269" y="112928"/>
                  </a:lnTo>
                  <a:lnTo>
                    <a:pt x="69008" y="149798"/>
                  </a:lnTo>
                  <a:lnTo>
                    <a:pt x="79753" y="182288"/>
                  </a:lnTo>
                  <a:lnTo>
                    <a:pt x="88528" y="215778"/>
                  </a:lnTo>
                  <a:lnTo>
                    <a:pt x="97434" y="256316"/>
                  </a:lnTo>
                  <a:lnTo>
                    <a:pt x="105581" y="286970"/>
                  </a:lnTo>
                  <a:lnTo>
                    <a:pt x="106564" y="273725"/>
                  </a:lnTo>
                  <a:lnTo>
                    <a:pt x="106854" y="233974"/>
                  </a:lnTo>
                  <a:lnTo>
                    <a:pt x="106922" y="192418"/>
                  </a:lnTo>
                  <a:lnTo>
                    <a:pt x="106941" y="168496"/>
                  </a:lnTo>
                  <a:lnTo>
                    <a:pt x="107658" y="144080"/>
                  </a:lnTo>
                  <a:lnTo>
                    <a:pt x="108842" y="119337"/>
                  </a:lnTo>
                  <a:lnTo>
                    <a:pt x="112745" y="73500"/>
                  </a:lnTo>
                  <a:lnTo>
                    <a:pt x="122170" y="26716"/>
                  </a:lnTo>
                  <a:lnTo>
                    <a:pt x="129744" y="4780"/>
                  </a:lnTo>
                  <a:lnTo>
                    <a:pt x="132033" y="2481"/>
                  </a:lnTo>
                  <a:lnTo>
                    <a:pt x="1387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006">
              <a:extLst>
                <a:ext uri="{FF2B5EF4-FFF2-40B4-BE49-F238E27FC236}">
                  <a16:creationId xmlns:a16="http://schemas.microsoft.com/office/drawing/2014/main" xmlns="" id="{BC65E5D9-D589-43CC-B579-BA33415CE5DB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171201" y="5598219"/>
              <a:ext cx="45526" cy="106232"/>
            </a:xfrm>
            <a:custGeom>
              <a:avLst/>
              <a:gdLst/>
              <a:ahLst/>
              <a:cxnLst/>
              <a:rect l="0" t="0" r="0" b="0"/>
              <a:pathLst>
                <a:path w="45526" h="106232">
                  <a:moveTo>
                    <a:pt x="29199" y="15181"/>
                  </a:moveTo>
                  <a:lnTo>
                    <a:pt x="29199" y="15181"/>
                  </a:lnTo>
                  <a:lnTo>
                    <a:pt x="20361" y="876"/>
                  </a:lnTo>
                  <a:lnTo>
                    <a:pt x="17662" y="0"/>
                  </a:lnTo>
                  <a:lnTo>
                    <a:pt x="10901" y="908"/>
                  </a:lnTo>
                  <a:lnTo>
                    <a:pt x="7828" y="4960"/>
                  </a:lnTo>
                  <a:lnTo>
                    <a:pt x="838" y="27518"/>
                  </a:lnTo>
                  <a:lnTo>
                    <a:pt x="0" y="64864"/>
                  </a:lnTo>
                  <a:lnTo>
                    <a:pt x="3521" y="81712"/>
                  </a:lnTo>
                  <a:lnTo>
                    <a:pt x="9790" y="96256"/>
                  </a:lnTo>
                  <a:lnTo>
                    <a:pt x="14144" y="100981"/>
                  </a:lnTo>
                  <a:lnTo>
                    <a:pt x="24624" y="106231"/>
                  </a:lnTo>
                  <a:lnTo>
                    <a:pt x="29677" y="106219"/>
                  </a:lnTo>
                  <a:lnTo>
                    <a:pt x="39054" y="102445"/>
                  </a:lnTo>
                  <a:lnTo>
                    <a:pt x="42119" y="98757"/>
                  </a:lnTo>
                  <a:lnTo>
                    <a:pt x="45525" y="89014"/>
                  </a:lnTo>
                  <a:lnTo>
                    <a:pt x="42641" y="60444"/>
                  </a:lnTo>
                  <a:lnTo>
                    <a:pt x="35278" y="33268"/>
                  </a:lnTo>
                  <a:lnTo>
                    <a:pt x="33251" y="29356"/>
                  </a:lnTo>
                  <a:lnTo>
                    <a:pt x="31195" y="27453"/>
                  </a:lnTo>
                  <a:lnTo>
                    <a:pt x="29119" y="26890"/>
                  </a:lnTo>
                  <a:lnTo>
                    <a:pt x="22849" y="27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007">
              <a:extLst>
                <a:ext uri="{FF2B5EF4-FFF2-40B4-BE49-F238E27FC236}">
                  <a16:creationId xmlns:a16="http://schemas.microsoft.com/office/drawing/2014/main" xmlns="" id="{CF0EC046-97BD-43C4-B2F2-1368C6EAC445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244850" y="5594350"/>
              <a:ext cx="76201" cy="132840"/>
            </a:xfrm>
            <a:custGeom>
              <a:avLst/>
              <a:gdLst/>
              <a:ahLst/>
              <a:cxnLst/>
              <a:rect l="0" t="0" r="0" b="0"/>
              <a:pathLst>
                <a:path w="76201" h="132840">
                  <a:moveTo>
                    <a:pt x="0" y="19050"/>
                  </a:moveTo>
                  <a:lnTo>
                    <a:pt x="0" y="19050"/>
                  </a:lnTo>
                  <a:lnTo>
                    <a:pt x="0" y="4745"/>
                  </a:lnTo>
                  <a:lnTo>
                    <a:pt x="2822" y="3869"/>
                  </a:lnTo>
                  <a:lnTo>
                    <a:pt x="13484" y="4777"/>
                  </a:lnTo>
                  <a:lnTo>
                    <a:pt x="23867" y="11295"/>
                  </a:lnTo>
                  <a:lnTo>
                    <a:pt x="45401" y="39469"/>
                  </a:lnTo>
                  <a:lnTo>
                    <a:pt x="57040" y="75508"/>
                  </a:lnTo>
                  <a:lnTo>
                    <a:pt x="58215" y="107353"/>
                  </a:lnTo>
                  <a:lnTo>
                    <a:pt x="53860" y="122031"/>
                  </a:lnTo>
                  <a:lnTo>
                    <a:pt x="50723" y="127921"/>
                  </a:lnTo>
                  <a:lnTo>
                    <a:pt x="47221" y="131141"/>
                  </a:lnTo>
                  <a:lnTo>
                    <a:pt x="43475" y="132583"/>
                  </a:lnTo>
                  <a:lnTo>
                    <a:pt x="39567" y="132839"/>
                  </a:lnTo>
                  <a:lnTo>
                    <a:pt x="29580" y="123715"/>
                  </a:lnTo>
                  <a:lnTo>
                    <a:pt x="23953" y="116344"/>
                  </a:lnTo>
                  <a:lnTo>
                    <a:pt x="19583" y="98746"/>
                  </a:lnTo>
                  <a:lnTo>
                    <a:pt x="21403" y="77754"/>
                  </a:lnTo>
                  <a:lnTo>
                    <a:pt x="34329" y="40990"/>
                  </a:lnTo>
                  <a:lnTo>
                    <a:pt x="45596" y="23157"/>
                  </a:lnTo>
                  <a:lnTo>
                    <a:pt x="57659" y="11938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008">
              <a:extLst>
                <a:ext uri="{FF2B5EF4-FFF2-40B4-BE49-F238E27FC236}">
                  <a16:creationId xmlns:a16="http://schemas.microsoft.com/office/drawing/2014/main" xmlns="" id="{E9B8BE7E-23EE-42B6-80EE-0E6A5F776D6A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378200" y="5592950"/>
              <a:ext cx="152401" cy="122232"/>
            </a:xfrm>
            <a:custGeom>
              <a:avLst/>
              <a:gdLst/>
              <a:ahLst/>
              <a:cxnLst/>
              <a:rect l="0" t="0" r="0" b="0"/>
              <a:pathLst>
                <a:path w="152401" h="122232">
                  <a:moveTo>
                    <a:pt x="0" y="20450"/>
                  </a:moveTo>
                  <a:lnTo>
                    <a:pt x="0" y="20450"/>
                  </a:lnTo>
                  <a:lnTo>
                    <a:pt x="20265" y="42831"/>
                  </a:lnTo>
                  <a:lnTo>
                    <a:pt x="29232" y="59796"/>
                  </a:lnTo>
                  <a:lnTo>
                    <a:pt x="32277" y="77213"/>
                  </a:lnTo>
                  <a:lnTo>
                    <a:pt x="31114" y="113402"/>
                  </a:lnTo>
                  <a:lnTo>
                    <a:pt x="28410" y="121263"/>
                  </a:lnTo>
                  <a:lnTo>
                    <a:pt x="25995" y="122231"/>
                  </a:lnTo>
                  <a:lnTo>
                    <a:pt x="22975" y="121465"/>
                  </a:lnTo>
                  <a:lnTo>
                    <a:pt x="19550" y="119543"/>
                  </a:lnTo>
                  <a:lnTo>
                    <a:pt x="17266" y="115440"/>
                  </a:lnTo>
                  <a:lnTo>
                    <a:pt x="14729" y="103355"/>
                  </a:lnTo>
                  <a:lnTo>
                    <a:pt x="18876" y="63168"/>
                  </a:lnTo>
                  <a:lnTo>
                    <a:pt x="29425" y="33264"/>
                  </a:lnTo>
                  <a:lnTo>
                    <a:pt x="47567" y="11389"/>
                  </a:lnTo>
                  <a:lnTo>
                    <a:pt x="50056" y="12293"/>
                  </a:lnTo>
                  <a:lnTo>
                    <a:pt x="56584" y="18941"/>
                  </a:lnTo>
                  <a:lnTo>
                    <a:pt x="64822" y="41326"/>
                  </a:lnTo>
                  <a:lnTo>
                    <a:pt x="68360" y="66930"/>
                  </a:lnTo>
                  <a:lnTo>
                    <a:pt x="67306" y="78268"/>
                  </a:lnTo>
                  <a:lnTo>
                    <a:pt x="64486" y="84952"/>
                  </a:lnTo>
                  <a:lnTo>
                    <a:pt x="62746" y="86735"/>
                  </a:lnTo>
                  <a:lnTo>
                    <a:pt x="60881" y="87923"/>
                  </a:lnTo>
                  <a:lnTo>
                    <a:pt x="60343" y="86599"/>
                  </a:lnTo>
                  <a:lnTo>
                    <a:pt x="66316" y="60205"/>
                  </a:lnTo>
                  <a:lnTo>
                    <a:pt x="78916" y="36620"/>
                  </a:lnTo>
                  <a:lnTo>
                    <a:pt x="105795" y="6188"/>
                  </a:lnTo>
                  <a:lnTo>
                    <a:pt x="116634" y="0"/>
                  </a:lnTo>
                  <a:lnTo>
                    <a:pt x="121501" y="467"/>
                  </a:lnTo>
                  <a:lnTo>
                    <a:pt x="130671" y="6630"/>
                  </a:lnTo>
                  <a:lnTo>
                    <a:pt x="143766" y="25370"/>
                  </a:lnTo>
                  <a:lnTo>
                    <a:pt x="152400" y="71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009">
              <a:extLst>
                <a:ext uri="{FF2B5EF4-FFF2-40B4-BE49-F238E27FC236}">
                  <a16:creationId xmlns:a16="http://schemas.microsoft.com/office/drawing/2014/main" xmlns="" id="{F8501415-D085-4D52-9F3F-4E98DFD2C26D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543269" y="5404255"/>
              <a:ext cx="192550" cy="316317"/>
            </a:xfrm>
            <a:custGeom>
              <a:avLst/>
              <a:gdLst/>
              <a:ahLst/>
              <a:cxnLst/>
              <a:rect l="0" t="0" r="0" b="0"/>
              <a:pathLst>
                <a:path w="192550" h="316317">
                  <a:moveTo>
                    <a:pt x="82581" y="196445"/>
                  </a:moveTo>
                  <a:lnTo>
                    <a:pt x="82581" y="196445"/>
                  </a:lnTo>
                  <a:lnTo>
                    <a:pt x="79210" y="193074"/>
                  </a:lnTo>
                  <a:lnTo>
                    <a:pt x="70029" y="193300"/>
                  </a:lnTo>
                  <a:lnTo>
                    <a:pt x="63629" y="194349"/>
                  </a:lnTo>
                  <a:lnTo>
                    <a:pt x="48994" y="204921"/>
                  </a:lnTo>
                  <a:lnTo>
                    <a:pt x="26768" y="232587"/>
                  </a:lnTo>
                  <a:lnTo>
                    <a:pt x="3666" y="276492"/>
                  </a:lnTo>
                  <a:lnTo>
                    <a:pt x="0" y="294110"/>
                  </a:lnTo>
                  <a:lnTo>
                    <a:pt x="10" y="301772"/>
                  </a:lnTo>
                  <a:lnTo>
                    <a:pt x="1428" y="307585"/>
                  </a:lnTo>
                  <a:lnTo>
                    <a:pt x="6767" y="315925"/>
                  </a:lnTo>
                  <a:lnTo>
                    <a:pt x="10871" y="316316"/>
                  </a:lnTo>
                  <a:lnTo>
                    <a:pt x="21077" y="311104"/>
                  </a:lnTo>
                  <a:lnTo>
                    <a:pt x="46068" y="275767"/>
                  </a:lnTo>
                  <a:lnTo>
                    <a:pt x="73444" y="229141"/>
                  </a:lnTo>
                  <a:lnTo>
                    <a:pt x="74373" y="228120"/>
                  </a:lnTo>
                  <a:lnTo>
                    <a:pt x="74992" y="228850"/>
                  </a:lnTo>
                  <a:lnTo>
                    <a:pt x="84997" y="255259"/>
                  </a:lnTo>
                  <a:lnTo>
                    <a:pt x="94507" y="269767"/>
                  </a:lnTo>
                  <a:lnTo>
                    <a:pt x="104110" y="274894"/>
                  </a:lnTo>
                  <a:lnTo>
                    <a:pt x="109633" y="276261"/>
                  </a:lnTo>
                  <a:lnTo>
                    <a:pt x="114727" y="275761"/>
                  </a:lnTo>
                  <a:lnTo>
                    <a:pt x="124149" y="271443"/>
                  </a:lnTo>
                  <a:lnTo>
                    <a:pt x="140758" y="254336"/>
                  </a:lnTo>
                  <a:lnTo>
                    <a:pt x="155715" y="224652"/>
                  </a:lnTo>
                  <a:lnTo>
                    <a:pt x="164709" y="193694"/>
                  </a:lnTo>
                  <a:lnTo>
                    <a:pt x="173410" y="155711"/>
                  </a:lnTo>
                  <a:lnTo>
                    <a:pt x="181981" y="112959"/>
                  </a:lnTo>
                  <a:lnTo>
                    <a:pt x="188613" y="73733"/>
                  </a:lnTo>
                  <a:lnTo>
                    <a:pt x="192549" y="27441"/>
                  </a:lnTo>
                  <a:lnTo>
                    <a:pt x="191876" y="16042"/>
                  </a:lnTo>
                  <a:lnTo>
                    <a:pt x="189311" y="8443"/>
                  </a:lnTo>
                  <a:lnTo>
                    <a:pt x="185484" y="3378"/>
                  </a:lnTo>
                  <a:lnTo>
                    <a:pt x="180816" y="0"/>
                  </a:lnTo>
                  <a:lnTo>
                    <a:pt x="176293" y="1276"/>
                  </a:lnTo>
                  <a:lnTo>
                    <a:pt x="167505" y="12102"/>
                  </a:lnTo>
                  <a:lnTo>
                    <a:pt x="151253" y="51514"/>
                  </a:lnTo>
                  <a:lnTo>
                    <a:pt x="141089" y="89227"/>
                  </a:lnTo>
                  <a:lnTo>
                    <a:pt x="133984" y="131154"/>
                  </a:lnTo>
                  <a:lnTo>
                    <a:pt x="133179" y="173306"/>
                  </a:lnTo>
                  <a:lnTo>
                    <a:pt x="138935" y="209915"/>
                  </a:lnTo>
                  <a:lnTo>
                    <a:pt x="154076" y="254528"/>
                  </a:lnTo>
                  <a:lnTo>
                    <a:pt x="170087" y="282564"/>
                  </a:lnTo>
                  <a:lnTo>
                    <a:pt x="184181" y="298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010">
              <a:extLst>
                <a:ext uri="{FF2B5EF4-FFF2-40B4-BE49-F238E27FC236}">
                  <a16:creationId xmlns:a16="http://schemas.microsoft.com/office/drawing/2014/main" xmlns="" id="{57B60F62-D2B5-423B-AA7F-C2E0401CCE17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841750" y="5626100"/>
              <a:ext cx="107951" cy="25401"/>
            </a:xfrm>
            <a:custGeom>
              <a:avLst/>
              <a:gdLst/>
              <a:ahLst/>
              <a:cxnLst/>
              <a:rect l="0" t="0" r="0" b="0"/>
              <a:pathLst>
                <a:path w="107951" h="254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5580" y="8839"/>
                  </a:lnTo>
                  <a:lnTo>
                    <a:pt x="56763" y="14073"/>
                  </a:lnTo>
                  <a:lnTo>
                    <a:pt x="1079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011">
              <a:extLst>
                <a:ext uri="{FF2B5EF4-FFF2-40B4-BE49-F238E27FC236}">
                  <a16:creationId xmlns:a16="http://schemas.microsoft.com/office/drawing/2014/main" xmlns="" id="{BFB5B36E-2F75-4254-B83C-9560A7C4C24F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019550" y="5391150"/>
              <a:ext cx="110097" cy="300151"/>
            </a:xfrm>
            <a:custGeom>
              <a:avLst/>
              <a:gdLst/>
              <a:ahLst/>
              <a:cxnLst/>
              <a:rect l="0" t="0" r="0" b="0"/>
              <a:pathLst>
                <a:path w="110097" h="300151">
                  <a:moveTo>
                    <a:pt x="0" y="0"/>
                  </a:moveTo>
                  <a:lnTo>
                    <a:pt x="0" y="0"/>
                  </a:lnTo>
                  <a:lnTo>
                    <a:pt x="10139" y="18736"/>
                  </a:lnTo>
                  <a:lnTo>
                    <a:pt x="20251" y="59957"/>
                  </a:lnTo>
                  <a:lnTo>
                    <a:pt x="23111" y="99085"/>
                  </a:lnTo>
                  <a:lnTo>
                    <a:pt x="24383" y="142345"/>
                  </a:lnTo>
                  <a:lnTo>
                    <a:pt x="24948" y="186032"/>
                  </a:lnTo>
                  <a:lnTo>
                    <a:pt x="25199" y="226614"/>
                  </a:lnTo>
                  <a:lnTo>
                    <a:pt x="21969" y="271678"/>
                  </a:lnTo>
                  <a:lnTo>
                    <a:pt x="16544" y="293888"/>
                  </a:lnTo>
                  <a:lnTo>
                    <a:pt x="15263" y="296114"/>
                  </a:lnTo>
                  <a:lnTo>
                    <a:pt x="14408" y="296188"/>
                  </a:lnTo>
                  <a:lnTo>
                    <a:pt x="13839" y="294825"/>
                  </a:lnTo>
                  <a:lnTo>
                    <a:pt x="21639" y="256040"/>
                  </a:lnTo>
                  <a:lnTo>
                    <a:pt x="30078" y="234445"/>
                  </a:lnTo>
                  <a:lnTo>
                    <a:pt x="49991" y="207833"/>
                  </a:lnTo>
                  <a:lnTo>
                    <a:pt x="63140" y="195616"/>
                  </a:lnTo>
                  <a:lnTo>
                    <a:pt x="70315" y="192500"/>
                  </a:lnTo>
                  <a:lnTo>
                    <a:pt x="85815" y="190919"/>
                  </a:lnTo>
                  <a:lnTo>
                    <a:pt x="91782" y="192191"/>
                  </a:lnTo>
                  <a:lnTo>
                    <a:pt x="100293" y="197366"/>
                  </a:lnTo>
                  <a:lnTo>
                    <a:pt x="106428" y="210014"/>
                  </a:lnTo>
                  <a:lnTo>
                    <a:pt x="110096" y="226690"/>
                  </a:lnTo>
                  <a:lnTo>
                    <a:pt x="109374" y="243508"/>
                  </a:lnTo>
                  <a:lnTo>
                    <a:pt x="98259" y="268843"/>
                  </a:lnTo>
                  <a:lnTo>
                    <a:pt x="85533" y="281999"/>
                  </a:lnTo>
                  <a:lnTo>
                    <a:pt x="57739" y="298572"/>
                  </a:lnTo>
                  <a:lnTo>
                    <a:pt x="46594" y="300150"/>
                  </a:lnTo>
                  <a:lnTo>
                    <a:pt x="38347" y="298500"/>
                  </a:lnTo>
                  <a:lnTo>
                    <a:pt x="36148" y="297072"/>
                  </a:lnTo>
                  <a:lnTo>
                    <a:pt x="3175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012">
              <a:extLst>
                <a:ext uri="{FF2B5EF4-FFF2-40B4-BE49-F238E27FC236}">
                  <a16:creationId xmlns:a16="http://schemas.microsoft.com/office/drawing/2014/main" xmlns="" id="{D553A99E-E0AC-4593-A3F9-D278A4BF8459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191916" y="5586210"/>
              <a:ext cx="113385" cy="71641"/>
            </a:xfrm>
            <a:custGeom>
              <a:avLst/>
              <a:gdLst/>
              <a:ahLst/>
              <a:cxnLst/>
              <a:rect l="0" t="0" r="0" b="0"/>
              <a:pathLst>
                <a:path w="113385" h="71641">
                  <a:moveTo>
                    <a:pt x="62584" y="33540"/>
                  </a:moveTo>
                  <a:lnTo>
                    <a:pt x="62584" y="33540"/>
                  </a:lnTo>
                  <a:lnTo>
                    <a:pt x="62584" y="17960"/>
                  </a:lnTo>
                  <a:lnTo>
                    <a:pt x="61173" y="13981"/>
                  </a:lnTo>
                  <a:lnTo>
                    <a:pt x="55842" y="7679"/>
                  </a:lnTo>
                  <a:lnTo>
                    <a:pt x="44907" y="163"/>
                  </a:lnTo>
                  <a:lnTo>
                    <a:pt x="39511" y="0"/>
                  </a:lnTo>
                  <a:lnTo>
                    <a:pt x="25988" y="3582"/>
                  </a:lnTo>
                  <a:lnTo>
                    <a:pt x="5880" y="16902"/>
                  </a:lnTo>
                  <a:lnTo>
                    <a:pt x="2203" y="23154"/>
                  </a:lnTo>
                  <a:lnTo>
                    <a:pt x="0" y="37626"/>
                  </a:lnTo>
                  <a:lnTo>
                    <a:pt x="2726" y="54898"/>
                  </a:lnTo>
                  <a:lnTo>
                    <a:pt x="5745" y="59068"/>
                  </a:lnTo>
                  <a:lnTo>
                    <a:pt x="14745" y="65581"/>
                  </a:lnTo>
                  <a:lnTo>
                    <a:pt x="25800" y="67066"/>
                  </a:lnTo>
                  <a:lnTo>
                    <a:pt x="31711" y="66474"/>
                  </a:lnTo>
                  <a:lnTo>
                    <a:pt x="78837" y="42437"/>
                  </a:lnTo>
                  <a:lnTo>
                    <a:pt x="81886" y="41588"/>
                  </a:lnTo>
                  <a:lnTo>
                    <a:pt x="84624" y="41727"/>
                  </a:lnTo>
                  <a:lnTo>
                    <a:pt x="89548" y="43764"/>
                  </a:lnTo>
                  <a:lnTo>
                    <a:pt x="113384" y="71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013">
              <a:extLst>
                <a:ext uri="{FF2B5EF4-FFF2-40B4-BE49-F238E27FC236}">
                  <a16:creationId xmlns:a16="http://schemas.microsoft.com/office/drawing/2014/main" xmlns="" id="{42045435-5B32-45E2-BDE4-5377A9328888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344369" y="5545315"/>
              <a:ext cx="47057" cy="137936"/>
            </a:xfrm>
            <a:custGeom>
              <a:avLst/>
              <a:gdLst/>
              <a:ahLst/>
              <a:cxnLst/>
              <a:rect l="0" t="0" r="0" b="0"/>
              <a:pathLst>
                <a:path w="47057" h="137936">
                  <a:moveTo>
                    <a:pt x="43481" y="10935"/>
                  </a:moveTo>
                  <a:lnTo>
                    <a:pt x="43481" y="10935"/>
                  </a:lnTo>
                  <a:lnTo>
                    <a:pt x="40110" y="4193"/>
                  </a:lnTo>
                  <a:lnTo>
                    <a:pt x="38412" y="2207"/>
                  </a:lnTo>
                  <a:lnTo>
                    <a:pt x="34642" y="0"/>
                  </a:lnTo>
                  <a:lnTo>
                    <a:pt x="28734" y="901"/>
                  </a:lnTo>
                  <a:lnTo>
                    <a:pt x="25183" y="2129"/>
                  </a:lnTo>
                  <a:lnTo>
                    <a:pt x="10072" y="13970"/>
                  </a:lnTo>
                  <a:lnTo>
                    <a:pt x="3938" y="24985"/>
                  </a:lnTo>
                  <a:lnTo>
                    <a:pt x="0" y="52673"/>
                  </a:lnTo>
                  <a:lnTo>
                    <a:pt x="1794" y="59221"/>
                  </a:lnTo>
                  <a:lnTo>
                    <a:pt x="14431" y="75885"/>
                  </a:lnTo>
                  <a:lnTo>
                    <a:pt x="40465" y="106376"/>
                  </a:lnTo>
                  <a:lnTo>
                    <a:pt x="45668" y="117089"/>
                  </a:lnTo>
                  <a:lnTo>
                    <a:pt x="47056" y="121921"/>
                  </a:lnTo>
                  <a:lnTo>
                    <a:pt x="46570" y="125142"/>
                  </a:lnTo>
                  <a:lnTo>
                    <a:pt x="44834" y="127290"/>
                  </a:lnTo>
                  <a:lnTo>
                    <a:pt x="28540" y="134107"/>
                  </a:lnTo>
                  <a:lnTo>
                    <a:pt x="5381" y="137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014">
              <a:extLst>
                <a:ext uri="{FF2B5EF4-FFF2-40B4-BE49-F238E27FC236}">
                  <a16:creationId xmlns:a16="http://schemas.microsoft.com/office/drawing/2014/main" xmlns="" id="{C7F2D0AB-820D-4842-9465-4D896F3E6AA9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425950" y="5373760"/>
              <a:ext cx="241301" cy="308974"/>
            </a:xfrm>
            <a:custGeom>
              <a:avLst/>
              <a:gdLst/>
              <a:ahLst/>
              <a:cxnLst/>
              <a:rect l="0" t="0" r="0" b="0"/>
              <a:pathLst>
                <a:path w="241301" h="308974">
                  <a:moveTo>
                    <a:pt x="0" y="239640"/>
                  </a:moveTo>
                  <a:lnTo>
                    <a:pt x="0" y="239640"/>
                  </a:lnTo>
                  <a:lnTo>
                    <a:pt x="10844" y="238935"/>
                  </a:lnTo>
                  <a:lnTo>
                    <a:pt x="31950" y="234173"/>
                  </a:lnTo>
                  <a:lnTo>
                    <a:pt x="39129" y="228038"/>
                  </a:lnTo>
                  <a:lnTo>
                    <a:pt x="45613" y="218961"/>
                  </a:lnTo>
                  <a:lnTo>
                    <a:pt x="49263" y="205917"/>
                  </a:lnTo>
                  <a:lnTo>
                    <a:pt x="50597" y="187996"/>
                  </a:lnTo>
                  <a:lnTo>
                    <a:pt x="48548" y="186867"/>
                  </a:lnTo>
                  <a:lnTo>
                    <a:pt x="40627" y="187492"/>
                  </a:lnTo>
                  <a:lnTo>
                    <a:pt x="24267" y="198554"/>
                  </a:lnTo>
                  <a:lnTo>
                    <a:pt x="15959" y="213148"/>
                  </a:lnTo>
                  <a:lnTo>
                    <a:pt x="11326" y="230688"/>
                  </a:lnTo>
                  <a:lnTo>
                    <a:pt x="11619" y="247891"/>
                  </a:lnTo>
                  <a:lnTo>
                    <a:pt x="15983" y="261181"/>
                  </a:lnTo>
                  <a:lnTo>
                    <a:pt x="19122" y="266701"/>
                  </a:lnTo>
                  <a:lnTo>
                    <a:pt x="37024" y="281211"/>
                  </a:lnTo>
                  <a:lnTo>
                    <a:pt x="60202" y="291077"/>
                  </a:lnTo>
                  <a:lnTo>
                    <a:pt x="95057" y="288355"/>
                  </a:lnTo>
                  <a:lnTo>
                    <a:pt x="133293" y="275241"/>
                  </a:lnTo>
                  <a:lnTo>
                    <a:pt x="176952" y="247482"/>
                  </a:lnTo>
                  <a:lnTo>
                    <a:pt x="190594" y="233953"/>
                  </a:lnTo>
                  <a:lnTo>
                    <a:pt x="195716" y="224648"/>
                  </a:lnTo>
                  <a:lnTo>
                    <a:pt x="196093" y="221178"/>
                  </a:lnTo>
                  <a:lnTo>
                    <a:pt x="193523" y="218160"/>
                  </a:lnTo>
                  <a:lnTo>
                    <a:pt x="183142" y="212925"/>
                  </a:lnTo>
                  <a:lnTo>
                    <a:pt x="176423" y="213363"/>
                  </a:lnTo>
                  <a:lnTo>
                    <a:pt x="161430" y="219494"/>
                  </a:lnTo>
                  <a:lnTo>
                    <a:pt x="137123" y="238218"/>
                  </a:lnTo>
                  <a:lnTo>
                    <a:pt x="118789" y="265011"/>
                  </a:lnTo>
                  <a:lnTo>
                    <a:pt x="114648" y="283137"/>
                  </a:lnTo>
                  <a:lnTo>
                    <a:pt x="114532" y="291921"/>
                  </a:lnTo>
                  <a:lnTo>
                    <a:pt x="116572" y="298483"/>
                  </a:lnTo>
                  <a:lnTo>
                    <a:pt x="120048" y="303563"/>
                  </a:lnTo>
                  <a:lnTo>
                    <a:pt x="124482" y="307655"/>
                  </a:lnTo>
                  <a:lnTo>
                    <a:pt x="129554" y="308973"/>
                  </a:lnTo>
                  <a:lnTo>
                    <a:pt x="140835" y="306673"/>
                  </a:lnTo>
                  <a:lnTo>
                    <a:pt x="169199" y="290703"/>
                  </a:lnTo>
                  <a:lnTo>
                    <a:pt x="194302" y="261355"/>
                  </a:lnTo>
                  <a:lnTo>
                    <a:pt x="211774" y="215735"/>
                  </a:lnTo>
                  <a:lnTo>
                    <a:pt x="217594" y="170925"/>
                  </a:lnTo>
                  <a:lnTo>
                    <a:pt x="219146" y="145147"/>
                  </a:lnTo>
                  <a:lnTo>
                    <a:pt x="219475" y="119494"/>
                  </a:lnTo>
                  <a:lnTo>
                    <a:pt x="218989" y="93926"/>
                  </a:lnTo>
                  <a:lnTo>
                    <a:pt x="217272" y="48584"/>
                  </a:lnTo>
                  <a:lnTo>
                    <a:pt x="214896" y="10013"/>
                  </a:lnTo>
                  <a:lnTo>
                    <a:pt x="212408" y="4005"/>
                  </a:lnTo>
                  <a:lnTo>
                    <a:pt x="209339" y="0"/>
                  </a:lnTo>
                  <a:lnTo>
                    <a:pt x="205176" y="858"/>
                  </a:lnTo>
                  <a:lnTo>
                    <a:pt x="194906" y="11218"/>
                  </a:lnTo>
                  <a:lnTo>
                    <a:pt x="183966" y="53740"/>
                  </a:lnTo>
                  <a:lnTo>
                    <a:pt x="184303" y="93047"/>
                  </a:lnTo>
                  <a:lnTo>
                    <a:pt x="190568" y="134976"/>
                  </a:lnTo>
                  <a:lnTo>
                    <a:pt x="202759" y="174778"/>
                  </a:lnTo>
                  <a:lnTo>
                    <a:pt x="217586" y="209872"/>
                  </a:lnTo>
                  <a:lnTo>
                    <a:pt x="241300" y="258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SMARTInkShape-Group183">
            <a:extLst>
              <a:ext uri="{FF2B5EF4-FFF2-40B4-BE49-F238E27FC236}">
                <a16:creationId xmlns:a16="http://schemas.microsoft.com/office/drawing/2014/main" xmlns="" id="{40399995-F439-4154-80CA-C42A8DC7E394}"/>
              </a:ext>
            </a:extLst>
          </p:cNvPr>
          <p:cNvGrpSpPr/>
          <p:nvPr/>
        </p:nvGrpSpPr>
        <p:grpSpPr>
          <a:xfrm>
            <a:off x="5045958" y="5430627"/>
            <a:ext cx="558114" cy="297074"/>
            <a:chOff x="5045958" y="5430627"/>
            <a:chExt cx="558114" cy="297074"/>
          </a:xfrm>
        </p:grpSpPr>
        <p:sp>
          <p:nvSpPr>
            <p:cNvPr id="223" name="SMARTInkShape-1015">
              <a:extLst>
                <a:ext uri="{FF2B5EF4-FFF2-40B4-BE49-F238E27FC236}">
                  <a16:creationId xmlns:a16="http://schemas.microsoft.com/office/drawing/2014/main" xmlns="" id="{9AFD088F-200B-4388-A9DF-B1CF2925AC56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045958" y="5430627"/>
              <a:ext cx="116593" cy="195474"/>
            </a:xfrm>
            <a:custGeom>
              <a:avLst/>
              <a:gdLst/>
              <a:ahLst/>
              <a:cxnLst/>
              <a:rect l="0" t="0" r="0" b="0"/>
              <a:pathLst>
                <a:path w="116593" h="195474">
                  <a:moveTo>
                    <a:pt x="116592" y="30373"/>
                  </a:moveTo>
                  <a:lnTo>
                    <a:pt x="116592" y="30373"/>
                  </a:lnTo>
                  <a:lnTo>
                    <a:pt x="93448" y="10599"/>
                  </a:lnTo>
                  <a:lnTo>
                    <a:pt x="71334" y="1720"/>
                  </a:lnTo>
                  <a:lnTo>
                    <a:pt x="59083" y="0"/>
                  </a:lnTo>
                  <a:lnTo>
                    <a:pt x="44701" y="6761"/>
                  </a:lnTo>
                  <a:lnTo>
                    <a:pt x="28901" y="21289"/>
                  </a:lnTo>
                  <a:lnTo>
                    <a:pt x="12472" y="44210"/>
                  </a:lnTo>
                  <a:lnTo>
                    <a:pt x="3289" y="70860"/>
                  </a:lnTo>
                  <a:lnTo>
                    <a:pt x="0" y="111749"/>
                  </a:lnTo>
                  <a:lnTo>
                    <a:pt x="4095" y="137095"/>
                  </a:lnTo>
                  <a:lnTo>
                    <a:pt x="15323" y="160120"/>
                  </a:lnTo>
                  <a:lnTo>
                    <a:pt x="35365" y="176468"/>
                  </a:lnTo>
                  <a:lnTo>
                    <a:pt x="60030" y="187027"/>
                  </a:lnTo>
                  <a:lnTo>
                    <a:pt x="110242" y="195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016">
              <a:extLst>
                <a:ext uri="{FF2B5EF4-FFF2-40B4-BE49-F238E27FC236}">
                  <a16:creationId xmlns:a16="http://schemas.microsoft.com/office/drawing/2014/main" xmlns="" id="{7E435EF7-EF7D-42F4-9B8A-2047297E42E3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315342" y="5460033"/>
              <a:ext cx="12309" cy="159718"/>
            </a:xfrm>
            <a:custGeom>
              <a:avLst/>
              <a:gdLst/>
              <a:ahLst/>
              <a:cxnLst/>
              <a:rect l="0" t="0" r="0" b="0"/>
              <a:pathLst>
                <a:path w="12309" h="159718">
                  <a:moveTo>
                    <a:pt x="5958" y="7317"/>
                  </a:moveTo>
                  <a:lnTo>
                    <a:pt x="5958" y="7317"/>
                  </a:lnTo>
                  <a:lnTo>
                    <a:pt x="5958" y="575"/>
                  </a:lnTo>
                  <a:lnTo>
                    <a:pt x="5252" y="0"/>
                  </a:lnTo>
                  <a:lnTo>
                    <a:pt x="4076" y="1028"/>
                  </a:lnTo>
                  <a:lnTo>
                    <a:pt x="2587" y="3125"/>
                  </a:lnTo>
                  <a:lnTo>
                    <a:pt x="0" y="40039"/>
                  </a:lnTo>
                  <a:lnTo>
                    <a:pt x="1606" y="77455"/>
                  </a:lnTo>
                  <a:lnTo>
                    <a:pt x="5098" y="124653"/>
                  </a:lnTo>
                  <a:lnTo>
                    <a:pt x="12308" y="159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017">
              <a:extLst>
                <a:ext uri="{FF2B5EF4-FFF2-40B4-BE49-F238E27FC236}">
                  <a16:creationId xmlns:a16="http://schemas.microsoft.com/office/drawing/2014/main" xmlns="" id="{809F4B47-019D-4E6A-B5C9-D36DDC60BC92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224862" y="5454650"/>
              <a:ext cx="153589" cy="50801"/>
            </a:xfrm>
            <a:custGeom>
              <a:avLst/>
              <a:gdLst/>
              <a:ahLst/>
              <a:cxnLst/>
              <a:rect l="0" t="0" r="0" b="0"/>
              <a:pathLst>
                <a:path w="153589" h="50801">
                  <a:moveTo>
                    <a:pt x="20238" y="50800"/>
                  </a:moveTo>
                  <a:lnTo>
                    <a:pt x="20238" y="50800"/>
                  </a:lnTo>
                  <a:lnTo>
                    <a:pt x="465" y="31027"/>
                  </a:lnTo>
                  <a:lnTo>
                    <a:pt x="0" y="28446"/>
                  </a:lnTo>
                  <a:lnTo>
                    <a:pt x="1102" y="26019"/>
                  </a:lnTo>
                  <a:lnTo>
                    <a:pt x="3247" y="23696"/>
                  </a:lnTo>
                  <a:lnTo>
                    <a:pt x="26492" y="13685"/>
                  </a:lnTo>
                  <a:lnTo>
                    <a:pt x="70304" y="5152"/>
                  </a:lnTo>
                  <a:lnTo>
                    <a:pt x="103403" y="2289"/>
                  </a:lnTo>
                  <a:lnTo>
                    <a:pt x="1535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018">
              <a:extLst>
                <a:ext uri="{FF2B5EF4-FFF2-40B4-BE49-F238E27FC236}">
                  <a16:creationId xmlns:a16="http://schemas.microsoft.com/office/drawing/2014/main" xmlns="" id="{5E56052B-E202-4808-B217-67DAC5063EE9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238750" y="5619750"/>
              <a:ext cx="177801" cy="6351"/>
            </a:xfrm>
            <a:custGeom>
              <a:avLst/>
              <a:gdLst/>
              <a:ahLst/>
              <a:cxnLst/>
              <a:rect l="0" t="0" r="0" b="0"/>
              <a:pathLst>
                <a:path w="177801" h="6351">
                  <a:moveTo>
                    <a:pt x="0" y="0"/>
                  </a:moveTo>
                  <a:lnTo>
                    <a:pt x="0" y="0"/>
                  </a:lnTo>
                  <a:lnTo>
                    <a:pt x="38724" y="5467"/>
                  </a:lnTo>
                  <a:lnTo>
                    <a:pt x="75287" y="6088"/>
                  </a:lnTo>
                  <a:lnTo>
                    <a:pt x="114029" y="6272"/>
                  </a:lnTo>
                  <a:lnTo>
                    <a:pt x="160813" y="6335"/>
                  </a:lnTo>
                  <a:lnTo>
                    <a:pt x="1778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019">
              <a:extLst>
                <a:ext uri="{FF2B5EF4-FFF2-40B4-BE49-F238E27FC236}">
                  <a16:creationId xmlns:a16="http://schemas.microsoft.com/office/drawing/2014/main" xmlns="" id="{A21FBBBC-98E3-404E-9694-351768F14A14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438328" y="5551194"/>
              <a:ext cx="63418" cy="125707"/>
            </a:xfrm>
            <a:custGeom>
              <a:avLst/>
              <a:gdLst/>
              <a:ahLst/>
              <a:cxnLst/>
              <a:rect l="0" t="0" r="0" b="0"/>
              <a:pathLst>
                <a:path w="63418" h="125707">
                  <a:moveTo>
                    <a:pt x="48072" y="5056"/>
                  </a:moveTo>
                  <a:lnTo>
                    <a:pt x="48072" y="5056"/>
                  </a:lnTo>
                  <a:lnTo>
                    <a:pt x="44701" y="1685"/>
                  </a:lnTo>
                  <a:lnTo>
                    <a:pt x="39283" y="30"/>
                  </a:lnTo>
                  <a:lnTo>
                    <a:pt x="31465" y="0"/>
                  </a:lnTo>
                  <a:lnTo>
                    <a:pt x="6478" y="7622"/>
                  </a:lnTo>
                  <a:lnTo>
                    <a:pt x="3410" y="10294"/>
                  </a:lnTo>
                  <a:lnTo>
                    <a:pt x="0" y="17027"/>
                  </a:lnTo>
                  <a:lnTo>
                    <a:pt x="502" y="20798"/>
                  </a:lnTo>
                  <a:lnTo>
                    <a:pt x="4822" y="28750"/>
                  </a:lnTo>
                  <a:lnTo>
                    <a:pt x="13328" y="35107"/>
                  </a:lnTo>
                  <a:lnTo>
                    <a:pt x="54618" y="60362"/>
                  </a:lnTo>
                  <a:lnTo>
                    <a:pt x="58786" y="65210"/>
                  </a:lnTo>
                  <a:lnTo>
                    <a:pt x="63417" y="76242"/>
                  </a:lnTo>
                  <a:lnTo>
                    <a:pt x="63241" y="81440"/>
                  </a:lnTo>
                  <a:lnTo>
                    <a:pt x="59282" y="90981"/>
                  </a:lnTo>
                  <a:lnTo>
                    <a:pt x="9972" y="125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020">
              <a:extLst>
                <a:ext uri="{FF2B5EF4-FFF2-40B4-BE49-F238E27FC236}">
                  <a16:creationId xmlns:a16="http://schemas.microsoft.com/office/drawing/2014/main" xmlns="" id="{96983A9B-1FAD-435D-AA96-D06E631B9203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568950" y="5670550"/>
              <a:ext cx="35122" cy="57151"/>
            </a:xfrm>
            <a:custGeom>
              <a:avLst/>
              <a:gdLst/>
              <a:ahLst/>
              <a:cxnLst/>
              <a:rect l="0" t="0" r="0" b="0"/>
              <a:pathLst>
                <a:path w="35122" h="57151">
                  <a:moveTo>
                    <a:pt x="31750" y="0"/>
                  </a:moveTo>
                  <a:lnTo>
                    <a:pt x="31750" y="0"/>
                  </a:lnTo>
                  <a:lnTo>
                    <a:pt x="35121" y="3371"/>
                  </a:lnTo>
                  <a:lnTo>
                    <a:pt x="34894" y="12552"/>
                  </a:lnTo>
                  <a:lnTo>
                    <a:pt x="33846" y="18951"/>
                  </a:lnTo>
                  <a:lnTo>
                    <a:pt x="23274" y="3358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SMARTInkShape-Group184">
            <a:extLst>
              <a:ext uri="{FF2B5EF4-FFF2-40B4-BE49-F238E27FC236}">
                <a16:creationId xmlns:a16="http://schemas.microsoft.com/office/drawing/2014/main" xmlns="" id="{C1A8FC27-2420-4BD5-B571-E0ED2DBF73CB}"/>
              </a:ext>
            </a:extLst>
          </p:cNvPr>
          <p:cNvGrpSpPr/>
          <p:nvPr/>
        </p:nvGrpSpPr>
        <p:grpSpPr>
          <a:xfrm>
            <a:off x="5851549" y="5499100"/>
            <a:ext cx="1685902" cy="247651"/>
            <a:chOff x="5851549" y="5499100"/>
            <a:chExt cx="1685902" cy="247651"/>
          </a:xfrm>
        </p:grpSpPr>
        <p:sp>
          <p:nvSpPr>
            <p:cNvPr id="230" name="SMARTInkShape-1021">
              <a:extLst>
                <a:ext uri="{FF2B5EF4-FFF2-40B4-BE49-F238E27FC236}">
                  <a16:creationId xmlns:a16="http://schemas.microsoft.com/office/drawing/2014/main" xmlns="" id="{9E573225-44B8-473E-A381-805EA8ED57CC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851549" y="5574787"/>
              <a:ext cx="142852" cy="121164"/>
            </a:xfrm>
            <a:custGeom>
              <a:avLst/>
              <a:gdLst/>
              <a:ahLst/>
              <a:cxnLst/>
              <a:rect l="0" t="0" r="0" b="0"/>
              <a:pathLst>
                <a:path w="142852" h="121164">
                  <a:moveTo>
                    <a:pt x="92051" y="38613"/>
                  </a:moveTo>
                  <a:lnTo>
                    <a:pt x="92051" y="38613"/>
                  </a:lnTo>
                  <a:lnTo>
                    <a:pt x="91346" y="22712"/>
                  </a:lnTo>
                  <a:lnTo>
                    <a:pt x="83212" y="2487"/>
                  </a:lnTo>
                  <a:lnTo>
                    <a:pt x="79808" y="417"/>
                  </a:lnTo>
                  <a:lnTo>
                    <a:pt x="70382" y="0"/>
                  </a:lnTo>
                  <a:lnTo>
                    <a:pt x="49804" y="10474"/>
                  </a:lnTo>
                  <a:lnTo>
                    <a:pt x="25833" y="37096"/>
                  </a:lnTo>
                  <a:lnTo>
                    <a:pt x="7598" y="71794"/>
                  </a:lnTo>
                  <a:lnTo>
                    <a:pt x="0" y="102146"/>
                  </a:lnTo>
                  <a:lnTo>
                    <a:pt x="1756" y="109190"/>
                  </a:lnTo>
                  <a:lnTo>
                    <a:pt x="5749" y="114592"/>
                  </a:lnTo>
                  <a:lnTo>
                    <a:pt x="11233" y="118899"/>
                  </a:lnTo>
                  <a:lnTo>
                    <a:pt x="17711" y="120359"/>
                  </a:lnTo>
                  <a:lnTo>
                    <a:pt x="32435" y="118219"/>
                  </a:lnTo>
                  <a:lnTo>
                    <a:pt x="56591" y="102339"/>
                  </a:lnTo>
                  <a:lnTo>
                    <a:pt x="101217" y="56034"/>
                  </a:lnTo>
                  <a:lnTo>
                    <a:pt x="104052" y="52246"/>
                  </a:lnTo>
                  <a:lnTo>
                    <a:pt x="104285" y="52640"/>
                  </a:lnTo>
                  <a:lnTo>
                    <a:pt x="110485" y="73044"/>
                  </a:lnTo>
                  <a:lnTo>
                    <a:pt x="126397" y="101179"/>
                  </a:lnTo>
                  <a:lnTo>
                    <a:pt x="142851" y="121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022">
              <a:extLst>
                <a:ext uri="{FF2B5EF4-FFF2-40B4-BE49-F238E27FC236}">
                  <a16:creationId xmlns:a16="http://schemas.microsoft.com/office/drawing/2014/main" xmlns="" id="{B46D59C0-EF95-4290-A213-23F90E02219D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317349" y="5500767"/>
              <a:ext cx="102502" cy="195184"/>
            </a:xfrm>
            <a:custGeom>
              <a:avLst/>
              <a:gdLst/>
              <a:ahLst/>
              <a:cxnLst/>
              <a:rect l="0" t="0" r="0" b="0"/>
              <a:pathLst>
                <a:path w="102502" h="195184">
                  <a:moveTo>
                    <a:pt x="102501" y="23733"/>
                  </a:moveTo>
                  <a:lnTo>
                    <a:pt x="102501" y="23733"/>
                  </a:lnTo>
                  <a:lnTo>
                    <a:pt x="95759" y="13620"/>
                  </a:lnTo>
                  <a:lnTo>
                    <a:pt x="84923" y="6774"/>
                  </a:lnTo>
                  <a:lnTo>
                    <a:pt x="64837" y="834"/>
                  </a:lnTo>
                  <a:lnTo>
                    <a:pt x="58341" y="0"/>
                  </a:lnTo>
                  <a:lnTo>
                    <a:pt x="43599" y="4718"/>
                  </a:lnTo>
                  <a:lnTo>
                    <a:pt x="35716" y="8940"/>
                  </a:lnTo>
                  <a:lnTo>
                    <a:pt x="14509" y="35107"/>
                  </a:lnTo>
                  <a:lnTo>
                    <a:pt x="1563" y="76414"/>
                  </a:lnTo>
                  <a:lnTo>
                    <a:pt x="0" y="117659"/>
                  </a:lnTo>
                  <a:lnTo>
                    <a:pt x="7377" y="153320"/>
                  </a:lnTo>
                  <a:lnTo>
                    <a:pt x="32651" y="195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023">
              <a:extLst>
                <a:ext uri="{FF2B5EF4-FFF2-40B4-BE49-F238E27FC236}">
                  <a16:creationId xmlns:a16="http://schemas.microsoft.com/office/drawing/2014/main" xmlns="" id="{32955FAB-63C4-42F4-B0B5-9E06ECA3C475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502791" y="5511800"/>
              <a:ext cx="5960" cy="146051"/>
            </a:xfrm>
            <a:custGeom>
              <a:avLst/>
              <a:gdLst/>
              <a:ahLst/>
              <a:cxnLst/>
              <a:rect l="0" t="0" r="0" b="0"/>
              <a:pathLst>
                <a:path w="5960" h="146051">
                  <a:moveTo>
                    <a:pt x="5959" y="0"/>
                  </a:moveTo>
                  <a:lnTo>
                    <a:pt x="5959" y="0"/>
                  </a:lnTo>
                  <a:lnTo>
                    <a:pt x="1595" y="17326"/>
                  </a:lnTo>
                  <a:lnTo>
                    <a:pt x="0" y="61199"/>
                  </a:lnTo>
                  <a:lnTo>
                    <a:pt x="1607" y="102800"/>
                  </a:lnTo>
                  <a:lnTo>
                    <a:pt x="5959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024">
              <a:extLst>
                <a:ext uri="{FF2B5EF4-FFF2-40B4-BE49-F238E27FC236}">
                  <a16:creationId xmlns:a16="http://schemas.microsoft.com/office/drawing/2014/main" xmlns="" id="{795E7E67-6DA6-4B3C-A420-25BCA5955826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572250" y="5620338"/>
              <a:ext cx="76201" cy="5763"/>
            </a:xfrm>
            <a:custGeom>
              <a:avLst/>
              <a:gdLst/>
              <a:ahLst/>
              <a:cxnLst/>
              <a:rect l="0" t="0" r="0" b="0"/>
              <a:pathLst>
                <a:path w="76201" h="5763">
                  <a:moveTo>
                    <a:pt x="0" y="5762"/>
                  </a:moveTo>
                  <a:lnTo>
                    <a:pt x="0" y="5762"/>
                  </a:lnTo>
                  <a:lnTo>
                    <a:pt x="0" y="2391"/>
                  </a:lnTo>
                  <a:lnTo>
                    <a:pt x="1411" y="1398"/>
                  </a:lnTo>
                  <a:lnTo>
                    <a:pt x="12255" y="0"/>
                  </a:lnTo>
                  <a:lnTo>
                    <a:pt x="56369" y="2861"/>
                  </a:lnTo>
                  <a:lnTo>
                    <a:pt x="76200" y="5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025">
              <a:extLst>
                <a:ext uri="{FF2B5EF4-FFF2-40B4-BE49-F238E27FC236}">
                  <a16:creationId xmlns:a16="http://schemas.microsoft.com/office/drawing/2014/main" xmlns="" id="{165AE2BD-349F-4878-BCF7-6B9798C910CF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726451" y="5543550"/>
              <a:ext cx="137900" cy="116227"/>
            </a:xfrm>
            <a:custGeom>
              <a:avLst/>
              <a:gdLst/>
              <a:ahLst/>
              <a:cxnLst/>
              <a:rect l="0" t="0" r="0" b="0"/>
              <a:pathLst>
                <a:path w="137900" h="116227">
                  <a:moveTo>
                    <a:pt x="137899" y="0"/>
                  </a:moveTo>
                  <a:lnTo>
                    <a:pt x="137899" y="0"/>
                  </a:lnTo>
                  <a:lnTo>
                    <a:pt x="134528" y="0"/>
                  </a:lnTo>
                  <a:lnTo>
                    <a:pt x="134240" y="706"/>
                  </a:lnTo>
                  <a:lnTo>
                    <a:pt x="135802" y="3371"/>
                  </a:lnTo>
                  <a:lnTo>
                    <a:pt x="130536" y="18951"/>
                  </a:lnTo>
                  <a:lnTo>
                    <a:pt x="108928" y="58933"/>
                  </a:lnTo>
                  <a:lnTo>
                    <a:pt x="67970" y="97771"/>
                  </a:lnTo>
                  <a:lnTo>
                    <a:pt x="48259" y="110482"/>
                  </a:lnTo>
                  <a:lnTo>
                    <a:pt x="32441" y="116131"/>
                  </a:lnTo>
                  <a:lnTo>
                    <a:pt x="25966" y="116226"/>
                  </a:lnTo>
                  <a:lnTo>
                    <a:pt x="15008" y="112569"/>
                  </a:lnTo>
                  <a:lnTo>
                    <a:pt x="7316" y="104359"/>
                  </a:lnTo>
                  <a:lnTo>
                    <a:pt x="2251" y="93654"/>
                  </a:lnTo>
                  <a:lnTo>
                    <a:pt x="0" y="81840"/>
                  </a:lnTo>
                  <a:lnTo>
                    <a:pt x="2762" y="71417"/>
                  </a:lnTo>
                  <a:lnTo>
                    <a:pt x="5475" y="66661"/>
                  </a:lnTo>
                  <a:lnTo>
                    <a:pt x="9399" y="63491"/>
                  </a:lnTo>
                  <a:lnTo>
                    <a:pt x="19405" y="59968"/>
                  </a:lnTo>
                  <a:lnTo>
                    <a:pt x="40309" y="61356"/>
                  </a:lnTo>
                  <a:lnTo>
                    <a:pt x="86024" y="88966"/>
                  </a:lnTo>
                  <a:lnTo>
                    <a:pt x="112499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026">
              <a:extLst>
                <a:ext uri="{FF2B5EF4-FFF2-40B4-BE49-F238E27FC236}">
                  <a16:creationId xmlns:a16="http://schemas.microsoft.com/office/drawing/2014/main" xmlns="" id="{7B252548-7858-4C79-A63D-7A982C15242F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934200" y="5499100"/>
              <a:ext cx="69295" cy="247651"/>
            </a:xfrm>
            <a:custGeom>
              <a:avLst/>
              <a:gdLst/>
              <a:ahLst/>
              <a:cxnLst/>
              <a:rect l="0" t="0" r="0" b="0"/>
              <a:pathLst>
                <a:path w="69295" h="247651">
                  <a:moveTo>
                    <a:pt x="6350" y="0"/>
                  </a:moveTo>
                  <a:lnTo>
                    <a:pt x="6350" y="0"/>
                  </a:lnTo>
                  <a:lnTo>
                    <a:pt x="16463" y="3371"/>
                  </a:lnTo>
                  <a:lnTo>
                    <a:pt x="36236" y="18951"/>
                  </a:lnTo>
                  <a:lnTo>
                    <a:pt x="56598" y="54925"/>
                  </a:lnTo>
                  <a:lnTo>
                    <a:pt x="69294" y="97962"/>
                  </a:lnTo>
                  <a:lnTo>
                    <a:pt x="67412" y="141993"/>
                  </a:lnTo>
                  <a:lnTo>
                    <a:pt x="47804" y="186319"/>
                  </a:lnTo>
                  <a:lnTo>
                    <a:pt x="13102" y="231877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027">
              <a:extLst>
                <a:ext uri="{FF2B5EF4-FFF2-40B4-BE49-F238E27FC236}">
                  <a16:creationId xmlns:a16="http://schemas.microsoft.com/office/drawing/2014/main" xmlns="" id="{2A9BFB78-21C3-4D56-AEA6-07EC715F0872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206486" y="5515080"/>
              <a:ext cx="70615" cy="168171"/>
            </a:xfrm>
            <a:custGeom>
              <a:avLst/>
              <a:gdLst/>
              <a:ahLst/>
              <a:cxnLst/>
              <a:rect l="0" t="0" r="0" b="0"/>
              <a:pathLst>
                <a:path w="70615" h="168171">
                  <a:moveTo>
                    <a:pt x="70614" y="9420"/>
                  </a:moveTo>
                  <a:lnTo>
                    <a:pt x="70614" y="9420"/>
                  </a:lnTo>
                  <a:lnTo>
                    <a:pt x="61775" y="581"/>
                  </a:lnTo>
                  <a:lnTo>
                    <a:pt x="59077" y="0"/>
                  </a:lnTo>
                  <a:lnTo>
                    <a:pt x="52316" y="1235"/>
                  </a:lnTo>
                  <a:lnTo>
                    <a:pt x="37205" y="16010"/>
                  </a:lnTo>
                  <a:lnTo>
                    <a:pt x="10183" y="55720"/>
                  </a:lnTo>
                  <a:lnTo>
                    <a:pt x="1893" y="77035"/>
                  </a:lnTo>
                  <a:lnTo>
                    <a:pt x="0" y="108868"/>
                  </a:lnTo>
                  <a:lnTo>
                    <a:pt x="7279" y="137271"/>
                  </a:lnTo>
                  <a:lnTo>
                    <a:pt x="16359" y="151144"/>
                  </a:lnTo>
                  <a:lnTo>
                    <a:pt x="32514" y="168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028">
              <a:extLst>
                <a:ext uri="{FF2B5EF4-FFF2-40B4-BE49-F238E27FC236}">
                  <a16:creationId xmlns:a16="http://schemas.microsoft.com/office/drawing/2014/main" xmlns="" id="{A579D3FD-9443-43BC-ABD9-C5AFD216538F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397750" y="5524500"/>
              <a:ext cx="19051" cy="171451"/>
            </a:xfrm>
            <a:custGeom>
              <a:avLst/>
              <a:gdLst/>
              <a:ahLst/>
              <a:cxnLst/>
              <a:rect l="0" t="0" r="0" b="0"/>
              <a:pathLst>
                <a:path w="19051" h="171451">
                  <a:moveTo>
                    <a:pt x="0" y="0"/>
                  </a:moveTo>
                  <a:lnTo>
                    <a:pt x="0" y="0"/>
                  </a:lnTo>
                  <a:lnTo>
                    <a:pt x="5467" y="38724"/>
                  </a:lnTo>
                  <a:lnTo>
                    <a:pt x="9459" y="75287"/>
                  </a:lnTo>
                  <a:lnTo>
                    <a:pt x="11740" y="117400"/>
                  </a:lnTo>
                  <a:lnTo>
                    <a:pt x="190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029">
              <a:extLst>
                <a:ext uri="{FF2B5EF4-FFF2-40B4-BE49-F238E27FC236}">
                  <a16:creationId xmlns:a16="http://schemas.microsoft.com/office/drawing/2014/main" xmlns="" id="{3055DAD4-BFAC-47BF-904C-466C9C5EB1AB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324529" y="5518150"/>
              <a:ext cx="136722" cy="12701"/>
            </a:xfrm>
            <a:custGeom>
              <a:avLst/>
              <a:gdLst/>
              <a:ahLst/>
              <a:cxnLst/>
              <a:rect l="0" t="0" r="0" b="0"/>
              <a:pathLst>
                <a:path w="13672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9329"/>
                  </a:lnTo>
                  <a:lnTo>
                    <a:pt x="418" y="8336"/>
                  </a:lnTo>
                  <a:lnTo>
                    <a:pt x="4645" y="7233"/>
                  </a:lnTo>
                  <a:lnTo>
                    <a:pt x="49234" y="4585"/>
                  </a:lnTo>
                  <a:lnTo>
                    <a:pt x="92690" y="1358"/>
                  </a:lnTo>
                  <a:lnTo>
                    <a:pt x="136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030">
              <a:extLst>
                <a:ext uri="{FF2B5EF4-FFF2-40B4-BE49-F238E27FC236}">
                  <a16:creationId xmlns:a16="http://schemas.microsoft.com/office/drawing/2014/main" xmlns="" id="{C6C81A6D-0A7E-43DF-A285-5CE252A33CC6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353300" y="5689600"/>
              <a:ext cx="184151" cy="6351"/>
            </a:xfrm>
            <a:custGeom>
              <a:avLst/>
              <a:gdLst/>
              <a:ahLst/>
              <a:cxnLst/>
              <a:rect l="0" t="0" r="0" b="0"/>
              <a:pathLst>
                <a:path w="184151" h="6351">
                  <a:moveTo>
                    <a:pt x="0" y="6350"/>
                  </a:moveTo>
                  <a:lnTo>
                    <a:pt x="0" y="6350"/>
                  </a:lnTo>
                  <a:lnTo>
                    <a:pt x="44258" y="6350"/>
                  </a:lnTo>
                  <a:lnTo>
                    <a:pt x="88136" y="4469"/>
                  </a:lnTo>
                  <a:lnTo>
                    <a:pt x="121722" y="1986"/>
                  </a:lnTo>
                  <a:lnTo>
                    <a:pt x="163457" y="588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" name="SMARTInkShape-Group185">
            <a:extLst>
              <a:ext uri="{FF2B5EF4-FFF2-40B4-BE49-F238E27FC236}">
                <a16:creationId xmlns:a16="http://schemas.microsoft.com/office/drawing/2014/main" xmlns="" id="{C9AC7A04-3DD4-4DF4-B349-0BA22F565908}"/>
              </a:ext>
            </a:extLst>
          </p:cNvPr>
          <p:cNvGrpSpPr/>
          <p:nvPr/>
        </p:nvGrpSpPr>
        <p:grpSpPr>
          <a:xfrm>
            <a:off x="7816850" y="5511800"/>
            <a:ext cx="146928" cy="196851"/>
            <a:chOff x="7816850" y="5511800"/>
            <a:chExt cx="146928" cy="196851"/>
          </a:xfrm>
        </p:grpSpPr>
        <p:sp>
          <p:nvSpPr>
            <p:cNvPr id="241" name="SMARTInkShape-1031">
              <a:extLst>
                <a:ext uri="{FF2B5EF4-FFF2-40B4-BE49-F238E27FC236}">
                  <a16:creationId xmlns:a16="http://schemas.microsoft.com/office/drawing/2014/main" xmlns="" id="{7E0C6F1F-25D7-4D52-B7A2-BF06B9C573D9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823200" y="559435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12700" y="0"/>
                  </a:moveTo>
                  <a:lnTo>
                    <a:pt x="12700" y="0"/>
                  </a:lnTo>
                  <a:lnTo>
                    <a:pt x="7673" y="43308"/>
                  </a:lnTo>
                  <a:lnTo>
                    <a:pt x="2160" y="89324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032">
              <a:extLst>
                <a:ext uri="{FF2B5EF4-FFF2-40B4-BE49-F238E27FC236}">
                  <a16:creationId xmlns:a16="http://schemas.microsoft.com/office/drawing/2014/main" xmlns="" id="{F02895E7-1043-4A5E-820B-3C2B49E1ED5C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816850" y="55118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033">
              <a:extLst>
                <a:ext uri="{FF2B5EF4-FFF2-40B4-BE49-F238E27FC236}">
                  <a16:creationId xmlns:a16="http://schemas.microsoft.com/office/drawing/2014/main" xmlns="" id="{3BFA1E31-A1C2-4712-8D5D-B9BEC2A72AA1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879271" y="5556250"/>
              <a:ext cx="84507" cy="152401"/>
            </a:xfrm>
            <a:custGeom>
              <a:avLst/>
              <a:gdLst/>
              <a:ahLst/>
              <a:cxnLst/>
              <a:rect l="0" t="0" r="0" b="0"/>
              <a:pathLst>
                <a:path w="84507" h="152401">
                  <a:moveTo>
                    <a:pt x="39179" y="0"/>
                  </a:moveTo>
                  <a:lnTo>
                    <a:pt x="39179" y="0"/>
                  </a:lnTo>
                  <a:lnTo>
                    <a:pt x="25695" y="0"/>
                  </a:lnTo>
                  <a:lnTo>
                    <a:pt x="15312" y="3763"/>
                  </a:lnTo>
                  <a:lnTo>
                    <a:pt x="10568" y="6742"/>
                  </a:lnTo>
                  <a:lnTo>
                    <a:pt x="3415" y="15696"/>
                  </a:lnTo>
                  <a:lnTo>
                    <a:pt x="519" y="21047"/>
                  </a:lnTo>
                  <a:lnTo>
                    <a:pt x="0" y="26026"/>
                  </a:lnTo>
                  <a:lnTo>
                    <a:pt x="3187" y="35321"/>
                  </a:lnTo>
                  <a:lnTo>
                    <a:pt x="16285" y="51858"/>
                  </a:lnTo>
                  <a:lnTo>
                    <a:pt x="57793" y="77663"/>
                  </a:lnTo>
                  <a:lnTo>
                    <a:pt x="72851" y="89550"/>
                  </a:lnTo>
                  <a:lnTo>
                    <a:pt x="81897" y="101889"/>
                  </a:lnTo>
                  <a:lnTo>
                    <a:pt x="84506" y="114429"/>
                  </a:lnTo>
                  <a:lnTo>
                    <a:pt x="84213" y="120736"/>
                  </a:lnTo>
                  <a:lnTo>
                    <a:pt x="81901" y="126351"/>
                  </a:lnTo>
                  <a:lnTo>
                    <a:pt x="73689" y="136354"/>
                  </a:lnTo>
                  <a:lnTo>
                    <a:pt x="53794" y="146548"/>
                  </a:lnTo>
                  <a:lnTo>
                    <a:pt x="13779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SMARTInkShape-Group186">
            <a:extLst>
              <a:ext uri="{FF2B5EF4-FFF2-40B4-BE49-F238E27FC236}">
                <a16:creationId xmlns:a16="http://schemas.microsoft.com/office/drawing/2014/main" xmlns="" id="{2AF22575-2E08-4944-8AFA-EF0510EDBA2B}"/>
              </a:ext>
            </a:extLst>
          </p:cNvPr>
          <p:cNvGrpSpPr/>
          <p:nvPr/>
        </p:nvGrpSpPr>
        <p:grpSpPr>
          <a:xfrm>
            <a:off x="3266879" y="6184900"/>
            <a:ext cx="320872" cy="336551"/>
            <a:chOff x="3266879" y="6184900"/>
            <a:chExt cx="320872" cy="336551"/>
          </a:xfrm>
        </p:grpSpPr>
        <p:sp>
          <p:nvSpPr>
            <p:cNvPr id="245" name="SMARTInkShape-1034">
              <a:extLst>
                <a:ext uri="{FF2B5EF4-FFF2-40B4-BE49-F238E27FC236}">
                  <a16:creationId xmlns:a16="http://schemas.microsoft.com/office/drawing/2014/main" xmlns="" id="{650EE2F0-A99D-4A46-B194-F6BD0D7D139E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368191" y="6281294"/>
              <a:ext cx="200510" cy="233807"/>
            </a:xfrm>
            <a:custGeom>
              <a:avLst/>
              <a:gdLst/>
              <a:ahLst/>
              <a:cxnLst/>
              <a:rect l="0" t="0" r="0" b="0"/>
              <a:pathLst>
                <a:path w="200510" h="233807">
                  <a:moveTo>
                    <a:pt x="3659" y="11556"/>
                  </a:moveTo>
                  <a:lnTo>
                    <a:pt x="3659" y="11556"/>
                  </a:lnTo>
                  <a:lnTo>
                    <a:pt x="3659" y="2717"/>
                  </a:lnTo>
                  <a:lnTo>
                    <a:pt x="2953" y="1430"/>
                  </a:lnTo>
                  <a:lnTo>
                    <a:pt x="1777" y="572"/>
                  </a:lnTo>
                  <a:lnTo>
                    <a:pt x="288" y="0"/>
                  </a:lnTo>
                  <a:lnTo>
                    <a:pt x="0" y="324"/>
                  </a:lnTo>
                  <a:lnTo>
                    <a:pt x="16206" y="22010"/>
                  </a:lnTo>
                  <a:lnTo>
                    <a:pt x="55056" y="64421"/>
                  </a:lnTo>
                  <a:lnTo>
                    <a:pt x="88267" y="102950"/>
                  </a:lnTo>
                  <a:lnTo>
                    <a:pt x="123037" y="143763"/>
                  </a:lnTo>
                  <a:lnTo>
                    <a:pt x="163020" y="188738"/>
                  </a:lnTo>
                  <a:lnTo>
                    <a:pt x="200509" y="233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035">
              <a:extLst>
                <a:ext uri="{FF2B5EF4-FFF2-40B4-BE49-F238E27FC236}">
                  <a16:creationId xmlns:a16="http://schemas.microsoft.com/office/drawing/2014/main" xmlns="" id="{F93F5BD2-7443-419B-97C8-7CBFA4E5D4E7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397250" y="6261099"/>
              <a:ext cx="177801" cy="260352"/>
            </a:xfrm>
            <a:custGeom>
              <a:avLst/>
              <a:gdLst/>
              <a:ahLst/>
              <a:cxnLst/>
              <a:rect l="0" t="0" r="0" b="0"/>
              <a:pathLst>
                <a:path w="177801" h="260352">
                  <a:moveTo>
                    <a:pt x="177800" y="1"/>
                  </a:moveTo>
                  <a:lnTo>
                    <a:pt x="177800" y="1"/>
                  </a:lnTo>
                  <a:lnTo>
                    <a:pt x="174429" y="0"/>
                  </a:lnTo>
                  <a:lnTo>
                    <a:pt x="170893" y="5646"/>
                  </a:lnTo>
                  <a:lnTo>
                    <a:pt x="144879" y="48409"/>
                  </a:lnTo>
                  <a:lnTo>
                    <a:pt x="116226" y="89995"/>
                  </a:lnTo>
                  <a:lnTo>
                    <a:pt x="93284" y="123960"/>
                  </a:lnTo>
                  <a:lnTo>
                    <a:pt x="67095" y="160222"/>
                  </a:lnTo>
                  <a:lnTo>
                    <a:pt x="41814" y="194683"/>
                  </a:lnTo>
                  <a:lnTo>
                    <a:pt x="12101" y="239906"/>
                  </a:lnTo>
                  <a:lnTo>
                    <a:pt x="0" y="260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1036">
              <a:extLst>
                <a:ext uri="{FF2B5EF4-FFF2-40B4-BE49-F238E27FC236}">
                  <a16:creationId xmlns:a16="http://schemas.microsoft.com/office/drawing/2014/main" xmlns="" id="{A778E0CC-FDF8-4E0B-BB25-F4803B6CAF2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266879" y="6184900"/>
              <a:ext cx="320872" cy="19051"/>
            </a:xfrm>
            <a:custGeom>
              <a:avLst/>
              <a:gdLst/>
              <a:ahLst/>
              <a:cxnLst/>
              <a:rect l="0" t="0" r="0" b="0"/>
              <a:pathLst>
                <a:path w="32087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5679"/>
                  </a:lnTo>
                  <a:lnTo>
                    <a:pt x="1829" y="13981"/>
                  </a:lnTo>
                  <a:lnTo>
                    <a:pt x="11388" y="10211"/>
                  </a:lnTo>
                  <a:lnTo>
                    <a:pt x="52862" y="4122"/>
                  </a:lnTo>
                  <a:lnTo>
                    <a:pt x="95687" y="1832"/>
                  </a:lnTo>
                  <a:lnTo>
                    <a:pt x="119948" y="1222"/>
                  </a:lnTo>
                  <a:lnTo>
                    <a:pt x="145295" y="814"/>
                  </a:lnTo>
                  <a:lnTo>
                    <a:pt x="171365" y="543"/>
                  </a:lnTo>
                  <a:lnTo>
                    <a:pt x="197916" y="362"/>
                  </a:lnTo>
                  <a:lnTo>
                    <a:pt x="223379" y="241"/>
                  </a:lnTo>
                  <a:lnTo>
                    <a:pt x="248115" y="160"/>
                  </a:lnTo>
                  <a:lnTo>
                    <a:pt x="288535" y="72"/>
                  </a:lnTo>
                  <a:lnTo>
                    <a:pt x="320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SMARTInkShape-Group187">
            <a:extLst>
              <a:ext uri="{FF2B5EF4-FFF2-40B4-BE49-F238E27FC236}">
                <a16:creationId xmlns:a16="http://schemas.microsoft.com/office/drawing/2014/main" xmlns="" id="{A0402A6A-042F-483C-B478-2D86545973D7}"/>
              </a:ext>
            </a:extLst>
          </p:cNvPr>
          <p:cNvGrpSpPr/>
          <p:nvPr/>
        </p:nvGrpSpPr>
        <p:grpSpPr>
          <a:xfrm>
            <a:off x="3850791" y="6113437"/>
            <a:ext cx="1873170" cy="515438"/>
            <a:chOff x="3850791" y="6113437"/>
            <a:chExt cx="1873170" cy="515438"/>
          </a:xfrm>
        </p:grpSpPr>
        <p:sp>
          <p:nvSpPr>
            <p:cNvPr id="249" name="SMARTInkShape-1037">
              <a:extLst>
                <a:ext uri="{FF2B5EF4-FFF2-40B4-BE49-F238E27FC236}">
                  <a16:creationId xmlns:a16="http://schemas.microsoft.com/office/drawing/2014/main" xmlns="" id="{1C67BFAD-2289-44BF-A63B-7BE80783B88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867150" y="6343650"/>
              <a:ext cx="177801" cy="12701"/>
            </a:xfrm>
            <a:custGeom>
              <a:avLst/>
              <a:gdLst/>
              <a:ahLst/>
              <a:cxnLst/>
              <a:rect l="0" t="0" r="0" b="0"/>
              <a:pathLst>
                <a:path w="177801" h="12701">
                  <a:moveTo>
                    <a:pt x="0" y="12700"/>
                  </a:moveTo>
                  <a:lnTo>
                    <a:pt x="0" y="12700"/>
                  </a:lnTo>
                  <a:lnTo>
                    <a:pt x="12552" y="10818"/>
                  </a:lnTo>
                  <a:lnTo>
                    <a:pt x="55980" y="6233"/>
                  </a:lnTo>
                  <a:lnTo>
                    <a:pt x="95295" y="2160"/>
                  </a:lnTo>
                  <a:lnTo>
                    <a:pt x="136107" y="640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038">
              <a:extLst>
                <a:ext uri="{FF2B5EF4-FFF2-40B4-BE49-F238E27FC236}">
                  <a16:creationId xmlns:a16="http://schemas.microsoft.com/office/drawing/2014/main" xmlns="" id="{890E7575-E512-4929-87CA-F382857C744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962400" y="6242050"/>
              <a:ext cx="19051" cy="209551"/>
            </a:xfrm>
            <a:custGeom>
              <a:avLst/>
              <a:gdLst/>
              <a:ahLst/>
              <a:cxnLst/>
              <a:rect l="0" t="0" r="0" b="0"/>
              <a:pathLst>
                <a:path w="19051" h="209551">
                  <a:moveTo>
                    <a:pt x="0" y="0"/>
                  </a:moveTo>
                  <a:lnTo>
                    <a:pt x="0" y="0"/>
                  </a:lnTo>
                  <a:lnTo>
                    <a:pt x="1411" y="43751"/>
                  </a:lnTo>
                  <a:lnTo>
                    <a:pt x="8728" y="79285"/>
                  </a:lnTo>
                  <a:lnTo>
                    <a:pt x="10818" y="123525"/>
                  </a:lnTo>
                  <a:lnTo>
                    <a:pt x="9398" y="163365"/>
                  </a:lnTo>
                  <a:lnTo>
                    <a:pt x="190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039">
              <a:extLst>
                <a:ext uri="{FF2B5EF4-FFF2-40B4-BE49-F238E27FC236}">
                  <a16:creationId xmlns:a16="http://schemas.microsoft.com/office/drawing/2014/main" xmlns="" id="{D2989279-95E6-4AD8-9722-9C733F71D24F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850791" y="6496050"/>
              <a:ext cx="308460" cy="43307"/>
            </a:xfrm>
            <a:custGeom>
              <a:avLst/>
              <a:gdLst/>
              <a:ahLst/>
              <a:cxnLst/>
              <a:rect l="0" t="0" r="0" b="0"/>
              <a:pathLst>
                <a:path w="308460" h="43307">
                  <a:moveTo>
                    <a:pt x="3659" y="31750"/>
                  </a:moveTo>
                  <a:lnTo>
                    <a:pt x="3659" y="31750"/>
                  </a:lnTo>
                  <a:lnTo>
                    <a:pt x="288" y="35120"/>
                  </a:lnTo>
                  <a:lnTo>
                    <a:pt x="0" y="36819"/>
                  </a:lnTo>
                  <a:lnTo>
                    <a:pt x="515" y="38657"/>
                  </a:lnTo>
                  <a:lnTo>
                    <a:pt x="1563" y="40588"/>
                  </a:lnTo>
                  <a:lnTo>
                    <a:pt x="23263" y="43306"/>
                  </a:lnTo>
                  <a:lnTo>
                    <a:pt x="54235" y="40179"/>
                  </a:lnTo>
                  <a:lnTo>
                    <a:pt x="94576" y="33379"/>
                  </a:lnTo>
                  <a:lnTo>
                    <a:pt x="140727" y="23302"/>
                  </a:lnTo>
                  <a:lnTo>
                    <a:pt x="187580" y="15531"/>
                  </a:lnTo>
                  <a:lnTo>
                    <a:pt x="232157" y="9725"/>
                  </a:lnTo>
                  <a:lnTo>
                    <a:pt x="270784" y="4793"/>
                  </a:lnTo>
                  <a:lnTo>
                    <a:pt x="3084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1040">
              <a:extLst>
                <a:ext uri="{FF2B5EF4-FFF2-40B4-BE49-F238E27FC236}">
                  <a16:creationId xmlns:a16="http://schemas.microsoft.com/office/drawing/2014/main" xmlns="" id="{9CAEEFEC-F659-4F4E-B132-E083A4165A3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308677" y="6255119"/>
              <a:ext cx="269674" cy="252210"/>
            </a:xfrm>
            <a:custGeom>
              <a:avLst/>
              <a:gdLst/>
              <a:ahLst/>
              <a:cxnLst/>
              <a:rect l="0" t="0" r="0" b="0"/>
              <a:pathLst>
                <a:path w="269674" h="252210">
                  <a:moveTo>
                    <a:pt x="47423" y="31381"/>
                  </a:moveTo>
                  <a:lnTo>
                    <a:pt x="47423" y="31381"/>
                  </a:lnTo>
                  <a:lnTo>
                    <a:pt x="41956" y="25914"/>
                  </a:lnTo>
                  <a:lnTo>
                    <a:pt x="42367" y="25619"/>
                  </a:lnTo>
                  <a:lnTo>
                    <a:pt x="80339" y="18158"/>
                  </a:lnTo>
                  <a:lnTo>
                    <a:pt x="121381" y="12175"/>
                  </a:lnTo>
                  <a:lnTo>
                    <a:pt x="167409" y="5935"/>
                  </a:lnTo>
                  <a:lnTo>
                    <a:pt x="206682" y="1499"/>
                  </a:lnTo>
                  <a:lnTo>
                    <a:pt x="241865" y="0"/>
                  </a:lnTo>
                  <a:lnTo>
                    <a:pt x="247607" y="1288"/>
                  </a:lnTo>
                  <a:lnTo>
                    <a:pt x="255867" y="6483"/>
                  </a:lnTo>
                  <a:lnTo>
                    <a:pt x="257647" y="11254"/>
                  </a:lnTo>
                  <a:lnTo>
                    <a:pt x="257743" y="24081"/>
                  </a:lnTo>
                  <a:lnTo>
                    <a:pt x="249789" y="39191"/>
                  </a:lnTo>
                  <a:lnTo>
                    <a:pt x="223800" y="65446"/>
                  </a:lnTo>
                  <a:lnTo>
                    <a:pt x="181057" y="97448"/>
                  </a:lnTo>
                  <a:lnTo>
                    <a:pt x="146327" y="122127"/>
                  </a:lnTo>
                  <a:lnTo>
                    <a:pt x="109725" y="149559"/>
                  </a:lnTo>
                  <a:lnTo>
                    <a:pt x="76053" y="174450"/>
                  </a:lnTo>
                  <a:lnTo>
                    <a:pt x="36856" y="204535"/>
                  </a:lnTo>
                  <a:lnTo>
                    <a:pt x="4220" y="234545"/>
                  </a:lnTo>
                  <a:lnTo>
                    <a:pt x="0" y="241150"/>
                  </a:lnTo>
                  <a:lnTo>
                    <a:pt x="285" y="243899"/>
                  </a:lnTo>
                  <a:lnTo>
                    <a:pt x="1887" y="246438"/>
                  </a:lnTo>
                  <a:lnTo>
                    <a:pt x="4366" y="248835"/>
                  </a:lnTo>
                  <a:lnTo>
                    <a:pt x="28080" y="252209"/>
                  </a:lnTo>
                  <a:lnTo>
                    <a:pt x="68659" y="249838"/>
                  </a:lnTo>
                  <a:lnTo>
                    <a:pt x="103899" y="246536"/>
                  </a:lnTo>
                  <a:lnTo>
                    <a:pt x="142373" y="242012"/>
                  </a:lnTo>
                  <a:lnTo>
                    <a:pt x="180640" y="235296"/>
                  </a:lnTo>
                  <a:lnTo>
                    <a:pt x="216932" y="229490"/>
                  </a:lnTo>
                  <a:lnTo>
                    <a:pt x="269673" y="221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1041">
              <a:extLst>
                <a:ext uri="{FF2B5EF4-FFF2-40B4-BE49-F238E27FC236}">
                  <a16:creationId xmlns:a16="http://schemas.microsoft.com/office/drawing/2014/main" xmlns="" id="{90350D04-18E3-4E44-8287-C93425EA1F4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615166" y="6419850"/>
              <a:ext cx="147335" cy="133351"/>
            </a:xfrm>
            <a:custGeom>
              <a:avLst/>
              <a:gdLst/>
              <a:ahLst/>
              <a:cxnLst/>
              <a:rect l="0" t="0" r="0" b="0"/>
              <a:pathLst>
                <a:path w="147335" h="133351">
                  <a:moveTo>
                    <a:pt x="140984" y="0"/>
                  </a:moveTo>
                  <a:lnTo>
                    <a:pt x="140984" y="0"/>
                  </a:lnTo>
                  <a:lnTo>
                    <a:pt x="97086" y="45779"/>
                  </a:lnTo>
                  <a:lnTo>
                    <a:pt x="54718" y="89911"/>
                  </a:lnTo>
                  <a:lnTo>
                    <a:pt x="26210" y="105741"/>
                  </a:lnTo>
                  <a:lnTo>
                    <a:pt x="13303" y="107438"/>
                  </a:lnTo>
                  <a:lnTo>
                    <a:pt x="8591" y="105492"/>
                  </a:lnTo>
                  <a:lnTo>
                    <a:pt x="1474" y="97686"/>
                  </a:lnTo>
                  <a:lnTo>
                    <a:pt x="0" y="92640"/>
                  </a:lnTo>
                  <a:lnTo>
                    <a:pt x="243" y="81390"/>
                  </a:lnTo>
                  <a:lnTo>
                    <a:pt x="7717" y="63155"/>
                  </a:lnTo>
                  <a:lnTo>
                    <a:pt x="16843" y="54410"/>
                  </a:lnTo>
                  <a:lnTo>
                    <a:pt x="22240" y="51090"/>
                  </a:lnTo>
                  <a:lnTo>
                    <a:pt x="35763" y="49282"/>
                  </a:lnTo>
                  <a:lnTo>
                    <a:pt x="70810" y="53872"/>
                  </a:lnTo>
                  <a:lnTo>
                    <a:pt x="101298" y="66292"/>
                  </a:lnTo>
                  <a:lnTo>
                    <a:pt x="125933" y="86748"/>
                  </a:lnTo>
                  <a:lnTo>
                    <a:pt x="139895" y="107312"/>
                  </a:lnTo>
                  <a:lnTo>
                    <a:pt x="147334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1042">
              <a:extLst>
                <a:ext uri="{FF2B5EF4-FFF2-40B4-BE49-F238E27FC236}">
                  <a16:creationId xmlns:a16="http://schemas.microsoft.com/office/drawing/2014/main" xmlns="" id="{38B05010-6386-49AA-AB1B-69A468E8B8B8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762500" y="6400800"/>
              <a:ext cx="101601" cy="222251"/>
            </a:xfrm>
            <a:custGeom>
              <a:avLst/>
              <a:gdLst/>
              <a:ahLst/>
              <a:cxnLst/>
              <a:rect l="0" t="0" r="0" b="0"/>
              <a:pathLst>
                <a:path w="101601" h="222251">
                  <a:moveTo>
                    <a:pt x="101600" y="0"/>
                  </a:moveTo>
                  <a:lnTo>
                    <a:pt x="101600" y="0"/>
                  </a:lnTo>
                  <a:lnTo>
                    <a:pt x="101600" y="8839"/>
                  </a:lnTo>
                  <a:lnTo>
                    <a:pt x="87785" y="46729"/>
                  </a:lnTo>
                  <a:lnTo>
                    <a:pt x="68375" y="90604"/>
                  </a:lnTo>
                  <a:lnTo>
                    <a:pt x="50363" y="130876"/>
                  </a:lnTo>
                  <a:lnTo>
                    <a:pt x="28249" y="170717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1043">
              <a:extLst>
                <a:ext uri="{FF2B5EF4-FFF2-40B4-BE49-F238E27FC236}">
                  <a16:creationId xmlns:a16="http://schemas.microsoft.com/office/drawing/2014/main" xmlns="" id="{56C0FC36-7D88-468A-AD84-75AA08E8DF3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870450" y="6502761"/>
              <a:ext cx="127001" cy="126114"/>
            </a:xfrm>
            <a:custGeom>
              <a:avLst/>
              <a:gdLst/>
              <a:ahLst/>
              <a:cxnLst/>
              <a:rect l="0" t="0" r="0" b="0"/>
              <a:pathLst>
                <a:path w="127001" h="126114">
                  <a:moveTo>
                    <a:pt x="0" y="18689"/>
                  </a:moveTo>
                  <a:lnTo>
                    <a:pt x="0" y="18689"/>
                  </a:lnTo>
                  <a:lnTo>
                    <a:pt x="0" y="15318"/>
                  </a:lnTo>
                  <a:lnTo>
                    <a:pt x="1882" y="11781"/>
                  </a:lnTo>
                  <a:lnTo>
                    <a:pt x="4364" y="7858"/>
                  </a:lnTo>
                  <a:lnTo>
                    <a:pt x="5467" y="3762"/>
                  </a:lnTo>
                  <a:lnTo>
                    <a:pt x="7172" y="2388"/>
                  </a:lnTo>
                  <a:lnTo>
                    <a:pt x="12830" y="861"/>
                  </a:lnTo>
                  <a:lnTo>
                    <a:pt x="27320" y="0"/>
                  </a:lnTo>
                  <a:lnTo>
                    <a:pt x="37072" y="3562"/>
                  </a:lnTo>
                  <a:lnTo>
                    <a:pt x="41648" y="6487"/>
                  </a:lnTo>
                  <a:lnTo>
                    <a:pt x="44699" y="10555"/>
                  </a:lnTo>
                  <a:lnTo>
                    <a:pt x="48088" y="20718"/>
                  </a:lnTo>
                  <a:lnTo>
                    <a:pt x="43255" y="45081"/>
                  </a:lnTo>
                  <a:lnTo>
                    <a:pt x="19938" y="86509"/>
                  </a:lnTo>
                  <a:lnTo>
                    <a:pt x="2517" y="117672"/>
                  </a:lnTo>
                  <a:lnTo>
                    <a:pt x="1678" y="120660"/>
                  </a:lnTo>
                  <a:lnTo>
                    <a:pt x="1824" y="122653"/>
                  </a:lnTo>
                  <a:lnTo>
                    <a:pt x="2627" y="123982"/>
                  </a:lnTo>
                  <a:lnTo>
                    <a:pt x="3868" y="124868"/>
                  </a:lnTo>
                  <a:lnTo>
                    <a:pt x="12357" y="126113"/>
                  </a:lnTo>
                  <a:lnTo>
                    <a:pt x="54587" y="119663"/>
                  </a:lnTo>
                  <a:lnTo>
                    <a:pt x="90022" y="111872"/>
                  </a:lnTo>
                  <a:lnTo>
                    <a:pt x="127000" y="101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1044">
              <a:extLst>
                <a:ext uri="{FF2B5EF4-FFF2-40B4-BE49-F238E27FC236}">
                  <a16:creationId xmlns:a16="http://schemas.microsoft.com/office/drawing/2014/main" xmlns="" id="{BE9AD89C-560C-411C-A5E9-60E5C6B7A508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137150" y="63881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1045">
              <a:extLst>
                <a:ext uri="{FF2B5EF4-FFF2-40B4-BE49-F238E27FC236}">
                  <a16:creationId xmlns:a16="http://schemas.microsoft.com/office/drawing/2014/main" xmlns="" id="{A3004316-8A37-414A-9AFE-29813DBB07CC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308574" y="6262506"/>
              <a:ext cx="103813" cy="227195"/>
            </a:xfrm>
            <a:custGeom>
              <a:avLst/>
              <a:gdLst/>
              <a:ahLst/>
              <a:cxnLst/>
              <a:rect l="0" t="0" r="0" b="0"/>
              <a:pathLst>
                <a:path w="103813" h="227195">
                  <a:moveTo>
                    <a:pt x="101626" y="17644"/>
                  </a:moveTo>
                  <a:lnTo>
                    <a:pt x="101626" y="17644"/>
                  </a:lnTo>
                  <a:lnTo>
                    <a:pt x="90781" y="8210"/>
                  </a:lnTo>
                  <a:lnTo>
                    <a:pt x="74894" y="1757"/>
                  </a:lnTo>
                  <a:lnTo>
                    <a:pt x="62933" y="0"/>
                  </a:lnTo>
                  <a:lnTo>
                    <a:pt x="48681" y="4863"/>
                  </a:lnTo>
                  <a:lnTo>
                    <a:pt x="33644" y="14786"/>
                  </a:lnTo>
                  <a:lnTo>
                    <a:pt x="3644" y="48879"/>
                  </a:lnTo>
                  <a:lnTo>
                    <a:pt x="1026" y="54694"/>
                  </a:lnTo>
                  <a:lnTo>
                    <a:pt x="0" y="64920"/>
                  </a:lnTo>
                  <a:lnTo>
                    <a:pt x="6760" y="81982"/>
                  </a:lnTo>
                  <a:lnTo>
                    <a:pt x="21072" y="97071"/>
                  </a:lnTo>
                  <a:lnTo>
                    <a:pt x="63023" y="126019"/>
                  </a:lnTo>
                  <a:lnTo>
                    <a:pt x="93922" y="151078"/>
                  </a:lnTo>
                  <a:lnTo>
                    <a:pt x="101730" y="165612"/>
                  </a:lnTo>
                  <a:lnTo>
                    <a:pt x="103812" y="173440"/>
                  </a:lnTo>
                  <a:lnTo>
                    <a:pt x="102378" y="181480"/>
                  </a:lnTo>
                  <a:lnTo>
                    <a:pt x="93258" y="197940"/>
                  </a:lnTo>
                  <a:lnTo>
                    <a:pt x="72257" y="216331"/>
                  </a:lnTo>
                  <a:lnTo>
                    <a:pt x="44476" y="227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1046">
              <a:extLst>
                <a:ext uri="{FF2B5EF4-FFF2-40B4-BE49-F238E27FC236}">
                  <a16:creationId xmlns:a16="http://schemas.microsoft.com/office/drawing/2014/main" xmlns="" id="{575DB9AD-BB4E-4DCA-9342-FF6E45F2E438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464997" y="6324487"/>
              <a:ext cx="135704" cy="153621"/>
            </a:xfrm>
            <a:custGeom>
              <a:avLst/>
              <a:gdLst/>
              <a:ahLst/>
              <a:cxnLst/>
              <a:rect l="0" t="0" r="0" b="0"/>
              <a:pathLst>
                <a:path w="135704" h="153621">
                  <a:moveTo>
                    <a:pt x="34103" y="57263"/>
                  </a:moveTo>
                  <a:lnTo>
                    <a:pt x="34103" y="57263"/>
                  </a:lnTo>
                  <a:lnTo>
                    <a:pt x="37474" y="60634"/>
                  </a:lnTo>
                  <a:lnTo>
                    <a:pt x="42892" y="62289"/>
                  </a:lnTo>
                  <a:lnTo>
                    <a:pt x="46312" y="62730"/>
                  </a:lnTo>
                  <a:lnTo>
                    <a:pt x="55757" y="59458"/>
                  </a:lnTo>
                  <a:lnTo>
                    <a:pt x="74856" y="45919"/>
                  </a:lnTo>
                  <a:lnTo>
                    <a:pt x="88199" y="32466"/>
                  </a:lnTo>
                  <a:lnTo>
                    <a:pt x="105110" y="3563"/>
                  </a:lnTo>
                  <a:lnTo>
                    <a:pt x="104019" y="1002"/>
                  </a:lnTo>
                  <a:lnTo>
                    <a:pt x="100469" y="0"/>
                  </a:lnTo>
                  <a:lnTo>
                    <a:pt x="95280" y="38"/>
                  </a:lnTo>
                  <a:lnTo>
                    <a:pt x="67752" y="10204"/>
                  </a:lnTo>
                  <a:lnTo>
                    <a:pt x="32784" y="36734"/>
                  </a:lnTo>
                  <a:lnTo>
                    <a:pt x="9096" y="64664"/>
                  </a:lnTo>
                  <a:lnTo>
                    <a:pt x="1822" y="84071"/>
                  </a:lnTo>
                  <a:lnTo>
                    <a:pt x="0" y="103750"/>
                  </a:lnTo>
                  <a:lnTo>
                    <a:pt x="3894" y="121903"/>
                  </a:lnTo>
                  <a:lnTo>
                    <a:pt x="9730" y="129284"/>
                  </a:lnTo>
                  <a:lnTo>
                    <a:pt x="27504" y="141249"/>
                  </a:lnTo>
                  <a:lnTo>
                    <a:pt x="64682" y="152546"/>
                  </a:lnTo>
                  <a:lnTo>
                    <a:pt x="106977" y="153620"/>
                  </a:lnTo>
                  <a:lnTo>
                    <a:pt x="135703" y="152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1047">
              <a:extLst>
                <a:ext uri="{FF2B5EF4-FFF2-40B4-BE49-F238E27FC236}">
                  <a16:creationId xmlns:a16="http://schemas.microsoft.com/office/drawing/2014/main" xmlns="" id="{9AD1F241-7734-4A73-9927-97596BC47F10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239295" y="6113437"/>
              <a:ext cx="484666" cy="467239"/>
            </a:xfrm>
            <a:custGeom>
              <a:avLst/>
              <a:gdLst/>
              <a:ahLst/>
              <a:cxnLst/>
              <a:rect l="0" t="0" r="0" b="0"/>
              <a:pathLst>
                <a:path w="484666" h="467239">
                  <a:moveTo>
                    <a:pt x="329655" y="77813"/>
                  </a:moveTo>
                  <a:lnTo>
                    <a:pt x="329655" y="77813"/>
                  </a:lnTo>
                  <a:lnTo>
                    <a:pt x="328949" y="64015"/>
                  </a:lnTo>
                  <a:lnTo>
                    <a:pt x="317446" y="43966"/>
                  </a:lnTo>
                  <a:lnTo>
                    <a:pt x="281320" y="13246"/>
                  </a:lnTo>
                  <a:lnTo>
                    <a:pt x="243680" y="1689"/>
                  </a:lnTo>
                  <a:lnTo>
                    <a:pt x="207248" y="0"/>
                  </a:lnTo>
                  <a:lnTo>
                    <a:pt x="166596" y="3013"/>
                  </a:lnTo>
                  <a:lnTo>
                    <a:pt x="127362" y="11407"/>
                  </a:lnTo>
                  <a:lnTo>
                    <a:pt x="92521" y="27839"/>
                  </a:lnTo>
                  <a:lnTo>
                    <a:pt x="61984" y="52074"/>
                  </a:lnTo>
                  <a:lnTo>
                    <a:pt x="36653" y="86365"/>
                  </a:lnTo>
                  <a:lnTo>
                    <a:pt x="19280" y="128887"/>
                  </a:lnTo>
                  <a:lnTo>
                    <a:pt x="12672" y="152078"/>
                  </a:lnTo>
                  <a:lnTo>
                    <a:pt x="7561" y="177418"/>
                  </a:lnTo>
                  <a:lnTo>
                    <a:pt x="3448" y="204188"/>
                  </a:lnTo>
                  <a:lnTo>
                    <a:pt x="0" y="231914"/>
                  </a:lnTo>
                  <a:lnTo>
                    <a:pt x="524" y="259569"/>
                  </a:lnTo>
                  <a:lnTo>
                    <a:pt x="3695" y="287179"/>
                  </a:lnTo>
                  <a:lnTo>
                    <a:pt x="8632" y="314756"/>
                  </a:lnTo>
                  <a:lnTo>
                    <a:pt x="17567" y="340902"/>
                  </a:lnTo>
                  <a:lnTo>
                    <a:pt x="29169" y="366095"/>
                  </a:lnTo>
                  <a:lnTo>
                    <a:pt x="42548" y="390650"/>
                  </a:lnTo>
                  <a:lnTo>
                    <a:pt x="81872" y="427343"/>
                  </a:lnTo>
                  <a:lnTo>
                    <a:pt x="105200" y="442066"/>
                  </a:lnTo>
                  <a:lnTo>
                    <a:pt x="130630" y="452587"/>
                  </a:lnTo>
                  <a:lnTo>
                    <a:pt x="157460" y="460307"/>
                  </a:lnTo>
                  <a:lnTo>
                    <a:pt x="185225" y="466159"/>
                  </a:lnTo>
                  <a:lnTo>
                    <a:pt x="213613" y="467238"/>
                  </a:lnTo>
                  <a:lnTo>
                    <a:pt x="242416" y="465136"/>
                  </a:lnTo>
                  <a:lnTo>
                    <a:pt x="271495" y="460911"/>
                  </a:lnTo>
                  <a:lnTo>
                    <a:pt x="300054" y="453156"/>
                  </a:lnTo>
                  <a:lnTo>
                    <a:pt x="328266" y="443047"/>
                  </a:lnTo>
                  <a:lnTo>
                    <a:pt x="356245" y="431369"/>
                  </a:lnTo>
                  <a:lnTo>
                    <a:pt x="381954" y="416528"/>
                  </a:lnTo>
                  <a:lnTo>
                    <a:pt x="429335" y="381224"/>
                  </a:lnTo>
                  <a:lnTo>
                    <a:pt x="460740" y="340133"/>
                  </a:lnTo>
                  <a:lnTo>
                    <a:pt x="478932" y="293882"/>
                  </a:lnTo>
                  <a:lnTo>
                    <a:pt x="482795" y="267720"/>
                  </a:lnTo>
                  <a:lnTo>
                    <a:pt x="484665" y="240401"/>
                  </a:lnTo>
                  <a:lnTo>
                    <a:pt x="481678" y="213016"/>
                  </a:lnTo>
                  <a:lnTo>
                    <a:pt x="475454" y="185588"/>
                  </a:lnTo>
                  <a:lnTo>
                    <a:pt x="467071" y="158129"/>
                  </a:lnTo>
                  <a:lnTo>
                    <a:pt x="440823" y="118213"/>
                  </a:lnTo>
                  <a:lnTo>
                    <a:pt x="405874" y="90830"/>
                  </a:lnTo>
                  <a:lnTo>
                    <a:pt x="362119" y="73955"/>
                  </a:lnTo>
                  <a:lnTo>
                    <a:pt x="316955" y="58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1" name="SMARTInkShape-1048">
            <a:extLst>
              <a:ext uri="{FF2B5EF4-FFF2-40B4-BE49-F238E27FC236}">
                <a16:creationId xmlns:a16="http://schemas.microsoft.com/office/drawing/2014/main" xmlns="" id="{28C884A6-1E5B-4CDA-B074-99BA14D835E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954693" y="3723818"/>
            <a:ext cx="1230435" cy="1307223"/>
          </a:xfrm>
          <a:custGeom>
            <a:avLst/>
            <a:gdLst/>
            <a:ahLst/>
            <a:cxnLst/>
            <a:rect l="0" t="0" r="0" b="0"/>
            <a:pathLst>
              <a:path w="1230435" h="1307223">
                <a:moveTo>
                  <a:pt x="1091007" y="213182"/>
                </a:moveTo>
                <a:lnTo>
                  <a:pt x="1091007" y="213182"/>
                </a:lnTo>
                <a:lnTo>
                  <a:pt x="1091006" y="170563"/>
                </a:lnTo>
                <a:lnTo>
                  <a:pt x="1089596" y="149519"/>
                </a:lnTo>
                <a:lnTo>
                  <a:pt x="1079457" y="125018"/>
                </a:lnTo>
                <a:lnTo>
                  <a:pt x="1049580" y="85491"/>
                </a:lnTo>
                <a:lnTo>
                  <a:pt x="1027440" y="65414"/>
                </a:lnTo>
                <a:lnTo>
                  <a:pt x="996432" y="47083"/>
                </a:lnTo>
                <a:lnTo>
                  <a:pt x="959603" y="31410"/>
                </a:lnTo>
                <a:lnTo>
                  <a:pt x="919717" y="18094"/>
                </a:lnTo>
                <a:lnTo>
                  <a:pt x="878470" y="7472"/>
                </a:lnTo>
                <a:lnTo>
                  <a:pt x="832857" y="1811"/>
                </a:lnTo>
                <a:lnTo>
                  <a:pt x="808840" y="301"/>
                </a:lnTo>
                <a:lnTo>
                  <a:pt x="782951" y="0"/>
                </a:lnTo>
                <a:lnTo>
                  <a:pt x="755814" y="505"/>
                </a:lnTo>
                <a:lnTo>
                  <a:pt x="727845" y="1548"/>
                </a:lnTo>
                <a:lnTo>
                  <a:pt x="699320" y="3653"/>
                </a:lnTo>
                <a:lnTo>
                  <a:pt x="670426" y="6468"/>
                </a:lnTo>
                <a:lnTo>
                  <a:pt x="641286" y="9756"/>
                </a:lnTo>
                <a:lnTo>
                  <a:pt x="612688" y="13359"/>
                </a:lnTo>
                <a:lnTo>
                  <a:pt x="584450" y="17172"/>
                </a:lnTo>
                <a:lnTo>
                  <a:pt x="556452" y="21126"/>
                </a:lnTo>
                <a:lnTo>
                  <a:pt x="529320" y="26583"/>
                </a:lnTo>
                <a:lnTo>
                  <a:pt x="502765" y="33044"/>
                </a:lnTo>
                <a:lnTo>
                  <a:pt x="476596" y="40173"/>
                </a:lnTo>
                <a:lnTo>
                  <a:pt x="451389" y="49159"/>
                </a:lnTo>
                <a:lnTo>
                  <a:pt x="426822" y="59384"/>
                </a:lnTo>
                <a:lnTo>
                  <a:pt x="379536" y="82033"/>
                </a:lnTo>
                <a:lnTo>
                  <a:pt x="335001" y="106210"/>
                </a:lnTo>
                <a:lnTo>
                  <a:pt x="291689" y="132948"/>
                </a:lnTo>
                <a:lnTo>
                  <a:pt x="248920" y="161295"/>
                </a:lnTo>
                <a:lnTo>
                  <a:pt x="206394" y="190356"/>
                </a:lnTo>
                <a:lnTo>
                  <a:pt x="167739" y="217854"/>
                </a:lnTo>
                <a:lnTo>
                  <a:pt x="132449" y="244891"/>
                </a:lnTo>
                <a:lnTo>
                  <a:pt x="86932" y="289291"/>
                </a:lnTo>
                <a:lnTo>
                  <a:pt x="64549" y="323914"/>
                </a:lnTo>
                <a:lnTo>
                  <a:pt x="47076" y="360469"/>
                </a:lnTo>
                <a:lnTo>
                  <a:pt x="32960" y="398587"/>
                </a:lnTo>
                <a:lnTo>
                  <a:pt x="21982" y="439047"/>
                </a:lnTo>
                <a:lnTo>
                  <a:pt x="12399" y="484311"/>
                </a:lnTo>
                <a:lnTo>
                  <a:pt x="4848" y="531239"/>
                </a:lnTo>
                <a:lnTo>
                  <a:pt x="1492" y="575615"/>
                </a:lnTo>
                <a:lnTo>
                  <a:pt x="0" y="618856"/>
                </a:lnTo>
                <a:lnTo>
                  <a:pt x="42" y="663004"/>
                </a:lnTo>
                <a:lnTo>
                  <a:pt x="1042" y="686630"/>
                </a:lnTo>
                <a:lnTo>
                  <a:pt x="2413" y="710847"/>
                </a:lnTo>
                <a:lnTo>
                  <a:pt x="5819" y="758451"/>
                </a:lnTo>
                <a:lnTo>
                  <a:pt x="10390" y="805479"/>
                </a:lnTo>
                <a:lnTo>
                  <a:pt x="17124" y="852251"/>
                </a:lnTo>
                <a:lnTo>
                  <a:pt x="21603" y="876295"/>
                </a:lnTo>
                <a:lnTo>
                  <a:pt x="26704" y="900790"/>
                </a:lnTo>
                <a:lnTo>
                  <a:pt x="32221" y="925588"/>
                </a:lnTo>
                <a:lnTo>
                  <a:pt x="47760" y="971955"/>
                </a:lnTo>
                <a:lnTo>
                  <a:pt x="66424" y="1016081"/>
                </a:lnTo>
                <a:lnTo>
                  <a:pt x="86480" y="1059211"/>
                </a:lnTo>
                <a:lnTo>
                  <a:pt x="114679" y="1100017"/>
                </a:lnTo>
                <a:lnTo>
                  <a:pt x="149082" y="1137909"/>
                </a:lnTo>
                <a:lnTo>
                  <a:pt x="187892" y="1171212"/>
                </a:lnTo>
                <a:lnTo>
                  <a:pt x="228660" y="1202477"/>
                </a:lnTo>
                <a:lnTo>
                  <a:pt x="271002" y="1231424"/>
                </a:lnTo>
                <a:lnTo>
                  <a:pt x="315692" y="1256049"/>
                </a:lnTo>
                <a:lnTo>
                  <a:pt x="339886" y="1266849"/>
                </a:lnTo>
                <a:lnTo>
                  <a:pt x="365187" y="1276871"/>
                </a:lnTo>
                <a:lnTo>
                  <a:pt x="391227" y="1286374"/>
                </a:lnTo>
                <a:lnTo>
                  <a:pt x="417760" y="1292711"/>
                </a:lnTo>
                <a:lnTo>
                  <a:pt x="444620" y="1296934"/>
                </a:lnTo>
                <a:lnTo>
                  <a:pt x="471699" y="1299750"/>
                </a:lnTo>
                <a:lnTo>
                  <a:pt x="499630" y="1302333"/>
                </a:lnTo>
                <a:lnTo>
                  <a:pt x="528127" y="1304760"/>
                </a:lnTo>
                <a:lnTo>
                  <a:pt x="557004" y="1307084"/>
                </a:lnTo>
                <a:lnTo>
                  <a:pt x="585427" y="1307222"/>
                </a:lnTo>
                <a:lnTo>
                  <a:pt x="613548" y="1305903"/>
                </a:lnTo>
                <a:lnTo>
                  <a:pt x="641468" y="1303613"/>
                </a:lnTo>
                <a:lnTo>
                  <a:pt x="668548" y="1299969"/>
                </a:lnTo>
                <a:lnTo>
                  <a:pt x="695067" y="1295423"/>
                </a:lnTo>
                <a:lnTo>
                  <a:pt x="721214" y="1290276"/>
                </a:lnTo>
                <a:lnTo>
                  <a:pt x="747816" y="1284022"/>
                </a:lnTo>
                <a:lnTo>
                  <a:pt x="774725" y="1277031"/>
                </a:lnTo>
                <a:lnTo>
                  <a:pt x="801836" y="1269548"/>
                </a:lnTo>
                <a:lnTo>
                  <a:pt x="829787" y="1261032"/>
                </a:lnTo>
                <a:lnTo>
                  <a:pt x="858299" y="1251826"/>
                </a:lnTo>
                <a:lnTo>
                  <a:pt x="887185" y="1242161"/>
                </a:lnTo>
                <a:lnTo>
                  <a:pt x="919142" y="1227958"/>
                </a:lnTo>
                <a:lnTo>
                  <a:pt x="953146" y="1210727"/>
                </a:lnTo>
                <a:lnTo>
                  <a:pt x="988516" y="1191478"/>
                </a:lnTo>
                <a:lnTo>
                  <a:pt x="1021269" y="1165946"/>
                </a:lnTo>
                <a:lnTo>
                  <a:pt x="1052276" y="1136225"/>
                </a:lnTo>
                <a:lnTo>
                  <a:pt x="1082120" y="1103711"/>
                </a:lnTo>
                <a:lnTo>
                  <a:pt x="1105543" y="1075684"/>
                </a:lnTo>
                <a:lnTo>
                  <a:pt x="1124687" y="1050650"/>
                </a:lnTo>
                <a:lnTo>
                  <a:pt x="1154660" y="1004490"/>
                </a:lnTo>
                <a:lnTo>
                  <a:pt x="1177387" y="958104"/>
                </a:lnTo>
                <a:lnTo>
                  <a:pt x="1195015" y="911618"/>
                </a:lnTo>
                <a:lnTo>
                  <a:pt x="1202678" y="888356"/>
                </a:lnTo>
                <a:lnTo>
                  <a:pt x="1209199" y="863676"/>
                </a:lnTo>
                <a:lnTo>
                  <a:pt x="1214957" y="838050"/>
                </a:lnTo>
                <a:lnTo>
                  <a:pt x="1220207" y="811794"/>
                </a:lnTo>
                <a:lnTo>
                  <a:pt x="1223707" y="785117"/>
                </a:lnTo>
                <a:lnTo>
                  <a:pt x="1226039" y="758161"/>
                </a:lnTo>
                <a:lnTo>
                  <a:pt x="1227596" y="731018"/>
                </a:lnTo>
                <a:lnTo>
                  <a:pt x="1228633" y="703751"/>
                </a:lnTo>
                <a:lnTo>
                  <a:pt x="1229323" y="676400"/>
                </a:lnTo>
                <a:lnTo>
                  <a:pt x="1229785" y="648994"/>
                </a:lnTo>
                <a:lnTo>
                  <a:pt x="1230092" y="622962"/>
                </a:lnTo>
                <a:lnTo>
                  <a:pt x="1230298" y="597847"/>
                </a:lnTo>
                <a:lnTo>
                  <a:pt x="1230434" y="573342"/>
                </a:lnTo>
                <a:lnTo>
                  <a:pt x="1229819" y="548539"/>
                </a:lnTo>
                <a:lnTo>
                  <a:pt x="1228704" y="523536"/>
                </a:lnTo>
                <a:lnTo>
                  <a:pt x="1227255" y="498401"/>
                </a:lnTo>
                <a:lnTo>
                  <a:pt x="1220001" y="451659"/>
                </a:lnTo>
                <a:lnTo>
                  <a:pt x="1209015" y="407366"/>
                </a:lnTo>
                <a:lnTo>
                  <a:pt x="1194725" y="364162"/>
                </a:lnTo>
                <a:lnTo>
                  <a:pt x="1178966" y="323323"/>
                </a:lnTo>
                <a:lnTo>
                  <a:pt x="1162555" y="284006"/>
                </a:lnTo>
                <a:lnTo>
                  <a:pt x="1145854" y="245365"/>
                </a:lnTo>
                <a:lnTo>
                  <a:pt x="1127143" y="210787"/>
                </a:lnTo>
                <a:lnTo>
                  <a:pt x="1103540" y="180368"/>
                </a:lnTo>
                <a:lnTo>
                  <a:pt x="1069531" y="155089"/>
                </a:lnTo>
                <a:lnTo>
                  <a:pt x="1029016" y="133976"/>
                </a:lnTo>
                <a:lnTo>
                  <a:pt x="964007" y="105232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5" name="SMARTInkShape-Group189">
            <a:extLst>
              <a:ext uri="{FF2B5EF4-FFF2-40B4-BE49-F238E27FC236}">
                <a16:creationId xmlns:a16="http://schemas.microsoft.com/office/drawing/2014/main" xmlns="" id="{349D06FB-DAA6-42F9-9030-8A364848E436}"/>
              </a:ext>
            </a:extLst>
          </p:cNvPr>
          <p:cNvGrpSpPr/>
          <p:nvPr/>
        </p:nvGrpSpPr>
        <p:grpSpPr>
          <a:xfrm>
            <a:off x="5873750" y="6045200"/>
            <a:ext cx="1365251" cy="603251"/>
            <a:chOff x="5873750" y="6045200"/>
            <a:chExt cx="1365251" cy="603251"/>
          </a:xfrm>
        </p:grpSpPr>
        <p:sp>
          <p:nvSpPr>
            <p:cNvPr id="262" name="SMARTInkShape-1049">
              <a:extLst>
                <a:ext uri="{FF2B5EF4-FFF2-40B4-BE49-F238E27FC236}">
                  <a16:creationId xmlns:a16="http://schemas.microsoft.com/office/drawing/2014/main" xmlns="" id="{81E7C836-B9E7-40E4-A37A-3753B4A24744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873750" y="626745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6350"/>
                  </a:moveTo>
                  <a:lnTo>
                    <a:pt x="0" y="6350"/>
                  </a:lnTo>
                  <a:lnTo>
                    <a:pt x="37350" y="4468"/>
                  </a:lnTo>
                  <a:lnTo>
                    <a:pt x="73391" y="132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050">
              <a:extLst>
                <a:ext uri="{FF2B5EF4-FFF2-40B4-BE49-F238E27FC236}">
                  <a16:creationId xmlns:a16="http://schemas.microsoft.com/office/drawing/2014/main" xmlns="" id="{C659CCAE-D060-448F-89A0-272B6B91C00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895779" y="6362700"/>
              <a:ext cx="73222" cy="12701"/>
            </a:xfrm>
            <a:custGeom>
              <a:avLst/>
              <a:gdLst/>
              <a:ahLst/>
              <a:cxnLst/>
              <a:rect l="0" t="0" r="0" b="0"/>
              <a:pathLst>
                <a:path w="73222" h="127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5070"/>
                  </a:lnTo>
                  <a:lnTo>
                    <a:pt x="4646" y="8839"/>
                  </a:lnTo>
                  <a:lnTo>
                    <a:pt x="18330" y="11556"/>
                  </a:lnTo>
                  <a:lnTo>
                    <a:pt x="73221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1051">
              <a:extLst>
                <a:ext uri="{FF2B5EF4-FFF2-40B4-BE49-F238E27FC236}">
                  <a16:creationId xmlns:a16="http://schemas.microsoft.com/office/drawing/2014/main" xmlns="" id="{1D3A26A7-FD97-40F7-803D-828537A2200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140450" y="6045200"/>
              <a:ext cx="1098551" cy="520513"/>
            </a:xfrm>
            <a:custGeom>
              <a:avLst/>
              <a:gdLst/>
              <a:ahLst/>
              <a:cxnLst/>
              <a:rect l="0" t="0" r="0" b="0"/>
              <a:pathLst>
                <a:path w="1098551" h="520513">
                  <a:moveTo>
                    <a:pt x="0" y="393700"/>
                  </a:moveTo>
                  <a:lnTo>
                    <a:pt x="0" y="393700"/>
                  </a:lnTo>
                  <a:lnTo>
                    <a:pt x="3371" y="418119"/>
                  </a:lnTo>
                  <a:lnTo>
                    <a:pt x="20970" y="455151"/>
                  </a:lnTo>
                  <a:lnTo>
                    <a:pt x="41066" y="496854"/>
                  </a:lnTo>
                  <a:lnTo>
                    <a:pt x="52248" y="519360"/>
                  </a:lnTo>
                  <a:lnTo>
                    <a:pt x="53883" y="520512"/>
                  </a:lnTo>
                  <a:lnTo>
                    <a:pt x="54971" y="519869"/>
                  </a:lnTo>
                  <a:lnTo>
                    <a:pt x="60091" y="498585"/>
                  </a:lnTo>
                  <a:lnTo>
                    <a:pt x="62490" y="453627"/>
                  </a:lnTo>
                  <a:lnTo>
                    <a:pt x="61169" y="406222"/>
                  </a:lnTo>
                  <a:lnTo>
                    <a:pt x="59830" y="378765"/>
                  </a:lnTo>
                  <a:lnTo>
                    <a:pt x="59641" y="349171"/>
                  </a:lnTo>
                  <a:lnTo>
                    <a:pt x="60222" y="318153"/>
                  </a:lnTo>
                  <a:lnTo>
                    <a:pt x="61314" y="286186"/>
                  </a:lnTo>
                  <a:lnTo>
                    <a:pt x="62748" y="257112"/>
                  </a:lnTo>
                  <a:lnTo>
                    <a:pt x="64410" y="229969"/>
                  </a:lnTo>
                  <a:lnTo>
                    <a:pt x="66223" y="204113"/>
                  </a:lnTo>
                  <a:lnTo>
                    <a:pt x="68238" y="162213"/>
                  </a:lnTo>
                  <a:lnTo>
                    <a:pt x="69373" y="116502"/>
                  </a:lnTo>
                  <a:lnTo>
                    <a:pt x="71590" y="88846"/>
                  </a:lnTo>
                  <a:lnTo>
                    <a:pt x="81398" y="60027"/>
                  </a:lnTo>
                  <a:lnTo>
                    <a:pt x="85580" y="54632"/>
                  </a:lnTo>
                  <a:lnTo>
                    <a:pt x="89306" y="52503"/>
                  </a:lnTo>
                  <a:lnTo>
                    <a:pt x="97447" y="51136"/>
                  </a:lnTo>
                  <a:lnTo>
                    <a:pt x="141037" y="50114"/>
                  </a:lnTo>
                  <a:lnTo>
                    <a:pt x="181411" y="45736"/>
                  </a:lnTo>
                  <a:lnTo>
                    <a:pt x="220092" y="41964"/>
                  </a:lnTo>
                  <a:lnTo>
                    <a:pt x="244800" y="39971"/>
                  </a:lnTo>
                  <a:lnTo>
                    <a:pt x="272561" y="37936"/>
                  </a:lnTo>
                  <a:lnTo>
                    <a:pt x="302358" y="35873"/>
                  </a:lnTo>
                  <a:lnTo>
                    <a:pt x="336332" y="33088"/>
                  </a:lnTo>
                  <a:lnTo>
                    <a:pt x="373094" y="29819"/>
                  </a:lnTo>
                  <a:lnTo>
                    <a:pt x="411713" y="26229"/>
                  </a:lnTo>
                  <a:lnTo>
                    <a:pt x="452275" y="22425"/>
                  </a:lnTo>
                  <a:lnTo>
                    <a:pt x="494133" y="18478"/>
                  </a:lnTo>
                  <a:lnTo>
                    <a:pt x="536856" y="14435"/>
                  </a:lnTo>
                  <a:lnTo>
                    <a:pt x="580859" y="11740"/>
                  </a:lnTo>
                  <a:lnTo>
                    <a:pt x="625717" y="9943"/>
                  </a:lnTo>
                  <a:lnTo>
                    <a:pt x="671144" y="8745"/>
                  </a:lnTo>
                  <a:lnTo>
                    <a:pt x="714129" y="7947"/>
                  </a:lnTo>
                  <a:lnTo>
                    <a:pt x="755486" y="7415"/>
                  </a:lnTo>
                  <a:lnTo>
                    <a:pt x="795758" y="7060"/>
                  </a:lnTo>
                  <a:lnTo>
                    <a:pt x="831777" y="7529"/>
                  </a:lnTo>
                  <a:lnTo>
                    <a:pt x="864962" y="8547"/>
                  </a:lnTo>
                  <a:lnTo>
                    <a:pt x="896258" y="9932"/>
                  </a:lnTo>
                  <a:lnTo>
                    <a:pt x="922766" y="10854"/>
                  </a:lnTo>
                  <a:lnTo>
                    <a:pt x="967272" y="11880"/>
                  </a:lnTo>
                  <a:lnTo>
                    <a:pt x="1013948" y="9086"/>
                  </a:lnTo>
                  <a:lnTo>
                    <a:pt x="1056962" y="6185"/>
                  </a:lnTo>
                  <a:lnTo>
                    <a:pt x="10985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1052">
              <a:extLst>
                <a:ext uri="{FF2B5EF4-FFF2-40B4-BE49-F238E27FC236}">
                  <a16:creationId xmlns:a16="http://schemas.microsoft.com/office/drawing/2014/main" xmlns="" id="{8434E677-7A56-4AC1-A599-037BA747AFF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286500" y="6191250"/>
              <a:ext cx="146051" cy="175543"/>
            </a:xfrm>
            <a:custGeom>
              <a:avLst/>
              <a:gdLst/>
              <a:ahLst/>
              <a:cxnLst/>
              <a:rect l="0" t="0" r="0" b="0"/>
              <a:pathLst>
                <a:path w="146051" h="175543">
                  <a:moveTo>
                    <a:pt x="0" y="19050"/>
                  </a:moveTo>
                  <a:lnTo>
                    <a:pt x="0" y="19050"/>
                  </a:lnTo>
                  <a:lnTo>
                    <a:pt x="0" y="13583"/>
                  </a:lnTo>
                  <a:lnTo>
                    <a:pt x="705" y="13288"/>
                  </a:lnTo>
                  <a:lnTo>
                    <a:pt x="3371" y="12962"/>
                  </a:lnTo>
                  <a:lnTo>
                    <a:pt x="6907" y="14698"/>
                  </a:lnTo>
                  <a:lnTo>
                    <a:pt x="8839" y="16149"/>
                  </a:lnTo>
                  <a:lnTo>
                    <a:pt x="30037" y="57519"/>
                  </a:lnTo>
                  <a:lnTo>
                    <a:pt x="39082" y="94262"/>
                  </a:lnTo>
                  <a:lnTo>
                    <a:pt x="57186" y="139374"/>
                  </a:lnTo>
                  <a:lnTo>
                    <a:pt x="69350" y="172720"/>
                  </a:lnTo>
                  <a:lnTo>
                    <a:pt x="70928" y="174413"/>
                  </a:lnTo>
                  <a:lnTo>
                    <a:pt x="72685" y="175542"/>
                  </a:lnTo>
                  <a:lnTo>
                    <a:pt x="74562" y="174178"/>
                  </a:lnTo>
                  <a:lnTo>
                    <a:pt x="81281" y="160029"/>
                  </a:lnTo>
                  <a:lnTo>
                    <a:pt x="97717" y="114631"/>
                  </a:lnTo>
                  <a:lnTo>
                    <a:pt x="113149" y="71830"/>
                  </a:lnTo>
                  <a:lnTo>
                    <a:pt x="127635" y="26183"/>
                  </a:lnTo>
                  <a:lnTo>
                    <a:pt x="135028" y="8855"/>
                  </a:lnTo>
                  <a:lnTo>
                    <a:pt x="139506" y="3936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1053">
              <a:extLst>
                <a:ext uri="{FF2B5EF4-FFF2-40B4-BE49-F238E27FC236}">
                  <a16:creationId xmlns:a16="http://schemas.microsoft.com/office/drawing/2014/main" xmlns="" id="{89B1AFEA-827E-4CB9-9421-C4EAC0DED5A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432981" y="6255633"/>
              <a:ext cx="88470" cy="92355"/>
            </a:xfrm>
            <a:custGeom>
              <a:avLst/>
              <a:gdLst/>
              <a:ahLst/>
              <a:cxnLst/>
              <a:rect l="0" t="0" r="0" b="0"/>
              <a:pathLst>
                <a:path w="88470" h="92355">
                  <a:moveTo>
                    <a:pt x="63069" y="5467"/>
                  </a:moveTo>
                  <a:lnTo>
                    <a:pt x="63069" y="5467"/>
                  </a:lnTo>
                  <a:lnTo>
                    <a:pt x="59698" y="2096"/>
                  </a:lnTo>
                  <a:lnTo>
                    <a:pt x="56162" y="441"/>
                  </a:lnTo>
                  <a:lnTo>
                    <a:pt x="54230" y="0"/>
                  </a:lnTo>
                  <a:lnTo>
                    <a:pt x="41400" y="2749"/>
                  </a:lnTo>
                  <a:lnTo>
                    <a:pt x="24192" y="14774"/>
                  </a:lnTo>
                  <a:lnTo>
                    <a:pt x="15687" y="27713"/>
                  </a:lnTo>
                  <a:lnTo>
                    <a:pt x="2841" y="62202"/>
                  </a:lnTo>
                  <a:lnTo>
                    <a:pt x="0" y="87571"/>
                  </a:lnTo>
                  <a:lnTo>
                    <a:pt x="1267" y="89836"/>
                  </a:lnTo>
                  <a:lnTo>
                    <a:pt x="3524" y="91346"/>
                  </a:lnTo>
                  <a:lnTo>
                    <a:pt x="6438" y="92354"/>
                  </a:lnTo>
                  <a:lnTo>
                    <a:pt x="9793" y="90908"/>
                  </a:lnTo>
                  <a:lnTo>
                    <a:pt x="25315" y="73379"/>
                  </a:lnTo>
                  <a:lnTo>
                    <a:pt x="38600" y="49534"/>
                  </a:lnTo>
                  <a:lnTo>
                    <a:pt x="43655" y="35286"/>
                  </a:lnTo>
                  <a:lnTo>
                    <a:pt x="45187" y="33813"/>
                  </a:lnTo>
                  <a:lnTo>
                    <a:pt x="46914" y="32831"/>
                  </a:lnTo>
                  <a:lnTo>
                    <a:pt x="52597" y="33622"/>
                  </a:lnTo>
                  <a:lnTo>
                    <a:pt x="71113" y="43249"/>
                  </a:lnTo>
                  <a:lnTo>
                    <a:pt x="88469" y="626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1054">
              <a:extLst>
                <a:ext uri="{FF2B5EF4-FFF2-40B4-BE49-F238E27FC236}">
                  <a16:creationId xmlns:a16="http://schemas.microsoft.com/office/drawing/2014/main" xmlns="" id="{4DF841F0-AE78-47C5-88DC-308376CD1FF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546850" y="6197600"/>
              <a:ext cx="133351" cy="147727"/>
            </a:xfrm>
            <a:custGeom>
              <a:avLst/>
              <a:gdLst/>
              <a:ahLst/>
              <a:cxnLst/>
              <a:rect l="0" t="0" r="0" b="0"/>
              <a:pathLst>
                <a:path w="133351" h="147727">
                  <a:moveTo>
                    <a:pt x="0" y="38100"/>
                  </a:moveTo>
                  <a:lnTo>
                    <a:pt x="0" y="38100"/>
                  </a:lnTo>
                  <a:lnTo>
                    <a:pt x="6741" y="38100"/>
                  </a:lnTo>
                  <a:lnTo>
                    <a:pt x="13815" y="41863"/>
                  </a:lnTo>
                  <a:lnTo>
                    <a:pt x="27611" y="55678"/>
                  </a:lnTo>
                  <a:lnTo>
                    <a:pt x="37671" y="70607"/>
                  </a:lnTo>
                  <a:lnTo>
                    <a:pt x="44494" y="89001"/>
                  </a:lnTo>
                  <a:lnTo>
                    <a:pt x="45561" y="115820"/>
                  </a:lnTo>
                  <a:lnTo>
                    <a:pt x="41408" y="134898"/>
                  </a:lnTo>
                  <a:lnTo>
                    <a:pt x="35709" y="146116"/>
                  </a:lnTo>
                  <a:lnTo>
                    <a:pt x="33683" y="147505"/>
                  </a:lnTo>
                  <a:lnTo>
                    <a:pt x="31628" y="147726"/>
                  </a:lnTo>
                  <a:lnTo>
                    <a:pt x="29552" y="147168"/>
                  </a:lnTo>
                  <a:lnTo>
                    <a:pt x="25364" y="140902"/>
                  </a:lnTo>
                  <a:lnTo>
                    <a:pt x="23259" y="136269"/>
                  </a:lnTo>
                  <a:lnTo>
                    <a:pt x="22802" y="123594"/>
                  </a:lnTo>
                  <a:lnTo>
                    <a:pt x="31628" y="85718"/>
                  </a:lnTo>
                  <a:lnTo>
                    <a:pt x="53038" y="53228"/>
                  </a:lnTo>
                  <a:lnTo>
                    <a:pt x="95535" y="1783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1055">
              <a:extLst>
                <a:ext uri="{FF2B5EF4-FFF2-40B4-BE49-F238E27FC236}">
                  <a16:creationId xmlns:a16="http://schemas.microsoft.com/office/drawing/2014/main" xmlns="" id="{91849B85-7B98-456F-AFB2-4C04F7432E6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740540" y="6156429"/>
              <a:ext cx="92061" cy="218972"/>
            </a:xfrm>
            <a:custGeom>
              <a:avLst/>
              <a:gdLst/>
              <a:ahLst/>
              <a:cxnLst/>
              <a:rect l="0" t="0" r="0" b="0"/>
              <a:pathLst>
                <a:path w="92061" h="218972">
                  <a:moveTo>
                    <a:pt x="92060" y="9421"/>
                  </a:moveTo>
                  <a:lnTo>
                    <a:pt x="92060" y="9421"/>
                  </a:lnTo>
                  <a:lnTo>
                    <a:pt x="83221" y="582"/>
                  </a:lnTo>
                  <a:lnTo>
                    <a:pt x="80523" y="0"/>
                  </a:lnTo>
                  <a:lnTo>
                    <a:pt x="73763" y="1236"/>
                  </a:lnTo>
                  <a:lnTo>
                    <a:pt x="62022" y="5897"/>
                  </a:lnTo>
                  <a:lnTo>
                    <a:pt x="46236" y="21861"/>
                  </a:lnTo>
                  <a:lnTo>
                    <a:pt x="21938" y="58315"/>
                  </a:lnTo>
                  <a:lnTo>
                    <a:pt x="5196" y="93287"/>
                  </a:lnTo>
                  <a:lnTo>
                    <a:pt x="0" y="129756"/>
                  </a:lnTo>
                  <a:lnTo>
                    <a:pt x="1285" y="152273"/>
                  </a:lnTo>
                  <a:lnTo>
                    <a:pt x="12718" y="181413"/>
                  </a:lnTo>
                  <a:lnTo>
                    <a:pt x="32881" y="204551"/>
                  </a:lnTo>
                  <a:lnTo>
                    <a:pt x="46709" y="212562"/>
                  </a:lnTo>
                  <a:lnTo>
                    <a:pt x="66660" y="2189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1056">
              <a:extLst>
                <a:ext uri="{FF2B5EF4-FFF2-40B4-BE49-F238E27FC236}">
                  <a16:creationId xmlns:a16="http://schemas.microsoft.com/office/drawing/2014/main" xmlns="" id="{E49E568F-2FB6-4CF2-8200-B0E345AAC41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858000" y="6192035"/>
              <a:ext cx="114301" cy="157966"/>
            </a:xfrm>
            <a:custGeom>
              <a:avLst/>
              <a:gdLst/>
              <a:ahLst/>
              <a:cxnLst/>
              <a:rect l="0" t="0" r="0" b="0"/>
              <a:pathLst>
                <a:path w="114301" h="157966">
                  <a:moveTo>
                    <a:pt x="0" y="18265"/>
                  </a:moveTo>
                  <a:lnTo>
                    <a:pt x="0" y="18265"/>
                  </a:lnTo>
                  <a:lnTo>
                    <a:pt x="0" y="1863"/>
                  </a:lnTo>
                  <a:lnTo>
                    <a:pt x="705" y="980"/>
                  </a:lnTo>
                  <a:lnTo>
                    <a:pt x="3370" y="0"/>
                  </a:lnTo>
                  <a:lnTo>
                    <a:pt x="15580" y="9560"/>
                  </a:lnTo>
                  <a:lnTo>
                    <a:pt x="48956" y="56226"/>
                  </a:lnTo>
                  <a:lnTo>
                    <a:pt x="75835" y="96972"/>
                  </a:lnTo>
                  <a:lnTo>
                    <a:pt x="101160" y="142808"/>
                  </a:lnTo>
                  <a:lnTo>
                    <a:pt x="106814" y="151229"/>
                  </a:lnTo>
                  <a:lnTo>
                    <a:pt x="114300" y="1579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1057">
              <a:extLst>
                <a:ext uri="{FF2B5EF4-FFF2-40B4-BE49-F238E27FC236}">
                  <a16:creationId xmlns:a16="http://schemas.microsoft.com/office/drawing/2014/main" xmlns="" id="{21CFC3D1-CB8A-4E53-B597-9E64A7F22067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896100" y="6179956"/>
              <a:ext cx="114301" cy="163695"/>
            </a:xfrm>
            <a:custGeom>
              <a:avLst/>
              <a:gdLst/>
              <a:ahLst/>
              <a:cxnLst/>
              <a:rect l="0" t="0" r="0" b="0"/>
              <a:pathLst>
                <a:path w="114301" h="163695">
                  <a:moveTo>
                    <a:pt x="114300" y="17644"/>
                  </a:moveTo>
                  <a:lnTo>
                    <a:pt x="114300" y="17644"/>
                  </a:lnTo>
                  <a:lnTo>
                    <a:pt x="114300" y="10902"/>
                  </a:lnTo>
                  <a:lnTo>
                    <a:pt x="112419" y="5711"/>
                  </a:lnTo>
                  <a:lnTo>
                    <a:pt x="110929" y="3339"/>
                  </a:lnTo>
                  <a:lnTo>
                    <a:pt x="109231" y="1757"/>
                  </a:lnTo>
                  <a:lnTo>
                    <a:pt x="105461" y="0"/>
                  </a:lnTo>
                  <a:lnTo>
                    <a:pt x="99553" y="1101"/>
                  </a:lnTo>
                  <a:lnTo>
                    <a:pt x="96002" y="2381"/>
                  </a:lnTo>
                  <a:lnTo>
                    <a:pt x="77520" y="17668"/>
                  </a:lnTo>
                  <a:lnTo>
                    <a:pt x="42742" y="65093"/>
                  </a:lnTo>
                  <a:lnTo>
                    <a:pt x="16988" y="110116"/>
                  </a:lnTo>
                  <a:lnTo>
                    <a:pt x="0" y="1636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1058">
              <a:extLst>
                <a:ext uri="{FF2B5EF4-FFF2-40B4-BE49-F238E27FC236}">
                  <a16:creationId xmlns:a16="http://schemas.microsoft.com/office/drawing/2014/main" xmlns="" id="{8F9DBAE6-4DD8-4900-9265-2C51F25C3D5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042149" y="6292850"/>
              <a:ext cx="6352" cy="76201"/>
            </a:xfrm>
            <a:custGeom>
              <a:avLst/>
              <a:gdLst/>
              <a:ahLst/>
              <a:cxnLst/>
              <a:rect l="0" t="0" r="0" b="0"/>
              <a:pathLst>
                <a:path w="6352" h="7620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1882" y="6907"/>
                  </a:lnTo>
                  <a:lnTo>
                    <a:pt x="3371" y="8839"/>
                  </a:lnTo>
                  <a:lnTo>
                    <a:pt x="6177" y="50729"/>
                  </a:lnTo>
                  <a:lnTo>
                    <a:pt x="6351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1059">
              <a:extLst>
                <a:ext uri="{FF2B5EF4-FFF2-40B4-BE49-F238E27FC236}">
                  <a16:creationId xmlns:a16="http://schemas.microsoft.com/office/drawing/2014/main" xmlns="" id="{8338C94B-3F53-41FA-BC73-FE5C01D8528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080250" y="6165850"/>
              <a:ext cx="68053" cy="228601"/>
            </a:xfrm>
            <a:custGeom>
              <a:avLst/>
              <a:gdLst/>
              <a:ahLst/>
              <a:cxnLst/>
              <a:rect l="0" t="0" r="0" b="0"/>
              <a:pathLst>
                <a:path w="68053" h="228601">
                  <a:moveTo>
                    <a:pt x="31750" y="0"/>
                  </a:moveTo>
                  <a:lnTo>
                    <a:pt x="31750" y="0"/>
                  </a:lnTo>
                  <a:lnTo>
                    <a:pt x="41863" y="6742"/>
                  </a:lnTo>
                  <a:lnTo>
                    <a:pt x="54894" y="24419"/>
                  </a:lnTo>
                  <a:lnTo>
                    <a:pt x="66164" y="70884"/>
                  </a:lnTo>
                  <a:lnTo>
                    <a:pt x="68052" y="111706"/>
                  </a:lnTo>
                  <a:lnTo>
                    <a:pt x="63046" y="146771"/>
                  </a:lnTo>
                  <a:lnTo>
                    <a:pt x="48078" y="178798"/>
                  </a:lnTo>
                  <a:lnTo>
                    <a:pt x="19976" y="211498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1060">
              <a:extLst>
                <a:ext uri="{FF2B5EF4-FFF2-40B4-BE49-F238E27FC236}">
                  <a16:creationId xmlns:a16="http://schemas.microsoft.com/office/drawing/2014/main" xmlns="" id="{AD324CAA-B008-484E-8F6C-194CE805295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382273" y="6445250"/>
              <a:ext cx="602728" cy="18712"/>
            </a:xfrm>
            <a:custGeom>
              <a:avLst/>
              <a:gdLst/>
              <a:ahLst/>
              <a:cxnLst/>
              <a:rect l="0" t="0" r="0" b="0"/>
              <a:pathLst>
                <a:path w="602728" h="18712">
                  <a:moveTo>
                    <a:pt x="12177" y="6350"/>
                  </a:moveTo>
                  <a:lnTo>
                    <a:pt x="12177" y="6350"/>
                  </a:lnTo>
                  <a:lnTo>
                    <a:pt x="1242" y="6349"/>
                  </a:lnTo>
                  <a:lnTo>
                    <a:pt x="654" y="7055"/>
                  </a:lnTo>
                  <a:lnTo>
                    <a:pt x="0" y="9721"/>
                  </a:lnTo>
                  <a:lnTo>
                    <a:pt x="1942" y="11419"/>
                  </a:lnTo>
                  <a:lnTo>
                    <a:pt x="9745" y="15189"/>
                  </a:lnTo>
                  <a:lnTo>
                    <a:pt x="42893" y="17906"/>
                  </a:lnTo>
                  <a:lnTo>
                    <a:pt x="83920" y="18542"/>
                  </a:lnTo>
                  <a:lnTo>
                    <a:pt x="108688" y="18711"/>
                  </a:lnTo>
                  <a:lnTo>
                    <a:pt x="139313" y="18118"/>
                  </a:lnTo>
                  <a:lnTo>
                    <a:pt x="173840" y="17018"/>
                  </a:lnTo>
                  <a:lnTo>
                    <a:pt x="210969" y="15579"/>
                  </a:lnTo>
                  <a:lnTo>
                    <a:pt x="250538" y="13914"/>
                  </a:lnTo>
                  <a:lnTo>
                    <a:pt x="291734" y="12098"/>
                  </a:lnTo>
                  <a:lnTo>
                    <a:pt x="334015" y="10182"/>
                  </a:lnTo>
                  <a:lnTo>
                    <a:pt x="374196" y="8199"/>
                  </a:lnTo>
                  <a:lnTo>
                    <a:pt x="412979" y="6172"/>
                  </a:lnTo>
                  <a:lnTo>
                    <a:pt x="450829" y="4115"/>
                  </a:lnTo>
                  <a:lnTo>
                    <a:pt x="482411" y="2743"/>
                  </a:lnTo>
                  <a:lnTo>
                    <a:pt x="509816" y="1829"/>
                  </a:lnTo>
                  <a:lnTo>
                    <a:pt x="552966" y="813"/>
                  </a:lnTo>
                  <a:lnTo>
                    <a:pt x="60272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1061">
              <a:extLst>
                <a:ext uri="{FF2B5EF4-FFF2-40B4-BE49-F238E27FC236}">
                  <a16:creationId xmlns:a16="http://schemas.microsoft.com/office/drawing/2014/main" xmlns="" id="{0CD47162-6B34-4417-8F41-230CB204FE38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643315" y="6504545"/>
              <a:ext cx="130329" cy="143906"/>
            </a:xfrm>
            <a:custGeom>
              <a:avLst/>
              <a:gdLst/>
              <a:ahLst/>
              <a:cxnLst/>
              <a:rect l="0" t="0" r="0" b="0"/>
              <a:pathLst>
                <a:path w="130329" h="143906">
                  <a:moveTo>
                    <a:pt x="11485" y="16905"/>
                  </a:moveTo>
                  <a:lnTo>
                    <a:pt x="11485" y="16905"/>
                  </a:lnTo>
                  <a:lnTo>
                    <a:pt x="11485" y="20275"/>
                  </a:lnTo>
                  <a:lnTo>
                    <a:pt x="16952" y="44041"/>
                  </a:lnTo>
                  <a:lnTo>
                    <a:pt x="12590" y="67342"/>
                  </a:lnTo>
                  <a:lnTo>
                    <a:pt x="4935" y="84383"/>
                  </a:lnTo>
                  <a:lnTo>
                    <a:pt x="0" y="91383"/>
                  </a:lnTo>
                  <a:lnTo>
                    <a:pt x="20487" y="51611"/>
                  </a:lnTo>
                  <a:lnTo>
                    <a:pt x="43758" y="18743"/>
                  </a:lnTo>
                  <a:lnTo>
                    <a:pt x="59069" y="5141"/>
                  </a:lnTo>
                  <a:lnTo>
                    <a:pt x="70027" y="1093"/>
                  </a:lnTo>
                  <a:lnTo>
                    <a:pt x="82660" y="0"/>
                  </a:lnTo>
                  <a:lnTo>
                    <a:pt x="97681" y="1866"/>
                  </a:lnTo>
                  <a:lnTo>
                    <a:pt x="104227" y="6173"/>
                  </a:lnTo>
                  <a:lnTo>
                    <a:pt x="115263" y="20366"/>
                  </a:lnTo>
                  <a:lnTo>
                    <a:pt x="126038" y="51562"/>
                  </a:lnTo>
                  <a:lnTo>
                    <a:pt x="130328" y="87615"/>
                  </a:lnTo>
                  <a:lnTo>
                    <a:pt x="119435" y="1439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612092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MARTInkShape-Group190">
            <a:extLst>
              <a:ext uri="{FF2B5EF4-FFF2-40B4-BE49-F238E27FC236}">
                <a16:creationId xmlns:a16="http://schemas.microsoft.com/office/drawing/2014/main" xmlns="" id="{3EFE60AD-2477-4666-9833-ACC011CBC10C}"/>
              </a:ext>
            </a:extLst>
          </p:cNvPr>
          <p:cNvGrpSpPr/>
          <p:nvPr/>
        </p:nvGrpSpPr>
        <p:grpSpPr>
          <a:xfrm>
            <a:off x="785010" y="603953"/>
            <a:ext cx="484154" cy="330413"/>
            <a:chOff x="785010" y="603953"/>
            <a:chExt cx="484154" cy="330413"/>
          </a:xfrm>
        </p:grpSpPr>
        <p:sp>
          <p:nvSpPr>
            <p:cNvPr id="2" name="SMARTInkShape-1062">
              <a:extLst>
                <a:ext uri="{FF2B5EF4-FFF2-40B4-BE49-F238E27FC236}">
                  <a16:creationId xmlns:a16="http://schemas.microsoft.com/office/drawing/2014/main" xmlns="" id="{0CD6D1B3-7DA9-4247-BB58-828C62372D46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1190026" y="731133"/>
              <a:ext cx="79138" cy="170568"/>
            </a:xfrm>
            <a:custGeom>
              <a:avLst/>
              <a:gdLst/>
              <a:ahLst/>
              <a:cxnLst/>
              <a:rect l="0" t="0" r="0" b="0"/>
              <a:pathLst>
                <a:path w="79138" h="170568">
                  <a:moveTo>
                    <a:pt x="54574" y="5467"/>
                  </a:moveTo>
                  <a:lnTo>
                    <a:pt x="54574" y="5467"/>
                  </a:lnTo>
                  <a:lnTo>
                    <a:pt x="51203" y="2096"/>
                  </a:lnTo>
                  <a:lnTo>
                    <a:pt x="38994" y="0"/>
                  </a:lnTo>
                  <a:lnTo>
                    <a:pt x="27894" y="3272"/>
                  </a:lnTo>
                  <a:lnTo>
                    <a:pt x="16611" y="10136"/>
                  </a:lnTo>
                  <a:lnTo>
                    <a:pt x="6892" y="20242"/>
                  </a:lnTo>
                  <a:lnTo>
                    <a:pt x="1632" y="31789"/>
                  </a:lnTo>
                  <a:lnTo>
                    <a:pt x="0" y="43977"/>
                  </a:lnTo>
                  <a:lnTo>
                    <a:pt x="1626" y="56449"/>
                  </a:lnTo>
                  <a:lnTo>
                    <a:pt x="4459" y="61327"/>
                  </a:lnTo>
                  <a:lnTo>
                    <a:pt x="13251" y="68629"/>
                  </a:lnTo>
                  <a:lnTo>
                    <a:pt x="60519" y="97293"/>
                  </a:lnTo>
                  <a:lnTo>
                    <a:pt x="73444" y="108368"/>
                  </a:lnTo>
                  <a:lnTo>
                    <a:pt x="77032" y="113579"/>
                  </a:lnTo>
                  <a:lnTo>
                    <a:pt x="78718" y="118463"/>
                  </a:lnTo>
                  <a:lnTo>
                    <a:pt x="79137" y="123131"/>
                  </a:lnTo>
                  <a:lnTo>
                    <a:pt x="72076" y="135844"/>
                  </a:lnTo>
                  <a:lnTo>
                    <a:pt x="59530" y="149490"/>
                  </a:lnTo>
                  <a:lnTo>
                    <a:pt x="38012" y="163695"/>
                  </a:lnTo>
                  <a:lnTo>
                    <a:pt x="16474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063">
              <a:extLst>
                <a:ext uri="{FF2B5EF4-FFF2-40B4-BE49-F238E27FC236}">
                  <a16:creationId xmlns:a16="http://schemas.microsoft.com/office/drawing/2014/main" xmlns="" id="{1BF03CD7-7B37-4F26-9DB4-E9EE096F5EAE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990600" y="863600"/>
              <a:ext cx="171451" cy="63501"/>
            </a:xfrm>
            <a:custGeom>
              <a:avLst/>
              <a:gdLst/>
              <a:ahLst/>
              <a:cxnLst/>
              <a:rect l="0" t="0" r="0" b="0"/>
              <a:pathLst>
                <a:path w="171451" h="63501">
                  <a:moveTo>
                    <a:pt x="0" y="63500"/>
                  </a:moveTo>
                  <a:lnTo>
                    <a:pt x="0" y="63500"/>
                  </a:lnTo>
                  <a:lnTo>
                    <a:pt x="37576" y="46894"/>
                  </a:lnTo>
                  <a:lnTo>
                    <a:pt x="72987" y="30593"/>
                  </a:lnTo>
                  <a:lnTo>
                    <a:pt x="117189" y="13768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064">
              <a:extLst>
                <a:ext uri="{FF2B5EF4-FFF2-40B4-BE49-F238E27FC236}">
                  <a16:creationId xmlns:a16="http://schemas.microsoft.com/office/drawing/2014/main" xmlns="" id="{EC550E1E-AA08-4704-8601-6B0F14F16FE2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931629" y="603953"/>
              <a:ext cx="224072" cy="62798"/>
            </a:xfrm>
            <a:custGeom>
              <a:avLst/>
              <a:gdLst/>
              <a:ahLst/>
              <a:cxnLst/>
              <a:rect l="0" t="0" r="0" b="0"/>
              <a:pathLst>
                <a:path w="224072" h="62798">
                  <a:moveTo>
                    <a:pt x="8171" y="62797"/>
                  </a:moveTo>
                  <a:lnTo>
                    <a:pt x="8171" y="62797"/>
                  </a:lnTo>
                  <a:lnTo>
                    <a:pt x="1429" y="59426"/>
                  </a:lnTo>
                  <a:lnTo>
                    <a:pt x="149" y="57727"/>
                  </a:lnTo>
                  <a:lnTo>
                    <a:pt x="0" y="55889"/>
                  </a:lnTo>
                  <a:lnTo>
                    <a:pt x="607" y="53959"/>
                  </a:lnTo>
                  <a:lnTo>
                    <a:pt x="8807" y="49932"/>
                  </a:lnTo>
                  <a:lnTo>
                    <a:pt x="53923" y="34856"/>
                  </a:lnTo>
                  <a:lnTo>
                    <a:pt x="89653" y="21686"/>
                  </a:lnTo>
                  <a:lnTo>
                    <a:pt x="127641" y="8542"/>
                  </a:lnTo>
                  <a:lnTo>
                    <a:pt x="163339" y="348"/>
                  </a:lnTo>
                  <a:lnTo>
                    <a:pt x="190494" y="0"/>
                  </a:lnTo>
                  <a:lnTo>
                    <a:pt x="224071" y="5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065">
              <a:extLst>
                <a:ext uri="{FF2B5EF4-FFF2-40B4-BE49-F238E27FC236}">
                  <a16:creationId xmlns:a16="http://schemas.microsoft.com/office/drawing/2014/main" xmlns="" id="{23BD6C32-6E81-404C-94CE-D6AF13DFEE9D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1044092" y="625994"/>
              <a:ext cx="41759" cy="294697"/>
            </a:xfrm>
            <a:custGeom>
              <a:avLst/>
              <a:gdLst/>
              <a:ahLst/>
              <a:cxnLst/>
              <a:rect l="0" t="0" r="0" b="0"/>
              <a:pathLst>
                <a:path w="41759" h="294697">
                  <a:moveTo>
                    <a:pt x="3658" y="40756"/>
                  </a:moveTo>
                  <a:lnTo>
                    <a:pt x="3658" y="40756"/>
                  </a:lnTo>
                  <a:lnTo>
                    <a:pt x="0" y="21183"/>
                  </a:lnTo>
                  <a:lnTo>
                    <a:pt x="3037" y="0"/>
                  </a:lnTo>
                  <a:lnTo>
                    <a:pt x="3949" y="180"/>
                  </a:lnTo>
                  <a:lnTo>
                    <a:pt x="6845" y="4143"/>
                  </a:lnTo>
                  <a:lnTo>
                    <a:pt x="10089" y="40579"/>
                  </a:lnTo>
                  <a:lnTo>
                    <a:pt x="13101" y="71722"/>
                  </a:lnTo>
                  <a:lnTo>
                    <a:pt x="14911" y="108611"/>
                  </a:lnTo>
                  <a:lnTo>
                    <a:pt x="15715" y="148525"/>
                  </a:lnTo>
                  <a:lnTo>
                    <a:pt x="16072" y="189783"/>
                  </a:lnTo>
                  <a:lnTo>
                    <a:pt x="18112" y="225994"/>
                  </a:lnTo>
                  <a:lnTo>
                    <a:pt x="23228" y="268502"/>
                  </a:lnTo>
                  <a:lnTo>
                    <a:pt x="29212" y="291446"/>
                  </a:lnTo>
                  <a:lnTo>
                    <a:pt x="31277" y="294666"/>
                  </a:lnTo>
                  <a:lnTo>
                    <a:pt x="33360" y="294696"/>
                  </a:lnTo>
                  <a:lnTo>
                    <a:pt x="35454" y="292599"/>
                  </a:lnTo>
                  <a:lnTo>
                    <a:pt x="37555" y="289085"/>
                  </a:lnTo>
                  <a:lnTo>
                    <a:pt x="41758" y="237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066">
              <a:extLst>
                <a:ext uri="{FF2B5EF4-FFF2-40B4-BE49-F238E27FC236}">
                  <a16:creationId xmlns:a16="http://schemas.microsoft.com/office/drawing/2014/main" xmlns="" id="{E89A3BB5-227D-4094-BA81-6FAF2FBECE7B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785010" y="623861"/>
              <a:ext cx="167491" cy="310505"/>
            </a:xfrm>
            <a:custGeom>
              <a:avLst/>
              <a:gdLst/>
              <a:ahLst/>
              <a:cxnLst/>
              <a:rect l="0" t="0" r="0" b="0"/>
              <a:pathLst>
                <a:path w="167491" h="310505">
                  <a:moveTo>
                    <a:pt x="167490" y="30189"/>
                  </a:moveTo>
                  <a:lnTo>
                    <a:pt x="167490" y="30189"/>
                  </a:lnTo>
                  <a:lnTo>
                    <a:pt x="167490" y="23447"/>
                  </a:lnTo>
                  <a:lnTo>
                    <a:pt x="163727" y="16374"/>
                  </a:lnTo>
                  <a:lnTo>
                    <a:pt x="160748" y="12512"/>
                  </a:lnTo>
                  <a:lnTo>
                    <a:pt x="146442" y="3706"/>
                  </a:lnTo>
                  <a:lnTo>
                    <a:pt x="125427" y="0"/>
                  </a:lnTo>
                  <a:lnTo>
                    <a:pt x="97955" y="5643"/>
                  </a:lnTo>
                  <a:lnTo>
                    <a:pt x="79671" y="18104"/>
                  </a:lnTo>
                  <a:lnTo>
                    <a:pt x="38195" y="64961"/>
                  </a:lnTo>
                  <a:lnTo>
                    <a:pt x="19714" y="99736"/>
                  </a:lnTo>
                  <a:lnTo>
                    <a:pt x="6562" y="138004"/>
                  </a:lnTo>
                  <a:lnTo>
                    <a:pt x="716" y="176179"/>
                  </a:lnTo>
                  <a:lnTo>
                    <a:pt x="0" y="212431"/>
                  </a:lnTo>
                  <a:lnTo>
                    <a:pt x="3444" y="245241"/>
                  </a:lnTo>
                  <a:lnTo>
                    <a:pt x="12031" y="271582"/>
                  </a:lnTo>
                  <a:lnTo>
                    <a:pt x="26666" y="289404"/>
                  </a:lnTo>
                  <a:lnTo>
                    <a:pt x="44929" y="301324"/>
                  </a:lnTo>
                  <a:lnTo>
                    <a:pt x="64805" y="308973"/>
                  </a:lnTo>
                  <a:lnTo>
                    <a:pt x="99200" y="310504"/>
                  </a:lnTo>
                  <a:lnTo>
                    <a:pt x="144515" y="301042"/>
                  </a:lnTo>
                  <a:lnTo>
                    <a:pt x="161140" y="296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191">
            <a:extLst>
              <a:ext uri="{FF2B5EF4-FFF2-40B4-BE49-F238E27FC236}">
                <a16:creationId xmlns:a16="http://schemas.microsoft.com/office/drawing/2014/main" xmlns="" id="{39186A7F-63BC-45A9-90CC-29994BC26DF9}"/>
              </a:ext>
            </a:extLst>
          </p:cNvPr>
          <p:cNvGrpSpPr/>
          <p:nvPr/>
        </p:nvGrpSpPr>
        <p:grpSpPr>
          <a:xfrm>
            <a:off x="1779349" y="619927"/>
            <a:ext cx="462202" cy="216364"/>
            <a:chOff x="1779349" y="619927"/>
            <a:chExt cx="462202" cy="216364"/>
          </a:xfrm>
        </p:grpSpPr>
        <p:sp>
          <p:nvSpPr>
            <p:cNvPr id="8" name="SMARTInkShape-1067">
              <a:extLst>
                <a:ext uri="{FF2B5EF4-FFF2-40B4-BE49-F238E27FC236}">
                  <a16:creationId xmlns:a16="http://schemas.microsoft.com/office/drawing/2014/main" xmlns="" id="{BCAA6BEC-3465-456C-88E5-E1965185FE21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2094312" y="619927"/>
              <a:ext cx="147239" cy="159963"/>
            </a:xfrm>
            <a:custGeom>
              <a:avLst/>
              <a:gdLst/>
              <a:ahLst/>
              <a:cxnLst/>
              <a:rect l="0" t="0" r="0" b="0"/>
              <a:pathLst>
                <a:path w="147239" h="159963">
                  <a:moveTo>
                    <a:pt x="20238" y="72223"/>
                  </a:moveTo>
                  <a:lnTo>
                    <a:pt x="20238" y="72223"/>
                  </a:lnTo>
                  <a:lnTo>
                    <a:pt x="20238" y="75881"/>
                  </a:lnTo>
                  <a:lnTo>
                    <a:pt x="20238" y="74319"/>
                  </a:lnTo>
                  <a:lnTo>
                    <a:pt x="44087" y="37785"/>
                  </a:lnTo>
                  <a:lnTo>
                    <a:pt x="47771" y="23051"/>
                  </a:lnTo>
                  <a:lnTo>
                    <a:pt x="46058" y="0"/>
                  </a:lnTo>
                  <a:lnTo>
                    <a:pt x="38299" y="5317"/>
                  </a:lnTo>
                  <a:lnTo>
                    <a:pt x="26148" y="19203"/>
                  </a:lnTo>
                  <a:lnTo>
                    <a:pt x="8819" y="55494"/>
                  </a:lnTo>
                  <a:lnTo>
                    <a:pt x="0" y="100271"/>
                  </a:lnTo>
                  <a:lnTo>
                    <a:pt x="190" y="127728"/>
                  </a:lnTo>
                  <a:lnTo>
                    <a:pt x="6389" y="146516"/>
                  </a:lnTo>
                  <a:lnTo>
                    <a:pt x="11005" y="153502"/>
                  </a:lnTo>
                  <a:lnTo>
                    <a:pt x="19727" y="157453"/>
                  </a:lnTo>
                  <a:lnTo>
                    <a:pt x="44470" y="159962"/>
                  </a:lnTo>
                  <a:lnTo>
                    <a:pt x="81808" y="154963"/>
                  </a:lnTo>
                  <a:lnTo>
                    <a:pt x="147238" y="142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068">
              <a:extLst>
                <a:ext uri="{FF2B5EF4-FFF2-40B4-BE49-F238E27FC236}">
                  <a16:creationId xmlns:a16="http://schemas.microsoft.com/office/drawing/2014/main" xmlns="" id="{DA165F00-6EE8-42FC-8F1B-6A3BFC41F66A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963033" y="654050"/>
              <a:ext cx="132468" cy="129753"/>
            </a:xfrm>
            <a:custGeom>
              <a:avLst/>
              <a:gdLst/>
              <a:ahLst/>
              <a:cxnLst/>
              <a:rect l="0" t="0" r="0" b="0"/>
              <a:pathLst>
                <a:path w="132468" h="129753">
                  <a:moveTo>
                    <a:pt x="5467" y="44450"/>
                  </a:moveTo>
                  <a:lnTo>
                    <a:pt x="5467" y="44450"/>
                  </a:lnTo>
                  <a:lnTo>
                    <a:pt x="2096" y="41079"/>
                  </a:lnTo>
                  <a:lnTo>
                    <a:pt x="441" y="37542"/>
                  </a:lnTo>
                  <a:lnTo>
                    <a:pt x="0" y="35612"/>
                  </a:lnTo>
                  <a:lnTo>
                    <a:pt x="10798" y="35348"/>
                  </a:lnTo>
                  <a:lnTo>
                    <a:pt x="29003" y="38993"/>
                  </a:lnTo>
                  <a:lnTo>
                    <a:pt x="57674" y="53652"/>
                  </a:lnTo>
                  <a:lnTo>
                    <a:pt x="73120" y="67825"/>
                  </a:lnTo>
                  <a:lnTo>
                    <a:pt x="83278" y="85413"/>
                  </a:lnTo>
                  <a:lnTo>
                    <a:pt x="88733" y="103578"/>
                  </a:lnTo>
                  <a:lnTo>
                    <a:pt x="88806" y="118707"/>
                  </a:lnTo>
                  <a:lnTo>
                    <a:pt x="86486" y="126842"/>
                  </a:lnTo>
                  <a:lnTo>
                    <a:pt x="84879" y="129011"/>
                  </a:lnTo>
                  <a:lnTo>
                    <a:pt x="82397" y="129752"/>
                  </a:lnTo>
                  <a:lnTo>
                    <a:pt x="75877" y="128693"/>
                  </a:lnTo>
                  <a:lnTo>
                    <a:pt x="72868" y="124601"/>
                  </a:lnTo>
                  <a:lnTo>
                    <a:pt x="67643" y="110647"/>
                  </a:lnTo>
                  <a:lnTo>
                    <a:pt x="67477" y="72844"/>
                  </a:lnTo>
                  <a:lnTo>
                    <a:pt x="78639" y="29266"/>
                  </a:lnTo>
                  <a:lnTo>
                    <a:pt x="85293" y="18805"/>
                  </a:lnTo>
                  <a:lnTo>
                    <a:pt x="102093" y="5300"/>
                  </a:lnTo>
                  <a:lnTo>
                    <a:pt x="115675" y="709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069">
              <a:extLst>
                <a:ext uri="{FF2B5EF4-FFF2-40B4-BE49-F238E27FC236}">
                  <a16:creationId xmlns:a16="http://schemas.microsoft.com/office/drawing/2014/main" xmlns="" id="{20529FDA-A834-4D77-8F48-F1ECD83BD86E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779349" y="653246"/>
              <a:ext cx="163752" cy="183045"/>
            </a:xfrm>
            <a:custGeom>
              <a:avLst/>
              <a:gdLst/>
              <a:ahLst/>
              <a:cxnLst/>
              <a:rect l="0" t="0" r="0" b="0"/>
              <a:pathLst>
                <a:path w="163752" h="183045">
                  <a:moveTo>
                    <a:pt x="132001" y="57954"/>
                  </a:moveTo>
                  <a:lnTo>
                    <a:pt x="132001" y="57954"/>
                  </a:lnTo>
                  <a:lnTo>
                    <a:pt x="128630" y="51212"/>
                  </a:lnTo>
                  <a:lnTo>
                    <a:pt x="122541" y="22633"/>
                  </a:lnTo>
                  <a:lnTo>
                    <a:pt x="113519" y="9467"/>
                  </a:lnTo>
                  <a:lnTo>
                    <a:pt x="102150" y="2773"/>
                  </a:lnTo>
                  <a:lnTo>
                    <a:pt x="95167" y="0"/>
                  </a:lnTo>
                  <a:lnTo>
                    <a:pt x="87689" y="268"/>
                  </a:lnTo>
                  <a:lnTo>
                    <a:pt x="71855" y="6210"/>
                  </a:lnTo>
                  <a:lnTo>
                    <a:pt x="47074" y="34940"/>
                  </a:lnTo>
                  <a:lnTo>
                    <a:pt x="18486" y="81474"/>
                  </a:lnTo>
                  <a:lnTo>
                    <a:pt x="1157" y="128736"/>
                  </a:lnTo>
                  <a:lnTo>
                    <a:pt x="0" y="153383"/>
                  </a:lnTo>
                  <a:lnTo>
                    <a:pt x="1667" y="163907"/>
                  </a:lnTo>
                  <a:lnTo>
                    <a:pt x="5600" y="171628"/>
                  </a:lnTo>
                  <a:lnTo>
                    <a:pt x="17497" y="182089"/>
                  </a:lnTo>
                  <a:lnTo>
                    <a:pt x="26031" y="183044"/>
                  </a:lnTo>
                  <a:lnTo>
                    <a:pt x="46803" y="178461"/>
                  </a:lnTo>
                  <a:lnTo>
                    <a:pt x="66383" y="163724"/>
                  </a:lnTo>
                  <a:lnTo>
                    <a:pt x="83082" y="142357"/>
                  </a:lnTo>
                  <a:lnTo>
                    <a:pt x="99711" y="104678"/>
                  </a:lnTo>
                  <a:lnTo>
                    <a:pt x="112114" y="63770"/>
                  </a:lnTo>
                  <a:lnTo>
                    <a:pt x="112393" y="63948"/>
                  </a:lnTo>
                  <a:lnTo>
                    <a:pt x="116273" y="94159"/>
                  </a:lnTo>
                  <a:lnTo>
                    <a:pt x="125146" y="114542"/>
                  </a:lnTo>
                  <a:lnTo>
                    <a:pt x="138362" y="125673"/>
                  </a:lnTo>
                  <a:lnTo>
                    <a:pt x="163751" y="140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192">
            <a:extLst>
              <a:ext uri="{FF2B5EF4-FFF2-40B4-BE49-F238E27FC236}">
                <a16:creationId xmlns:a16="http://schemas.microsoft.com/office/drawing/2014/main" xmlns="" id="{1D772316-171A-4DA1-AF8B-6AD646639549}"/>
              </a:ext>
            </a:extLst>
          </p:cNvPr>
          <p:cNvGrpSpPr/>
          <p:nvPr/>
        </p:nvGrpSpPr>
        <p:grpSpPr>
          <a:xfrm>
            <a:off x="2636133" y="385775"/>
            <a:ext cx="399168" cy="348297"/>
            <a:chOff x="2636133" y="385775"/>
            <a:chExt cx="399168" cy="348297"/>
          </a:xfrm>
        </p:grpSpPr>
        <p:sp>
          <p:nvSpPr>
            <p:cNvPr id="12" name="SMARTInkShape-1070">
              <a:extLst>
                <a:ext uri="{FF2B5EF4-FFF2-40B4-BE49-F238E27FC236}">
                  <a16:creationId xmlns:a16="http://schemas.microsoft.com/office/drawing/2014/main" xmlns="" id="{4E528962-B346-4718-80F8-9955CF3EF816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2914650" y="527050"/>
              <a:ext cx="120651" cy="44451"/>
            </a:xfrm>
            <a:custGeom>
              <a:avLst/>
              <a:gdLst/>
              <a:ahLst/>
              <a:cxnLst/>
              <a:rect l="0" t="0" r="0" b="0"/>
              <a:pathLst>
                <a:path w="120651" h="44451">
                  <a:moveTo>
                    <a:pt x="0" y="44450"/>
                  </a:moveTo>
                  <a:lnTo>
                    <a:pt x="0" y="44450"/>
                  </a:lnTo>
                  <a:lnTo>
                    <a:pt x="45466" y="26773"/>
                  </a:lnTo>
                  <a:lnTo>
                    <a:pt x="89593" y="1122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071">
              <a:extLst>
                <a:ext uri="{FF2B5EF4-FFF2-40B4-BE49-F238E27FC236}">
                  <a16:creationId xmlns:a16="http://schemas.microsoft.com/office/drawing/2014/main" xmlns="" id="{DB703C69-6430-4115-A0FF-62139EE435A7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2947099" y="385775"/>
              <a:ext cx="62802" cy="298998"/>
            </a:xfrm>
            <a:custGeom>
              <a:avLst/>
              <a:gdLst/>
              <a:ahLst/>
              <a:cxnLst/>
              <a:rect l="0" t="0" r="0" b="0"/>
              <a:pathLst>
                <a:path w="62802" h="298998">
                  <a:moveTo>
                    <a:pt x="5651" y="26975"/>
                  </a:moveTo>
                  <a:lnTo>
                    <a:pt x="5651" y="26975"/>
                  </a:lnTo>
                  <a:lnTo>
                    <a:pt x="5651" y="0"/>
                  </a:lnTo>
                  <a:lnTo>
                    <a:pt x="3769" y="43500"/>
                  </a:lnTo>
                  <a:lnTo>
                    <a:pt x="1993" y="76653"/>
                  </a:lnTo>
                  <a:lnTo>
                    <a:pt x="3555" y="114906"/>
                  </a:lnTo>
                  <a:lnTo>
                    <a:pt x="2838" y="159189"/>
                  </a:lnTo>
                  <a:lnTo>
                    <a:pt x="873" y="204270"/>
                  </a:lnTo>
                  <a:lnTo>
                    <a:pt x="0" y="243121"/>
                  </a:lnTo>
                  <a:lnTo>
                    <a:pt x="2879" y="279872"/>
                  </a:lnTo>
                  <a:lnTo>
                    <a:pt x="5920" y="287295"/>
                  </a:lnTo>
                  <a:lnTo>
                    <a:pt x="14942" y="297425"/>
                  </a:lnTo>
                  <a:lnTo>
                    <a:pt x="21018" y="298997"/>
                  </a:lnTo>
                  <a:lnTo>
                    <a:pt x="35293" y="296981"/>
                  </a:lnTo>
                  <a:lnTo>
                    <a:pt x="41640" y="292351"/>
                  </a:lnTo>
                  <a:lnTo>
                    <a:pt x="62801" y="2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072">
              <a:extLst>
                <a:ext uri="{FF2B5EF4-FFF2-40B4-BE49-F238E27FC236}">
                  <a16:creationId xmlns:a16="http://schemas.microsoft.com/office/drawing/2014/main" xmlns="" id="{41973E87-E458-4DB5-A662-7E0036BFA164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2809173" y="558800"/>
              <a:ext cx="70195" cy="158104"/>
            </a:xfrm>
            <a:custGeom>
              <a:avLst/>
              <a:gdLst/>
              <a:ahLst/>
              <a:cxnLst/>
              <a:rect l="0" t="0" r="0" b="0"/>
              <a:pathLst>
                <a:path w="70195" h="158104">
                  <a:moveTo>
                    <a:pt x="48327" y="38100"/>
                  </a:moveTo>
                  <a:lnTo>
                    <a:pt x="48327" y="38100"/>
                  </a:lnTo>
                  <a:lnTo>
                    <a:pt x="39489" y="23794"/>
                  </a:lnTo>
                  <a:lnTo>
                    <a:pt x="36790" y="22918"/>
                  </a:lnTo>
                  <a:lnTo>
                    <a:pt x="30029" y="23827"/>
                  </a:lnTo>
                  <a:lnTo>
                    <a:pt x="22320" y="32227"/>
                  </a:lnTo>
                  <a:lnTo>
                    <a:pt x="5874" y="67357"/>
                  </a:lnTo>
                  <a:lnTo>
                    <a:pt x="0" y="99372"/>
                  </a:lnTo>
                  <a:lnTo>
                    <a:pt x="1631" y="131200"/>
                  </a:lnTo>
                  <a:lnTo>
                    <a:pt x="6642" y="146741"/>
                  </a:lnTo>
                  <a:lnTo>
                    <a:pt x="9953" y="152861"/>
                  </a:lnTo>
                  <a:lnTo>
                    <a:pt x="14278" y="156235"/>
                  </a:lnTo>
                  <a:lnTo>
                    <a:pt x="19278" y="157779"/>
                  </a:lnTo>
                  <a:lnTo>
                    <a:pt x="24727" y="158103"/>
                  </a:lnTo>
                  <a:lnTo>
                    <a:pt x="36427" y="152818"/>
                  </a:lnTo>
                  <a:lnTo>
                    <a:pt x="48682" y="142002"/>
                  </a:lnTo>
                  <a:lnTo>
                    <a:pt x="61185" y="125436"/>
                  </a:lnTo>
                  <a:lnTo>
                    <a:pt x="68153" y="106314"/>
                  </a:lnTo>
                  <a:lnTo>
                    <a:pt x="70194" y="73834"/>
                  </a:lnTo>
                  <a:lnTo>
                    <a:pt x="66512" y="51159"/>
                  </a:lnTo>
                  <a:lnTo>
                    <a:pt x="51140" y="14951"/>
                  </a:lnTo>
                  <a:lnTo>
                    <a:pt x="50908" y="11379"/>
                  </a:lnTo>
                  <a:lnTo>
                    <a:pt x="546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073">
              <a:extLst>
                <a:ext uri="{FF2B5EF4-FFF2-40B4-BE49-F238E27FC236}">
                  <a16:creationId xmlns:a16="http://schemas.microsoft.com/office/drawing/2014/main" xmlns="" id="{E9A4F45C-8C92-407E-8173-1C56317A2CFD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2636133" y="591765"/>
              <a:ext cx="126118" cy="142307"/>
            </a:xfrm>
            <a:custGeom>
              <a:avLst/>
              <a:gdLst/>
              <a:ahLst/>
              <a:cxnLst/>
              <a:rect l="0" t="0" r="0" b="0"/>
              <a:pathLst>
                <a:path w="126118" h="142307">
                  <a:moveTo>
                    <a:pt x="5467" y="24185"/>
                  </a:moveTo>
                  <a:lnTo>
                    <a:pt x="5467" y="24185"/>
                  </a:lnTo>
                  <a:lnTo>
                    <a:pt x="0" y="24185"/>
                  </a:lnTo>
                  <a:lnTo>
                    <a:pt x="13658" y="67523"/>
                  </a:lnTo>
                  <a:lnTo>
                    <a:pt x="19158" y="110357"/>
                  </a:lnTo>
                  <a:lnTo>
                    <a:pt x="24203" y="142306"/>
                  </a:lnTo>
                  <a:lnTo>
                    <a:pt x="24489" y="99147"/>
                  </a:lnTo>
                  <a:lnTo>
                    <a:pt x="27880" y="55176"/>
                  </a:lnTo>
                  <a:lnTo>
                    <a:pt x="37065" y="30433"/>
                  </a:lnTo>
                  <a:lnTo>
                    <a:pt x="49850" y="12145"/>
                  </a:lnTo>
                  <a:lnTo>
                    <a:pt x="62587" y="1665"/>
                  </a:lnTo>
                  <a:lnTo>
                    <a:pt x="68241" y="0"/>
                  </a:lnTo>
                  <a:lnTo>
                    <a:pt x="73422" y="300"/>
                  </a:lnTo>
                  <a:lnTo>
                    <a:pt x="78287" y="1912"/>
                  </a:lnTo>
                  <a:lnTo>
                    <a:pt x="95247" y="21035"/>
                  </a:lnTo>
                  <a:lnTo>
                    <a:pt x="109802" y="64171"/>
                  </a:lnTo>
                  <a:lnTo>
                    <a:pt x="119471" y="107813"/>
                  </a:lnTo>
                  <a:lnTo>
                    <a:pt x="126117" y="132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193">
            <a:extLst>
              <a:ext uri="{FF2B5EF4-FFF2-40B4-BE49-F238E27FC236}">
                <a16:creationId xmlns:a16="http://schemas.microsoft.com/office/drawing/2014/main" xmlns="" id="{0290F436-36FA-4340-A0B1-E72C85C498BD}"/>
              </a:ext>
            </a:extLst>
          </p:cNvPr>
          <p:cNvGrpSpPr/>
          <p:nvPr/>
        </p:nvGrpSpPr>
        <p:grpSpPr>
          <a:xfrm>
            <a:off x="1016000" y="467932"/>
            <a:ext cx="3295651" cy="675069"/>
            <a:chOff x="1016000" y="467932"/>
            <a:chExt cx="3295651" cy="675069"/>
          </a:xfrm>
        </p:grpSpPr>
        <p:sp>
          <p:nvSpPr>
            <p:cNvPr id="17" name="SMARTInkShape-1074">
              <a:extLst>
                <a:ext uri="{FF2B5EF4-FFF2-40B4-BE49-F238E27FC236}">
                  <a16:creationId xmlns:a16="http://schemas.microsoft.com/office/drawing/2014/main" xmlns="" id="{43F99387-5997-41A9-88C3-2F0A755184ED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016000" y="793750"/>
              <a:ext cx="2959101" cy="349251"/>
            </a:xfrm>
            <a:custGeom>
              <a:avLst/>
              <a:gdLst/>
              <a:ahLst/>
              <a:cxnLst/>
              <a:rect l="0" t="0" r="0" b="0"/>
              <a:pathLst>
                <a:path w="2959101" h="349251">
                  <a:moveTo>
                    <a:pt x="0" y="349250"/>
                  </a:moveTo>
                  <a:lnTo>
                    <a:pt x="0" y="349250"/>
                  </a:lnTo>
                  <a:lnTo>
                    <a:pt x="33710" y="342508"/>
                  </a:lnTo>
                  <a:lnTo>
                    <a:pt x="78482" y="335435"/>
                  </a:lnTo>
                  <a:lnTo>
                    <a:pt x="105238" y="331573"/>
                  </a:lnTo>
                  <a:lnTo>
                    <a:pt x="135775" y="327588"/>
                  </a:lnTo>
                  <a:lnTo>
                    <a:pt x="168834" y="323519"/>
                  </a:lnTo>
                  <a:lnTo>
                    <a:pt x="203572" y="319396"/>
                  </a:lnTo>
                  <a:lnTo>
                    <a:pt x="242959" y="313825"/>
                  </a:lnTo>
                  <a:lnTo>
                    <a:pt x="285445" y="307289"/>
                  </a:lnTo>
                  <a:lnTo>
                    <a:pt x="329997" y="300109"/>
                  </a:lnTo>
                  <a:lnTo>
                    <a:pt x="377337" y="293206"/>
                  </a:lnTo>
                  <a:lnTo>
                    <a:pt x="426536" y="286488"/>
                  </a:lnTo>
                  <a:lnTo>
                    <a:pt x="476974" y="279892"/>
                  </a:lnTo>
                  <a:lnTo>
                    <a:pt x="530355" y="272672"/>
                  </a:lnTo>
                  <a:lnTo>
                    <a:pt x="585698" y="265037"/>
                  </a:lnTo>
                  <a:lnTo>
                    <a:pt x="642348" y="257125"/>
                  </a:lnTo>
                  <a:lnTo>
                    <a:pt x="702693" y="249028"/>
                  </a:lnTo>
                  <a:lnTo>
                    <a:pt x="765501" y="240807"/>
                  </a:lnTo>
                  <a:lnTo>
                    <a:pt x="829951" y="232505"/>
                  </a:lnTo>
                  <a:lnTo>
                    <a:pt x="894789" y="224853"/>
                  </a:lnTo>
                  <a:lnTo>
                    <a:pt x="959887" y="217635"/>
                  </a:lnTo>
                  <a:lnTo>
                    <a:pt x="1025158" y="210707"/>
                  </a:lnTo>
                  <a:lnTo>
                    <a:pt x="1091250" y="203971"/>
                  </a:lnTo>
                  <a:lnTo>
                    <a:pt x="1157889" y="197364"/>
                  </a:lnTo>
                  <a:lnTo>
                    <a:pt x="1224893" y="190843"/>
                  </a:lnTo>
                  <a:lnTo>
                    <a:pt x="1292845" y="184378"/>
                  </a:lnTo>
                  <a:lnTo>
                    <a:pt x="1361430" y="177952"/>
                  </a:lnTo>
                  <a:lnTo>
                    <a:pt x="1430437" y="171552"/>
                  </a:lnTo>
                  <a:lnTo>
                    <a:pt x="1499724" y="165168"/>
                  </a:lnTo>
                  <a:lnTo>
                    <a:pt x="1569199" y="158795"/>
                  </a:lnTo>
                  <a:lnTo>
                    <a:pt x="1638800" y="152430"/>
                  </a:lnTo>
                  <a:lnTo>
                    <a:pt x="1707777" y="145364"/>
                  </a:lnTo>
                  <a:lnTo>
                    <a:pt x="1776340" y="137832"/>
                  </a:lnTo>
                  <a:lnTo>
                    <a:pt x="1844627" y="129988"/>
                  </a:lnTo>
                  <a:lnTo>
                    <a:pt x="1912729" y="121936"/>
                  </a:lnTo>
                  <a:lnTo>
                    <a:pt x="1980708" y="113746"/>
                  </a:lnTo>
                  <a:lnTo>
                    <a:pt x="2048605" y="105464"/>
                  </a:lnTo>
                  <a:lnTo>
                    <a:pt x="2114331" y="97826"/>
                  </a:lnTo>
                  <a:lnTo>
                    <a:pt x="2178610" y="90617"/>
                  </a:lnTo>
                  <a:lnTo>
                    <a:pt x="2241923" y="83695"/>
                  </a:lnTo>
                  <a:lnTo>
                    <a:pt x="2302477" y="76963"/>
                  </a:lnTo>
                  <a:lnTo>
                    <a:pt x="2361190" y="70359"/>
                  </a:lnTo>
                  <a:lnTo>
                    <a:pt x="2418676" y="63839"/>
                  </a:lnTo>
                  <a:lnTo>
                    <a:pt x="2473935" y="57376"/>
                  </a:lnTo>
                  <a:lnTo>
                    <a:pt x="2527706" y="50951"/>
                  </a:lnTo>
                  <a:lnTo>
                    <a:pt x="2580487" y="44551"/>
                  </a:lnTo>
                  <a:lnTo>
                    <a:pt x="2628375" y="38167"/>
                  </a:lnTo>
                  <a:lnTo>
                    <a:pt x="2673000" y="31795"/>
                  </a:lnTo>
                  <a:lnTo>
                    <a:pt x="2715450" y="25430"/>
                  </a:lnTo>
                  <a:lnTo>
                    <a:pt x="2755038" y="20481"/>
                  </a:lnTo>
                  <a:lnTo>
                    <a:pt x="2792720" y="16476"/>
                  </a:lnTo>
                  <a:lnTo>
                    <a:pt x="2829130" y="13101"/>
                  </a:lnTo>
                  <a:lnTo>
                    <a:pt x="2859753" y="10145"/>
                  </a:lnTo>
                  <a:lnTo>
                    <a:pt x="2886519" y="7469"/>
                  </a:lnTo>
                  <a:lnTo>
                    <a:pt x="2926842" y="3319"/>
                  </a:lnTo>
                  <a:lnTo>
                    <a:pt x="2959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075">
              <a:extLst>
                <a:ext uri="{FF2B5EF4-FFF2-40B4-BE49-F238E27FC236}">
                  <a16:creationId xmlns:a16="http://schemas.microsoft.com/office/drawing/2014/main" xmlns="" id="{62860E37-63F3-4447-9E6F-211245BE45B1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3771987" y="508107"/>
              <a:ext cx="539664" cy="294580"/>
            </a:xfrm>
            <a:custGeom>
              <a:avLst/>
              <a:gdLst/>
              <a:ahLst/>
              <a:cxnLst/>
              <a:rect l="0" t="0" r="0" b="0"/>
              <a:pathLst>
                <a:path w="539664" h="294580">
                  <a:moveTo>
                    <a:pt x="82463" y="76093"/>
                  </a:moveTo>
                  <a:lnTo>
                    <a:pt x="82463" y="76093"/>
                  </a:lnTo>
                  <a:lnTo>
                    <a:pt x="77437" y="53489"/>
                  </a:lnTo>
                  <a:lnTo>
                    <a:pt x="73003" y="25845"/>
                  </a:lnTo>
                  <a:lnTo>
                    <a:pt x="69101" y="21428"/>
                  </a:lnTo>
                  <a:lnTo>
                    <a:pt x="57239" y="16520"/>
                  </a:lnTo>
                  <a:lnTo>
                    <a:pt x="51536" y="16622"/>
                  </a:lnTo>
                  <a:lnTo>
                    <a:pt x="41436" y="20498"/>
                  </a:lnTo>
                  <a:lnTo>
                    <a:pt x="21074" y="40727"/>
                  </a:lnTo>
                  <a:lnTo>
                    <a:pt x="3909" y="72435"/>
                  </a:lnTo>
                  <a:lnTo>
                    <a:pt x="43" y="92576"/>
                  </a:lnTo>
                  <a:lnTo>
                    <a:pt x="0" y="101898"/>
                  </a:lnTo>
                  <a:lnTo>
                    <a:pt x="2087" y="109524"/>
                  </a:lnTo>
                  <a:lnTo>
                    <a:pt x="10052" y="121761"/>
                  </a:lnTo>
                  <a:lnTo>
                    <a:pt x="15139" y="124883"/>
                  </a:lnTo>
                  <a:lnTo>
                    <a:pt x="26435" y="126470"/>
                  </a:lnTo>
                  <a:lnTo>
                    <a:pt x="48066" y="120026"/>
                  </a:lnTo>
                  <a:lnTo>
                    <a:pt x="68979" y="102437"/>
                  </a:lnTo>
                  <a:lnTo>
                    <a:pt x="90117" y="75685"/>
                  </a:lnTo>
                  <a:lnTo>
                    <a:pt x="91093" y="73704"/>
                  </a:lnTo>
                  <a:lnTo>
                    <a:pt x="91039" y="72384"/>
                  </a:lnTo>
                  <a:lnTo>
                    <a:pt x="90297" y="71504"/>
                  </a:lnTo>
                  <a:lnTo>
                    <a:pt x="72999" y="115993"/>
                  </a:lnTo>
                  <a:lnTo>
                    <a:pt x="60295" y="157373"/>
                  </a:lnTo>
                  <a:lnTo>
                    <a:pt x="44850" y="200522"/>
                  </a:lnTo>
                  <a:lnTo>
                    <a:pt x="34473" y="239726"/>
                  </a:lnTo>
                  <a:lnTo>
                    <a:pt x="21284" y="285641"/>
                  </a:lnTo>
                  <a:lnTo>
                    <a:pt x="21216" y="289875"/>
                  </a:lnTo>
                  <a:lnTo>
                    <a:pt x="21876" y="292698"/>
                  </a:lnTo>
                  <a:lnTo>
                    <a:pt x="23022" y="294579"/>
                  </a:lnTo>
                  <a:lnTo>
                    <a:pt x="25902" y="293717"/>
                  </a:lnTo>
                  <a:lnTo>
                    <a:pt x="34747" y="287115"/>
                  </a:lnTo>
                  <a:lnTo>
                    <a:pt x="58378" y="249010"/>
                  </a:lnTo>
                  <a:lnTo>
                    <a:pt x="82774" y="202508"/>
                  </a:lnTo>
                  <a:lnTo>
                    <a:pt x="104473" y="162146"/>
                  </a:lnTo>
                  <a:lnTo>
                    <a:pt x="122584" y="122100"/>
                  </a:lnTo>
                  <a:lnTo>
                    <a:pt x="136278" y="85252"/>
                  </a:lnTo>
                  <a:lnTo>
                    <a:pt x="147954" y="43529"/>
                  </a:lnTo>
                  <a:lnTo>
                    <a:pt x="154471" y="23092"/>
                  </a:lnTo>
                  <a:lnTo>
                    <a:pt x="154457" y="21003"/>
                  </a:lnTo>
                  <a:lnTo>
                    <a:pt x="153743" y="20317"/>
                  </a:lnTo>
                  <a:lnTo>
                    <a:pt x="145995" y="32834"/>
                  </a:lnTo>
                  <a:lnTo>
                    <a:pt x="136509" y="71781"/>
                  </a:lnTo>
                  <a:lnTo>
                    <a:pt x="135786" y="108533"/>
                  </a:lnTo>
                  <a:lnTo>
                    <a:pt x="137062" y="114653"/>
                  </a:lnTo>
                  <a:lnTo>
                    <a:pt x="142242" y="123334"/>
                  </a:lnTo>
                  <a:lnTo>
                    <a:pt x="145599" y="126637"/>
                  </a:lnTo>
                  <a:lnTo>
                    <a:pt x="149954" y="127428"/>
                  </a:lnTo>
                  <a:lnTo>
                    <a:pt x="160437" y="124544"/>
                  </a:lnTo>
                  <a:lnTo>
                    <a:pt x="178239" y="111615"/>
                  </a:lnTo>
                  <a:lnTo>
                    <a:pt x="212676" y="65144"/>
                  </a:lnTo>
                  <a:lnTo>
                    <a:pt x="223820" y="42275"/>
                  </a:lnTo>
                  <a:lnTo>
                    <a:pt x="227586" y="28647"/>
                  </a:lnTo>
                  <a:lnTo>
                    <a:pt x="223966" y="41870"/>
                  </a:lnTo>
                  <a:lnTo>
                    <a:pt x="223403" y="62347"/>
                  </a:lnTo>
                  <a:lnTo>
                    <a:pt x="225771" y="75628"/>
                  </a:lnTo>
                  <a:lnTo>
                    <a:pt x="232939" y="86705"/>
                  </a:lnTo>
                  <a:lnTo>
                    <a:pt x="237813" y="91634"/>
                  </a:lnTo>
                  <a:lnTo>
                    <a:pt x="250756" y="97111"/>
                  </a:lnTo>
                  <a:lnTo>
                    <a:pt x="258158" y="98572"/>
                  </a:lnTo>
                  <a:lnTo>
                    <a:pt x="275790" y="94550"/>
                  </a:lnTo>
                  <a:lnTo>
                    <a:pt x="315855" y="71351"/>
                  </a:lnTo>
                  <a:lnTo>
                    <a:pt x="340470" y="41056"/>
                  </a:lnTo>
                  <a:lnTo>
                    <a:pt x="354427" y="15382"/>
                  </a:lnTo>
                  <a:lnTo>
                    <a:pt x="355494" y="9514"/>
                  </a:lnTo>
                  <a:lnTo>
                    <a:pt x="354795" y="4896"/>
                  </a:lnTo>
                  <a:lnTo>
                    <a:pt x="352918" y="1111"/>
                  </a:lnTo>
                  <a:lnTo>
                    <a:pt x="348844" y="0"/>
                  </a:lnTo>
                  <a:lnTo>
                    <a:pt x="336791" y="2527"/>
                  </a:lnTo>
                  <a:lnTo>
                    <a:pt x="314139" y="21997"/>
                  </a:lnTo>
                  <a:lnTo>
                    <a:pt x="292046" y="59475"/>
                  </a:lnTo>
                  <a:lnTo>
                    <a:pt x="285442" y="77409"/>
                  </a:lnTo>
                  <a:lnTo>
                    <a:pt x="285800" y="92906"/>
                  </a:lnTo>
                  <a:lnTo>
                    <a:pt x="287871" y="100002"/>
                  </a:lnTo>
                  <a:lnTo>
                    <a:pt x="293485" y="105438"/>
                  </a:lnTo>
                  <a:lnTo>
                    <a:pt x="311012" y="113359"/>
                  </a:lnTo>
                  <a:lnTo>
                    <a:pt x="342320" y="117350"/>
                  </a:lnTo>
                  <a:lnTo>
                    <a:pt x="382811" y="118418"/>
                  </a:lnTo>
                  <a:lnTo>
                    <a:pt x="429029" y="116541"/>
                  </a:lnTo>
                  <a:lnTo>
                    <a:pt x="474029" y="115237"/>
                  </a:lnTo>
                  <a:lnTo>
                    <a:pt x="539663" y="114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076">
              <a:extLst>
                <a:ext uri="{FF2B5EF4-FFF2-40B4-BE49-F238E27FC236}">
                  <a16:creationId xmlns:a16="http://schemas.microsoft.com/office/drawing/2014/main" xmlns="" id="{46662479-561C-4EA5-B1DA-3CDB13C54001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3695700" y="467932"/>
              <a:ext cx="6351" cy="21019"/>
            </a:xfrm>
            <a:custGeom>
              <a:avLst/>
              <a:gdLst/>
              <a:ahLst/>
              <a:cxnLst/>
              <a:rect l="0" t="0" r="0" b="0"/>
              <a:pathLst>
                <a:path w="6351" h="21019">
                  <a:moveTo>
                    <a:pt x="6350" y="21018"/>
                  </a:moveTo>
                  <a:lnTo>
                    <a:pt x="6350" y="21018"/>
                  </a:lnTo>
                  <a:lnTo>
                    <a:pt x="588" y="75"/>
                  </a:lnTo>
                  <a:lnTo>
                    <a:pt x="392" y="0"/>
                  </a:lnTo>
                  <a:lnTo>
                    <a:pt x="0" y="1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077">
              <a:extLst>
                <a:ext uri="{FF2B5EF4-FFF2-40B4-BE49-F238E27FC236}">
                  <a16:creationId xmlns:a16="http://schemas.microsoft.com/office/drawing/2014/main" xmlns="" id="{F21BF453-709E-42E9-B72F-644A46B71A81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3702050" y="5651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6350" y="0"/>
                  </a:moveTo>
                  <a:lnTo>
                    <a:pt x="635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078">
              <a:extLst>
                <a:ext uri="{FF2B5EF4-FFF2-40B4-BE49-F238E27FC236}">
                  <a16:creationId xmlns:a16="http://schemas.microsoft.com/office/drawing/2014/main" xmlns="" id="{52A5E62D-A002-4118-B512-EB3B21D90349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3569583" y="533957"/>
              <a:ext cx="68968" cy="98195"/>
            </a:xfrm>
            <a:custGeom>
              <a:avLst/>
              <a:gdLst/>
              <a:ahLst/>
              <a:cxnLst/>
              <a:rect l="0" t="0" r="0" b="0"/>
              <a:pathLst>
                <a:path w="68968" h="98195">
                  <a:moveTo>
                    <a:pt x="5467" y="37543"/>
                  </a:moveTo>
                  <a:lnTo>
                    <a:pt x="5467" y="37543"/>
                  </a:lnTo>
                  <a:lnTo>
                    <a:pt x="5467" y="32076"/>
                  </a:lnTo>
                  <a:lnTo>
                    <a:pt x="5467" y="75996"/>
                  </a:lnTo>
                  <a:lnTo>
                    <a:pt x="0" y="98194"/>
                  </a:lnTo>
                  <a:lnTo>
                    <a:pt x="1391" y="96014"/>
                  </a:lnTo>
                  <a:lnTo>
                    <a:pt x="2749" y="93457"/>
                  </a:lnTo>
                  <a:lnTo>
                    <a:pt x="8872" y="54479"/>
                  </a:lnTo>
                  <a:lnTo>
                    <a:pt x="23073" y="17213"/>
                  </a:lnTo>
                  <a:lnTo>
                    <a:pt x="31166" y="5459"/>
                  </a:lnTo>
                  <a:lnTo>
                    <a:pt x="35299" y="1337"/>
                  </a:lnTo>
                  <a:lnTo>
                    <a:pt x="38761" y="0"/>
                  </a:lnTo>
                  <a:lnTo>
                    <a:pt x="41774" y="520"/>
                  </a:lnTo>
                  <a:lnTo>
                    <a:pt x="44488" y="2278"/>
                  </a:lnTo>
                  <a:lnTo>
                    <a:pt x="51679" y="21606"/>
                  </a:lnTo>
                  <a:lnTo>
                    <a:pt x="62570" y="68100"/>
                  </a:lnTo>
                  <a:lnTo>
                    <a:pt x="68967" y="94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079">
              <a:extLst>
                <a:ext uri="{FF2B5EF4-FFF2-40B4-BE49-F238E27FC236}">
                  <a16:creationId xmlns:a16="http://schemas.microsoft.com/office/drawing/2014/main" xmlns="" id="{7B7D4D57-7A60-47AC-A4AE-E2C5EF793573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3407485" y="540166"/>
              <a:ext cx="104066" cy="138800"/>
            </a:xfrm>
            <a:custGeom>
              <a:avLst/>
              <a:gdLst/>
              <a:ahLst/>
              <a:cxnLst/>
              <a:rect l="0" t="0" r="0" b="0"/>
              <a:pathLst>
                <a:path w="104066" h="138800">
                  <a:moveTo>
                    <a:pt x="15165" y="18634"/>
                  </a:moveTo>
                  <a:lnTo>
                    <a:pt x="15165" y="18634"/>
                  </a:lnTo>
                  <a:lnTo>
                    <a:pt x="15165" y="11892"/>
                  </a:lnTo>
                  <a:lnTo>
                    <a:pt x="13283" y="6701"/>
                  </a:lnTo>
                  <a:lnTo>
                    <a:pt x="9076" y="0"/>
                  </a:lnTo>
                  <a:lnTo>
                    <a:pt x="0" y="45087"/>
                  </a:lnTo>
                  <a:lnTo>
                    <a:pt x="637" y="82446"/>
                  </a:lnTo>
                  <a:lnTo>
                    <a:pt x="5294" y="113584"/>
                  </a:lnTo>
                  <a:lnTo>
                    <a:pt x="12895" y="128097"/>
                  </a:lnTo>
                  <a:lnTo>
                    <a:pt x="17885" y="133943"/>
                  </a:lnTo>
                  <a:lnTo>
                    <a:pt x="24033" y="137134"/>
                  </a:lnTo>
                  <a:lnTo>
                    <a:pt x="38392" y="138799"/>
                  </a:lnTo>
                  <a:lnTo>
                    <a:pt x="45466" y="136138"/>
                  </a:lnTo>
                  <a:lnTo>
                    <a:pt x="58971" y="125656"/>
                  </a:lnTo>
                  <a:lnTo>
                    <a:pt x="75104" y="100517"/>
                  </a:lnTo>
                  <a:lnTo>
                    <a:pt x="87421" y="56759"/>
                  </a:lnTo>
                  <a:lnTo>
                    <a:pt x="90845" y="20841"/>
                  </a:lnTo>
                  <a:lnTo>
                    <a:pt x="90313" y="19400"/>
                  </a:lnTo>
                  <a:lnTo>
                    <a:pt x="89253" y="19850"/>
                  </a:lnTo>
                  <a:lnTo>
                    <a:pt x="87840" y="21561"/>
                  </a:lnTo>
                  <a:lnTo>
                    <a:pt x="85263" y="68875"/>
                  </a:lnTo>
                  <a:lnTo>
                    <a:pt x="90770" y="85413"/>
                  </a:lnTo>
                  <a:lnTo>
                    <a:pt x="104065" y="107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194">
            <a:extLst>
              <a:ext uri="{FF2B5EF4-FFF2-40B4-BE49-F238E27FC236}">
                <a16:creationId xmlns:a16="http://schemas.microsoft.com/office/drawing/2014/main" xmlns="" id="{18FCBA53-5975-40B8-A6C3-BEEC27D9450F}"/>
              </a:ext>
            </a:extLst>
          </p:cNvPr>
          <p:cNvGrpSpPr/>
          <p:nvPr/>
        </p:nvGrpSpPr>
        <p:grpSpPr>
          <a:xfrm>
            <a:off x="1054983" y="1183792"/>
            <a:ext cx="4560056" cy="670007"/>
            <a:chOff x="1054983" y="1183792"/>
            <a:chExt cx="4560056" cy="670007"/>
          </a:xfrm>
        </p:grpSpPr>
        <p:sp>
          <p:nvSpPr>
            <p:cNvPr id="24" name="SMARTInkShape-1080">
              <a:extLst>
                <a:ext uri="{FF2B5EF4-FFF2-40B4-BE49-F238E27FC236}">
                  <a16:creationId xmlns:a16="http://schemas.microsoft.com/office/drawing/2014/main" xmlns="" id="{22F2AF9E-5A37-4E58-91AF-E190276AED71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5469933" y="1334467"/>
              <a:ext cx="145106" cy="400735"/>
            </a:xfrm>
            <a:custGeom>
              <a:avLst/>
              <a:gdLst/>
              <a:ahLst/>
              <a:cxnLst/>
              <a:rect l="0" t="0" r="0" b="0"/>
              <a:pathLst>
                <a:path w="145106" h="400735">
                  <a:moveTo>
                    <a:pt x="67267" y="18083"/>
                  </a:moveTo>
                  <a:lnTo>
                    <a:pt x="67267" y="18083"/>
                  </a:lnTo>
                  <a:lnTo>
                    <a:pt x="56332" y="12616"/>
                  </a:lnTo>
                  <a:lnTo>
                    <a:pt x="65203" y="8623"/>
                  </a:lnTo>
                  <a:lnTo>
                    <a:pt x="108232" y="2297"/>
                  </a:lnTo>
                  <a:lnTo>
                    <a:pt x="133106" y="0"/>
                  </a:lnTo>
                  <a:lnTo>
                    <a:pt x="138676" y="1089"/>
                  </a:lnTo>
                  <a:lnTo>
                    <a:pt x="142390" y="3226"/>
                  </a:lnTo>
                  <a:lnTo>
                    <a:pt x="144865" y="6061"/>
                  </a:lnTo>
                  <a:lnTo>
                    <a:pt x="145105" y="10069"/>
                  </a:lnTo>
                  <a:lnTo>
                    <a:pt x="141608" y="20166"/>
                  </a:lnTo>
                  <a:lnTo>
                    <a:pt x="100061" y="65204"/>
                  </a:lnTo>
                  <a:lnTo>
                    <a:pt x="75940" y="98626"/>
                  </a:lnTo>
                  <a:lnTo>
                    <a:pt x="69836" y="124654"/>
                  </a:lnTo>
                  <a:lnTo>
                    <a:pt x="68409" y="144235"/>
                  </a:lnTo>
                  <a:lnTo>
                    <a:pt x="73419" y="162815"/>
                  </a:lnTo>
                  <a:lnTo>
                    <a:pt x="93882" y="204481"/>
                  </a:lnTo>
                  <a:lnTo>
                    <a:pt x="112077" y="244370"/>
                  </a:lnTo>
                  <a:lnTo>
                    <a:pt x="117390" y="284098"/>
                  </a:lnTo>
                  <a:lnTo>
                    <a:pt x="107753" y="326051"/>
                  </a:lnTo>
                  <a:lnTo>
                    <a:pt x="88122" y="363019"/>
                  </a:lnTo>
                  <a:lnTo>
                    <a:pt x="66893" y="381643"/>
                  </a:lnTo>
                  <a:lnTo>
                    <a:pt x="43112" y="394860"/>
                  </a:lnTo>
                  <a:lnTo>
                    <a:pt x="23135" y="400734"/>
                  </a:lnTo>
                  <a:lnTo>
                    <a:pt x="15973" y="399478"/>
                  </a:lnTo>
                  <a:lnTo>
                    <a:pt x="10493" y="395819"/>
                  </a:lnTo>
                  <a:lnTo>
                    <a:pt x="6135" y="390557"/>
                  </a:lnTo>
                  <a:lnTo>
                    <a:pt x="1291" y="373421"/>
                  </a:lnTo>
                  <a:lnTo>
                    <a:pt x="0" y="362925"/>
                  </a:lnTo>
                  <a:lnTo>
                    <a:pt x="8295" y="327927"/>
                  </a:lnTo>
                  <a:lnTo>
                    <a:pt x="26005" y="305134"/>
                  </a:lnTo>
                  <a:lnTo>
                    <a:pt x="60917" y="272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081">
              <a:extLst>
                <a:ext uri="{FF2B5EF4-FFF2-40B4-BE49-F238E27FC236}">
                  <a16:creationId xmlns:a16="http://schemas.microsoft.com/office/drawing/2014/main" xmlns="" id="{644D20EA-1408-439E-B978-E1C791EB95E8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367940" y="1339850"/>
              <a:ext cx="105761" cy="19051"/>
            </a:xfrm>
            <a:custGeom>
              <a:avLst/>
              <a:gdLst/>
              <a:ahLst/>
              <a:cxnLst/>
              <a:rect l="0" t="0" r="0" b="0"/>
              <a:pathLst>
                <a:path w="105761" h="19051">
                  <a:moveTo>
                    <a:pt x="35910" y="19050"/>
                  </a:moveTo>
                  <a:lnTo>
                    <a:pt x="35910" y="19050"/>
                  </a:lnTo>
                  <a:lnTo>
                    <a:pt x="0" y="6873"/>
                  </a:lnTo>
                  <a:lnTo>
                    <a:pt x="35905" y="3025"/>
                  </a:lnTo>
                  <a:lnTo>
                    <a:pt x="77379" y="896"/>
                  </a:lnTo>
                  <a:lnTo>
                    <a:pt x="1057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082">
              <a:extLst>
                <a:ext uri="{FF2B5EF4-FFF2-40B4-BE49-F238E27FC236}">
                  <a16:creationId xmlns:a16="http://schemas.microsoft.com/office/drawing/2014/main" xmlns="" id="{3E0404D0-ED28-49D2-859F-0433369FE837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389116" y="1183792"/>
              <a:ext cx="65535" cy="317512"/>
            </a:xfrm>
            <a:custGeom>
              <a:avLst/>
              <a:gdLst/>
              <a:ahLst/>
              <a:cxnLst/>
              <a:rect l="0" t="0" r="0" b="0"/>
              <a:pathLst>
                <a:path w="65535" h="317512">
                  <a:moveTo>
                    <a:pt x="65534" y="3658"/>
                  </a:moveTo>
                  <a:lnTo>
                    <a:pt x="65534" y="3658"/>
                  </a:lnTo>
                  <a:lnTo>
                    <a:pt x="65534" y="287"/>
                  </a:lnTo>
                  <a:lnTo>
                    <a:pt x="64828" y="0"/>
                  </a:lnTo>
                  <a:lnTo>
                    <a:pt x="62163" y="1562"/>
                  </a:lnTo>
                  <a:lnTo>
                    <a:pt x="53291" y="40847"/>
                  </a:lnTo>
                  <a:lnTo>
                    <a:pt x="43865" y="75455"/>
                  </a:lnTo>
                  <a:lnTo>
                    <a:pt x="34502" y="116236"/>
                  </a:lnTo>
                  <a:lnTo>
                    <a:pt x="24225" y="160937"/>
                  </a:lnTo>
                  <a:lnTo>
                    <a:pt x="17533" y="184711"/>
                  </a:lnTo>
                  <a:lnTo>
                    <a:pt x="5395" y="230176"/>
                  </a:lnTo>
                  <a:lnTo>
                    <a:pt x="0" y="266846"/>
                  </a:lnTo>
                  <a:lnTo>
                    <a:pt x="334" y="305144"/>
                  </a:lnTo>
                  <a:lnTo>
                    <a:pt x="2311" y="311893"/>
                  </a:lnTo>
                  <a:lnTo>
                    <a:pt x="5041" y="315687"/>
                  </a:lnTo>
                  <a:lnTo>
                    <a:pt x="8272" y="317511"/>
                  </a:lnTo>
                  <a:lnTo>
                    <a:pt x="13248" y="316610"/>
                  </a:lnTo>
                  <a:lnTo>
                    <a:pt x="26303" y="309964"/>
                  </a:lnTo>
                  <a:lnTo>
                    <a:pt x="65534" y="257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083">
              <a:extLst>
                <a:ext uri="{FF2B5EF4-FFF2-40B4-BE49-F238E27FC236}">
                  <a16:creationId xmlns:a16="http://schemas.microsoft.com/office/drawing/2014/main" xmlns="" id="{7E20E108-E613-4A3B-9A40-2B253B583323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308600" y="125095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0" y="63500"/>
                  </a:moveTo>
                  <a:lnTo>
                    <a:pt x="0" y="63500"/>
                  </a:lnTo>
                  <a:lnTo>
                    <a:pt x="0" y="18487"/>
                  </a:lnTo>
                  <a:lnTo>
                    <a:pt x="1411" y="13736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084">
              <a:extLst>
                <a:ext uri="{FF2B5EF4-FFF2-40B4-BE49-F238E27FC236}">
                  <a16:creationId xmlns:a16="http://schemas.microsoft.com/office/drawing/2014/main" xmlns="" id="{0ADF2800-3B96-4B7B-8BE9-46C3FC675782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284524" y="1390650"/>
              <a:ext cx="5027" cy="76201"/>
            </a:xfrm>
            <a:custGeom>
              <a:avLst/>
              <a:gdLst/>
              <a:ahLst/>
              <a:cxnLst/>
              <a:rect l="0" t="0" r="0" b="0"/>
              <a:pathLst>
                <a:path w="5027" h="76201">
                  <a:moveTo>
                    <a:pt x="5026" y="0"/>
                  </a:moveTo>
                  <a:lnTo>
                    <a:pt x="5026" y="0"/>
                  </a:lnTo>
                  <a:lnTo>
                    <a:pt x="1655" y="0"/>
                  </a:lnTo>
                  <a:lnTo>
                    <a:pt x="0" y="7526"/>
                  </a:lnTo>
                  <a:lnTo>
                    <a:pt x="674" y="51461"/>
                  </a:lnTo>
                  <a:lnTo>
                    <a:pt x="5026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085">
              <a:extLst>
                <a:ext uri="{FF2B5EF4-FFF2-40B4-BE49-F238E27FC236}">
                  <a16:creationId xmlns:a16="http://schemas.microsoft.com/office/drawing/2014/main" xmlns="" id="{F1CCBEF2-21B7-4908-878B-9BA220113D5A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5050640" y="1365589"/>
              <a:ext cx="154733" cy="116927"/>
            </a:xfrm>
            <a:custGeom>
              <a:avLst/>
              <a:gdLst/>
              <a:ahLst/>
              <a:cxnLst/>
              <a:rect l="0" t="0" r="0" b="0"/>
              <a:pathLst>
                <a:path w="154733" h="116927">
                  <a:moveTo>
                    <a:pt x="10310" y="12361"/>
                  </a:moveTo>
                  <a:lnTo>
                    <a:pt x="10310" y="12361"/>
                  </a:lnTo>
                  <a:lnTo>
                    <a:pt x="10310" y="0"/>
                  </a:lnTo>
                  <a:lnTo>
                    <a:pt x="184" y="37949"/>
                  </a:lnTo>
                  <a:lnTo>
                    <a:pt x="0" y="74853"/>
                  </a:lnTo>
                  <a:lnTo>
                    <a:pt x="3611" y="90935"/>
                  </a:lnTo>
                  <a:lnTo>
                    <a:pt x="9920" y="102786"/>
                  </a:lnTo>
                  <a:lnTo>
                    <a:pt x="19309" y="110876"/>
                  </a:lnTo>
                  <a:lnTo>
                    <a:pt x="29126" y="115412"/>
                  </a:lnTo>
                  <a:lnTo>
                    <a:pt x="32731" y="115634"/>
                  </a:lnTo>
                  <a:lnTo>
                    <a:pt x="38620" y="113999"/>
                  </a:lnTo>
                  <a:lnTo>
                    <a:pt x="50352" y="105220"/>
                  </a:lnTo>
                  <a:lnTo>
                    <a:pt x="53938" y="104606"/>
                  </a:lnTo>
                  <a:lnTo>
                    <a:pt x="63567" y="105805"/>
                  </a:lnTo>
                  <a:lnTo>
                    <a:pt x="93475" y="116926"/>
                  </a:lnTo>
                  <a:lnTo>
                    <a:pt x="102776" y="115749"/>
                  </a:lnTo>
                  <a:lnTo>
                    <a:pt x="128785" y="105280"/>
                  </a:lnTo>
                  <a:lnTo>
                    <a:pt x="141526" y="95710"/>
                  </a:lnTo>
                  <a:lnTo>
                    <a:pt x="150867" y="83937"/>
                  </a:lnTo>
                  <a:lnTo>
                    <a:pt x="154732" y="68141"/>
                  </a:lnTo>
                  <a:lnTo>
                    <a:pt x="149136" y="46684"/>
                  </a:lnTo>
                  <a:lnTo>
                    <a:pt x="140377" y="26405"/>
                  </a:lnTo>
                  <a:lnTo>
                    <a:pt x="139355" y="25252"/>
                  </a:lnTo>
                  <a:lnTo>
                    <a:pt x="137310" y="25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086">
              <a:extLst>
                <a:ext uri="{FF2B5EF4-FFF2-40B4-BE49-F238E27FC236}">
                  <a16:creationId xmlns:a16="http://schemas.microsoft.com/office/drawing/2014/main" xmlns="" id="{63B74AA3-B6E0-4EB8-8E6F-B8FAF253E3B8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908628" y="1391794"/>
              <a:ext cx="79337" cy="122278"/>
            </a:xfrm>
            <a:custGeom>
              <a:avLst/>
              <a:gdLst/>
              <a:ahLst/>
              <a:cxnLst/>
              <a:rect l="0" t="0" r="0" b="0"/>
              <a:pathLst>
                <a:path w="79337" h="122278">
                  <a:moveTo>
                    <a:pt x="63422" y="11556"/>
                  </a:moveTo>
                  <a:lnTo>
                    <a:pt x="63422" y="11556"/>
                  </a:lnTo>
                  <a:lnTo>
                    <a:pt x="56680" y="8185"/>
                  </a:lnTo>
                  <a:lnTo>
                    <a:pt x="54694" y="6486"/>
                  </a:lnTo>
                  <a:lnTo>
                    <a:pt x="52487" y="2718"/>
                  </a:lnTo>
                  <a:lnTo>
                    <a:pt x="49782" y="1430"/>
                  </a:lnTo>
                  <a:lnTo>
                    <a:pt x="41132" y="0"/>
                  </a:lnTo>
                  <a:lnTo>
                    <a:pt x="28351" y="6890"/>
                  </a:lnTo>
                  <a:lnTo>
                    <a:pt x="14673" y="19360"/>
                  </a:lnTo>
                  <a:lnTo>
                    <a:pt x="3891" y="34310"/>
                  </a:lnTo>
                  <a:lnTo>
                    <a:pt x="40" y="52243"/>
                  </a:lnTo>
                  <a:lnTo>
                    <a:pt x="0" y="61964"/>
                  </a:lnTo>
                  <a:lnTo>
                    <a:pt x="7483" y="82172"/>
                  </a:lnTo>
                  <a:lnTo>
                    <a:pt x="25681" y="107739"/>
                  </a:lnTo>
                  <a:lnTo>
                    <a:pt x="31912" y="113778"/>
                  </a:lnTo>
                  <a:lnTo>
                    <a:pt x="46360" y="120488"/>
                  </a:lnTo>
                  <a:lnTo>
                    <a:pt x="54164" y="122277"/>
                  </a:lnTo>
                  <a:lnTo>
                    <a:pt x="60778" y="121353"/>
                  </a:lnTo>
                  <a:lnTo>
                    <a:pt x="71889" y="114683"/>
                  </a:lnTo>
                  <a:lnTo>
                    <a:pt x="75417" y="109235"/>
                  </a:lnTo>
                  <a:lnTo>
                    <a:pt x="79336" y="95656"/>
                  </a:lnTo>
                  <a:lnTo>
                    <a:pt x="74801" y="68773"/>
                  </a:lnTo>
                  <a:lnTo>
                    <a:pt x="44973" y="22723"/>
                  </a:lnTo>
                  <a:lnTo>
                    <a:pt x="38022" y="11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087">
              <a:extLst>
                <a:ext uri="{FF2B5EF4-FFF2-40B4-BE49-F238E27FC236}">
                  <a16:creationId xmlns:a16="http://schemas.microsoft.com/office/drawing/2014/main" xmlns="" id="{B2E866B8-2941-4FC1-B46C-9C7133614476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781550" y="1409700"/>
              <a:ext cx="101601" cy="38101"/>
            </a:xfrm>
            <a:custGeom>
              <a:avLst/>
              <a:gdLst/>
              <a:ahLst/>
              <a:cxnLst/>
              <a:rect l="0" t="0" r="0" b="0"/>
              <a:pathLst>
                <a:path w="1016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1358"/>
                  </a:lnTo>
                  <a:lnTo>
                    <a:pt x="1881" y="26166"/>
                  </a:lnTo>
                  <a:lnTo>
                    <a:pt x="3371" y="23794"/>
                  </a:lnTo>
                  <a:lnTo>
                    <a:pt x="15580" y="17085"/>
                  </a:lnTo>
                  <a:lnTo>
                    <a:pt x="62407" y="637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088">
              <a:extLst>
                <a:ext uri="{FF2B5EF4-FFF2-40B4-BE49-F238E27FC236}">
                  <a16:creationId xmlns:a16="http://schemas.microsoft.com/office/drawing/2014/main" xmlns="" id="{CA30C330-0A26-4882-BE5E-66A36FD43C89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4826000" y="1232173"/>
              <a:ext cx="79859" cy="304528"/>
            </a:xfrm>
            <a:custGeom>
              <a:avLst/>
              <a:gdLst/>
              <a:ahLst/>
              <a:cxnLst/>
              <a:rect l="0" t="0" r="0" b="0"/>
              <a:pathLst>
                <a:path w="79859" h="304528">
                  <a:moveTo>
                    <a:pt x="76200" y="56877"/>
                  </a:moveTo>
                  <a:lnTo>
                    <a:pt x="76200" y="56877"/>
                  </a:lnTo>
                  <a:lnTo>
                    <a:pt x="79858" y="9908"/>
                  </a:lnTo>
                  <a:lnTo>
                    <a:pt x="78296" y="1194"/>
                  </a:lnTo>
                  <a:lnTo>
                    <a:pt x="74775" y="0"/>
                  </a:lnTo>
                  <a:lnTo>
                    <a:pt x="63337" y="2435"/>
                  </a:lnTo>
                  <a:lnTo>
                    <a:pt x="37660" y="28595"/>
                  </a:lnTo>
                  <a:lnTo>
                    <a:pt x="21193" y="74367"/>
                  </a:lnTo>
                  <a:lnTo>
                    <a:pt x="16474" y="109806"/>
                  </a:lnTo>
                  <a:lnTo>
                    <a:pt x="13672" y="146723"/>
                  </a:lnTo>
                  <a:lnTo>
                    <a:pt x="10075" y="184298"/>
                  </a:lnTo>
                  <a:lnTo>
                    <a:pt x="8006" y="220283"/>
                  </a:lnTo>
                  <a:lnTo>
                    <a:pt x="6840" y="266630"/>
                  </a:lnTo>
                  <a:lnTo>
                    <a:pt x="4613" y="293298"/>
                  </a:lnTo>
                  <a:lnTo>
                    <a:pt x="0" y="304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089">
              <a:extLst>
                <a:ext uri="{FF2B5EF4-FFF2-40B4-BE49-F238E27FC236}">
                  <a16:creationId xmlns:a16="http://schemas.microsoft.com/office/drawing/2014/main" xmlns="" id="{0CB92F51-33CC-4DCC-979F-C0EF5DDFEAE4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720493" y="1241229"/>
              <a:ext cx="35658" cy="327222"/>
            </a:xfrm>
            <a:custGeom>
              <a:avLst/>
              <a:gdLst/>
              <a:ahLst/>
              <a:cxnLst/>
              <a:rect l="0" t="0" r="0" b="0"/>
              <a:pathLst>
                <a:path w="35658" h="327222">
                  <a:moveTo>
                    <a:pt x="35657" y="3371"/>
                  </a:moveTo>
                  <a:lnTo>
                    <a:pt x="35657" y="3371"/>
                  </a:lnTo>
                  <a:lnTo>
                    <a:pt x="28915" y="0"/>
                  </a:lnTo>
                  <a:lnTo>
                    <a:pt x="21842" y="226"/>
                  </a:lnTo>
                  <a:lnTo>
                    <a:pt x="17980" y="1275"/>
                  </a:lnTo>
                  <a:lnTo>
                    <a:pt x="9926" y="13728"/>
                  </a:lnTo>
                  <a:lnTo>
                    <a:pt x="3054" y="35491"/>
                  </a:lnTo>
                  <a:lnTo>
                    <a:pt x="0" y="66330"/>
                  </a:lnTo>
                  <a:lnTo>
                    <a:pt x="524" y="103084"/>
                  </a:lnTo>
                  <a:lnTo>
                    <a:pt x="2404" y="143644"/>
                  </a:lnTo>
                  <a:lnTo>
                    <a:pt x="3238" y="187540"/>
                  </a:lnTo>
                  <a:lnTo>
                    <a:pt x="3610" y="229157"/>
                  </a:lnTo>
                  <a:lnTo>
                    <a:pt x="4480" y="265998"/>
                  </a:lnTo>
                  <a:lnTo>
                    <a:pt x="10788" y="310868"/>
                  </a:lnTo>
                  <a:lnTo>
                    <a:pt x="16607" y="327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090">
              <a:extLst>
                <a:ext uri="{FF2B5EF4-FFF2-40B4-BE49-F238E27FC236}">
                  <a16:creationId xmlns:a16="http://schemas.microsoft.com/office/drawing/2014/main" xmlns="" id="{230377DC-822D-4BDD-9974-EC69FDD30270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562911" y="1422400"/>
              <a:ext cx="71711" cy="119400"/>
            </a:xfrm>
            <a:custGeom>
              <a:avLst/>
              <a:gdLst/>
              <a:ahLst/>
              <a:cxnLst/>
              <a:rect l="0" t="0" r="0" b="0"/>
              <a:pathLst>
                <a:path w="71711" h="119400">
                  <a:moveTo>
                    <a:pt x="53539" y="31750"/>
                  </a:moveTo>
                  <a:lnTo>
                    <a:pt x="53539" y="31750"/>
                  </a:lnTo>
                  <a:lnTo>
                    <a:pt x="53539" y="13452"/>
                  </a:lnTo>
                  <a:lnTo>
                    <a:pt x="51657" y="7625"/>
                  </a:lnTo>
                  <a:lnTo>
                    <a:pt x="50168" y="5083"/>
                  </a:lnTo>
                  <a:lnTo>
                    <a:pt x="47764" y="3389"/>
                  </a:lnTo>
                  <a:lnTo>
                    <a:pt x="41330" y="1506"/>
                  </a:lnTo>
                  <a:lnTo>
                    <a:pt x="31885" y="4432"/>
                  </a:lnTo>
                  <a:lnTo>
                    <a:pt x="26403" y="7188"/>
                  </a:lnTo>
                  <a:lnTo>
                    <a:pt x="8575" y="34664"/>
                  </a:lnTo>
                  <a:lnTo>
                    <a:pt x="0" y="67342"/>
                  </a:lnTo>
                  <a:lnTo>
                    <a:pt x="4201" y="99368"/>
                  </a:lnTo>
                  <a:lnTo>
                    <a:pt x="9358" y="107167"/>
                  </a:lnTo>
                  <a:lnTo>
                    <a:pt x="24496" y="117715"/>
                  </a:lnTo>
                  <a:lnTo>
                    <a:pt x="32060" y="119399"/>
                  </a:lnTo>
                  <a:lnTo>
                    <a:pt x="46109" y="117507"/>
                  </a:lnTo>
                  <a:lnTo>
                    <a:pt x="59409" y="108199"/>
                  </a:lnTo>
                  <a:lnTo>
                    <a:pt x="65919" y="101766"/>
                  </a:lnTo>
                  <a:lnTo>
                    <a:pt x="69554" y="94655"/>
                  </a:lnTo>
                  <a:lnTo>
                    <a:pt x="71710" y="79228"/>
                  </a:lnTo>
                  <a:lnTo>
                    <a:pt x="58206" y="32898"/>
                  </a:lnTo>
                  <a:lnTo>
                    <a:pt x="54922" y="16411"/>
                  </a:lnTo>
                  <a:lnTo>
                    <a:pt x="56035" y="8940"/>
                  </a:lnTo>
                  <a:lnTo>
                    <a:pt x="598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091">
              <a:extLst>
                <a:ext uri="{FF2B5EF4-FFF2-40B4-BE49-F238E27FC236}">
                  <a16:creationId xmlns:a16="http://schemas.microsoft.com/office/drawing/2014/main" xmlns="" id="{6637D4F6-7737-4D55-B492-2B43214F45E2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345519" y="1303388"/>
              <a:ext cx="198451" cy="258307"/>
            </a:xfrm>
            <a:custGeom>
              <a:avLst/>
              <a:gdLst/>
              <a:ahLst/>
              <a:cxnLst/>
              <a:rect l="0" t="0" r="0" b="0"/>
              <a:pathLst>
                <a:path w="198451" h="258307">
                  <a:moveTo>
                    <a:pt x="23281" y="36462"/>
                  </a:moveTo>
                  <a:lnTo>
                    <a:pt x="23281" y="36462"/>
                  </a:lnTo>
                  <a:lnTo>
                    <a:pt x="23986" y="9744"/>
                  </a:lnTo>
                  <a:lnTo>
                    <a:pt x="26939" y="2048"/>
                  </a:lnTo>
                  <a:lnTo>
                    <a:pt x="26425" y="819"/>
                  </a:lnTo>
                  <a:lnTo>
                    <a:pt x="25377" y="0"/>
                  </a:lnTo>
                  <a:lnTo>
                    <a:pt x="23972" y="865"/>
                  </a:lnTo>
                  <a:lnTo>
                    <a:pt x="20531" y="5589"/>
                  </a:lnTo>
                  <a:lnTo>
                    <a:pt x="11867" y="47584"/>
                  </a:lnTo>
                  <a:lnTo>
                    <a:pt x="5038" y="82563"/>
                  </a:lnTo>
                  <a:lnTo>
                    <a:pt x="1061" y="123509"/>
                  </a:lnTo>
                  <a:lnTo>
                    <a:pt x="0" y="165461"/>
                  </a:lnTo>
                  <a:lnTo>
                    <a:pt x="1880" y="202921"/>
                  </a:lnTo>
                  <a:lnTo>
                    <a:pt x="13647" y="242260"/>
                  </a:lnTo>
                  <a:lnTo>
                    <a:pt x="19680" y="249860"/>
                  </a:lnTo>
                  <a:lnTo>
                    <a:pt x="33910" y="258306"/>
                  </a:lnTo>
                  <a:lnTo>
                    <a:pt x="41656" y="257736"/>
                  </a:lnTo>
                  <a:lnTo>
                    <a:pt x="57788" y="249576"/>
                  </a:lnTo>
                  <a:lnTo>
                    <a:pt x="79366" y="225745"/>
                  </a:lnTo>
                  <a:lnTo>
                    <a:pt x="92424" y="192970"/>
                  </a:lnTo>
                  <a:lnTo>
                    <a:pt x="98861" y="158814"/>
                  </a:lnTo>
                  <a:lnTo>
                    <a:pt x="102797" y="201453"/>
                  </a:lnTo>
                  <a:lnTo>
                    <a:pt x="108246" y="215860"/>
                  </a:lnTo>
                  <a:lnTo>
                    <a:pt x="111674" y="221677"/>
                  </a:lnTo>
                  <a:lnTo>
                    <a:pt x="119246" y="228141"/>
                  </a:lnTo>
                  <a:lnTo>
                    <a:pt x="123241" y="229865"/>
                  </a:lnTo>
                  <a:lnTo>
                    <a:pt x="128727" y="228897"/>
                  </a:lnTo>
                  <a:lnTo>
                    <a:pt x="142348" y="222178"/>
                  </a:lnTo>
                  <a:lnTo>
                    <a:pt x="162512" y="196381"/>
                  </a:lnTo>
                  <a:lnTo>
                    <a:pt x="178521" y="151814"/>
                  </a:lnTo>
                  <a:lnTo>
                    <a:pt x="187762" y="112894"/>
                  </a:lnTo>
                  <a:lnTo>
                    <a:pt x="195161" y="71843"/>
                  </a:lnTo>
                  <a:lnTo>
                    <a:pt x="198450" y="34783"/>
                  </a:lnTo>
                  <a:lnTo>
                    <a:pt x="196149" y="12668"/>
                  </a:lnTo>
                  <a:lnTo>
                    <a:pt x="193560" y="5782"/>
                  </a:lnTo>
                  <a:lnTo>
                    <a:pt x="190422" y="2603"/>
                  </a:lnTo>
                  <a:lnTo>
                    <a:pt x="186919" y="1895"/>
                  </a:lnTo>
                  <a:lnTo>
                    <a:pt x="175681" y="4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092">
              <a:extLst>
                <a:ext uri="{FF2B5EF4-FFF2-40B4-BE49-F238E27FC236}">
                  <a16:creationId xmlns:a16="http://schemas.microsoft.com/office/drawing/2014/main" xmlns="" id="{0C112A0D-BC15-4A5F-81DF-F1C49E40C8B2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3981450" y="1498600"/>
              <a:ext cx="177801" cy="36957"/>
            </a:xfrm>
            <a:custGeom>
              <a:avLst/>
              <a:gdLst/>
              <a:ahLst/>
              <a:cxnLst/>
              <a:rect l="0" t="0" r="0" b="0"/>
              <a:pathLst>
                <a:path w="177801" h="36957">
                  <a:moveTo>
                    <a:pt x="0" y="25400"/>
                  </a:moveTo>
                  <a:lnTo>
                    <a:pt x="0" y="25400"/>
                  </a:lnTo>
                  <a:lnTo>
                    <a:pt x="0" y="28771"/>
                  </a:lnTo>
                  <a:lnTo>
                    <a:pt x="1881" y="32307"/>
                  </a:lnTo>
                  <a:lnTo>
                    <a:pt x="3371" y="34238"/>
                  </a:lnTo>
                  <a:lnTo>
                    <a:pt x="10670" y="36384"/>
                  </a:lnTo>
                  <a:lnTo>
                    <a:pt x="15580" y="36956"/>
                  </a:lnTo>
                  <a:lnTo>
                    <a:pt x="61769" y="27029"/>
                  </a:lnTo>
                  <a:lnTo>
                    <a:pt x="99890" y="16952"/>
                  </a:lnTo>
                  <a:lnTo>
                    <a:pt x="133295" y="9180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093">
              <a:extLst>
                <a:ext uri="{FF2B5EF4-FFF2-40B4-BE49-F238E27FC236}">
                  <a16:creationId xmlns:a16="http://schemas.microsoft.com/office/drawing/2014/main" xmlns="" id="{11C0DF99-1114-4973-A497-D5E32463A723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3760083" y="1447800"/>
              <a:ext cx="138818" cy="164926"/>
            </a:xfrm>
            <a:custGeom>
              <a:avLst/>
              <a:gdLst/>
              <a:ahLst/>
              <a:cxnLst/>
              <a:rect l="0" t="0" r="0" b="0"/>
              <a:pathLst>
                <a:path w="138818" h="164926">
                  <a:moveTo>
                    <a:pt x="5467" y="31750"/>
                  </a:moveTo>
                  <a:lnTo>
                    <a:pt x="5467" y="31750"/>
                  </a:lnTo>
                  <a:lnTo>
                    <a:pt x="0" y="31750"/>
                  </a:lnTo>
                  <a:lnTo>
                    <a:pt x="2749" y="38492"/>
                  </a:lnTo>
                  <a:lnTo>
                    <a:pt x="11403" y="49427"/>
                  </a:lnTo>
                  <a:lnTo>
                    <a:pt x="34992" y="72244"/>
                  </a:lnTo>
                  <a:lnTo>
                    <a:pt x="45887" y="100036"/>
                  </a:lnTo>
                  <a:lnTo>
                    <a:pt x="52172" y="132651"/>
                  </a:lnTo>
                  <a:lnTo>
                    <a:pt x="50193" y="155251"/>
                  </a:lnTo>
                  <a:lnTo>
                    <a:pt x="46982" y="163780"/>
                  </a:lnTo>
                  <a:lnTo>
                    <a:pt x="43727" y="164925"/>
                  </a:lnTo>
                  <a:lnTo>
                    <a:pt x="34466" y="162435"/>
                  </a:lnTo>
                  <a:lnTo>
                    <a:pt x="30444" y="157679"/>
                  </a:lnTo>
                  <a:lnTo>
                    <a:pt x="24094" y="142987"/>
                  </a:lnTo>
                  <a:lnTo>
                    <a:pt x="23294" y="108140"/>
                  </a:lnTo>
                  <a:lnTo>
                    <a:pt x="35262" y="80753"/>
                  </a:lnTo>
                  <a:lnTo>
                    <a:pt x="65801" y="43212"/>
                  </a:lnTo>
                  <a:lnTo>
                    <a:pt x="101660" y="17978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094">
              <a:extLst>
                <a:ext uri="{FF2B5EF4-FFF2-40B4-BE49-F238E27FC236}">
                  <a16:creationId xmlns:a16="http://schemas.microsoft.com/office/drawing/2014/main" xmlns="" id="{1A1E7592-606F-49D0-9085-C68A2965D5BA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3657153" y="1464196"/>
              <a:ext cx="63948" cy="136005"/>
            </a:xfrm>
            <a:custGeom>
              <a:avLst/>
              <a:gdLst/>
              <a:ahLst/>
              <a:cxnLst/>
              <a:rect l="0" t="0" r="0" b="0"/>
              <a:pathLst>
                <a:path w="63948" h="136005">
                  <a:moveTo>
                    <a:pt x="13147" y="34404"/>
                  </a:moveTo>
                  <a:lnTo>
                    <a:pt x="13147" y="34404"/>
                  </a:lnTo>
                  <a:lnTo>
                    <a:pt x="13147" y="31033"/>
                  </a:lnTo>
                  <a:lnTo>
                    <a:pt x="16910" y="27496"/>
                  </a:lnTo>
                  <a:lnTo>
                    <a:pt x="39629" y="7737"/>
                  </a:lnTo>
                  <a:lnTo>
                    <a:pt x="40679" y="5337"/>
                  </a:lnTo>
                  <a:lnTo>
                    <a:pt x="40674" y="3032"/>
                  </a:lnTo>
                  <a:lnTo>
                    <a:pt x="39965" y="789"/>
                  </a:lnTo>
                  <a:lnTo>
                    <a:pt x="37375" y="0"/>
                  </a:lnTo>
                  <a:lnTo>
                    <a:pt x="28854" y="1004"/>
                  </a:lnTo>
                  <a:lnTo>
                    <a:pt x="19892" y="9446"/>
                  </a:lnTo>
                  <a:lnTo>
                    <a:pt x="2642" y="41233"/>
                  </a:lnTo>
                  <a:lnTo>
                    <a:pt x="0" y="74528"/>
                  </a:lnTo>
                  <a:lnTo>
                    <a:pt x="3685" y="107833"/>
                  </a:lnTo>
                  <a:lnTo>
                    <a:pt x="11058" y="123718"/>
                  </a:lnTo>
                  <a:lnTo>
                    <a:pt x="15988" y="129930"/>
                  </a:lnTo>
                  <a:lnTo>
                    <a:pt x="23507" y="133366"/>
                  </a:lnTo>
                  <a:lnTo>
                    <a:pt x="63947" y="136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095">
              <a:extLst>
                <a:ext uri="{FF2B5EF4-FFF2-40B4-BE49-F238E27FC236}">
                  <a16:creationId xmlns:a16="http://schemas.microsoft.com/office/drawing/2014/main" xmlns="" id="{A9CE5A28-17E4-42DF-9A8F-FDB8AF5C03DA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3519665" y="1498600"/>
              <a:ext cx="93486" cy="38101"/>
            </a:xfrm>
            <a:custGeom>
              <a:avLst/>
              <a:gdLst/>
              <a:ahLst/>
              <a:cxnLst/>
              <a:rect l="0" t="0" r="0" b="0"/>
              <a:pathLst>
                <a:path w="93486" h="38101">
                  <a:moveTo>
                    <a:pt x="10935" y="38100"/>
                  </a:moveTo>
                  <a:lnTo>
                    <a:pt x="10935" y="38100"/>
                  </a:lnTo>
                  <a:lnTo>
                    <a:pt x="883" y="21140"/>
                  </a:lnTo>
                  <a:lnTo>
                    <a:pt x="0" y="18327"/>
                  </a:lnTo>
                  <a:lnTo>
                    <a:pt x="117" y="15746"/>
                  </a:lnTo>
                  <a:lnTo>
                    <a:pt x="2129" y="10996"/>
                  </a:lnTo>
                  <a:lnTo>
                    <a:pt x="4359" y="9447"/>
                  </a:lnTo>
                  <a:lnTo>
                    <a:pt x="38901" y="3387"/>
                  </a:lnTo>
                  <a:lnTo>
                    <a:pt x="934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096">
              <a:extLst>
                <a:ext uri="{FF2B5EF4-FFF2-40B4-BE49-F238E27FC236}">
                  <a16:creationId xmlns:a16="http://schemas.microsoft.com/office/drawing/2014/main" xmlns="" id="{5A571DF7-2210-4CD3-91D0-09F7724CB7AB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3556000" y="1281512"/>
              <a:ext cx="76201" cy="342358"/>
            </a:xfrm>
            <a:custGeom>
              <a:avLst/>
              <a:gdLst/>
              <a:ahLst/>
              <a:cxnLst/>
              <a:rect l="0" t="0" r="0" b="0"/>
              <a:pathLst>
                <a:path w="76201" h="342358">
                  <a:moveTo>
                    <a:pt x="76200" y="20238"/>
                  </a:moveTo>
                  <a:lnTo>
                    <a:pt x="76200" y="20238"/>
                  </a:lnTo>
                  <a:lnTo>
                    <a:pt x="61894" y="465"/>
                  </a:lnTo>
                  <a:lnTo>
                    <a:pt x="57491" y="0"/>
                  </a:lnTo>
                  <a:lnTo>
                    <a:pt x="45072" y="3247"/>
                  </a:lnTo>
                  <a:lnTo>
                    <a:pt x="32026" y="18801"/>
                  </a:lnTo>
                  <a:lnTo>
                    <a:pt x="14663" y="55325"/>
                  </a:lnTo>
                  <a:lnTo>
                    <a:pt x="7222" y="85221"/>
                  </a:lnTo>
                  <a:lnTo>
                    <a:pt x="6267" y="122027"/>
                  </a:lnTo>
                  <a:lnTo>
                    <a:pt x="8195" y="163785"/>
                  </a:lnTo>
                  <a:lnTo>
                    <a:pt x="10697" y="207509"/>
                  </a:lnTo>
                  <a:lnTo>
                    <a:pt x="11810" y="250460"/>
                  </a:lnTo>
                  <a:lnTo>
                    <a:pt x="12304" y="287424"/>
                  </a:lnTo>
                  <a:lnTo>
                    <a:pt x="12622" y="334541"/>
                  </a:lnTo>
                  <a:lnTo>
                    <a:pt x="11942" y="339134"/>
                  </a:lnTo>
                  <a:lnTo>
                    <a:pt x="10783" y="341491"/>
                  </a:lnTo>
                  <a:lnTo>
                    <a:pt x="9306" y="342357"/>
                  </a:lnTo>
                  <a:lnTo>
                    <a:pt x="7615" y="340112"/>
                  </a:lnTo>
                  <a:lnTo>
                    <a:pt x="0" y="318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097">
              <a:extLst>
                <a:ext uri="{FF2B5EF4-FFF2-40B4-BE49-F238E27FC236}">
                  <a16:creationId xmlns:a16="http://schemas.microsoft.com/office/drawing/2014/main" xmlns="" id="{4EDCDDC4-08E4-4ABD-AB06-F4B8F5771FFF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3388569" y="1470438"/>
              <a:ext cx="110282" cy="141579"/>
            </a:xfrm>
            <a:custGeom>
              <a:avLst/>
              <a:gdLst/>
              <a:ahLst/>
              <a:cxnLst/>
              <a:rect l="0" t="0" r="0" b="0"/>
              <a:pathLst>
                <a:path w="110282" h="141579">
                  <a:moveTo>
                    <a:pt x="34081" y="47212"/>
                  </a:moveTo>
                  <a:lnTo>
                    <a:pt x="34081" y="47212"/>
                  </a:lnTo>
                  <a:lnTo>
                    <a:pt x="28614" y="47212"/>
                  </a:lnTo>
                  <a:lnTo>
                    <a:pt x="34734" y="47212"/>
                  </a:lnTo>
                  <a:lnTo>
                    <a:pt x="41662" y="43449"/>
                  </a:lnTo>
                  <a:lnTo>
                    <a:pt x="60978" y="26164"/>
                  </a:lnTo>
                  <a:lnTo>
                    <a:pt x="67202" y="14574"/>
                  </a:lnTo>
                  <a:lnTo>
                    <a:pt x="69263" y="4484"/>
                  </a:lnTo>
                  <a:lnTo>
                    <a:pt x="68824" y="1793"/>
                  </a:lnTo>
                  <a:lnTo>
                    <a:pt x="67826" y="0"/>
                  </a:lnTo>
                  <a:lnTo>
                    <a:pt x="64339" y="215"/>
                  </a:lnTo>
                  <a:lnTo>
                    <a:pt x="52938" y="4217"/>
                  </a:lnTo>
                  <a:lnTo>
                    <a:pt x="30653" y="27887"/>
                  </a:lnTo>
                  <a:lnTo>
                    <a:pt x="9546" y="61712"/>
                  </a:lnTo>
                  <a:lnTo>
                    <a:pt x="0" y="98545"/>
                  </a:lnTo>
                  <a:lnTo>
                    <a:pt x="1530" y="118005"/>
                  </a:lnTo>
                  <a:lnTo>
                    <a:pt x="3914" y="126157"/>
                  </a:lnTo>
                  <a:lnTo>
                    <a:pt x="8325" y="132298"/>
                  </a:lnTo>
                  <a:lnTo>
                    <a:pt x="20752" y="141002"/>
                  </a:lnTo>
                  <a:lnTo>
                    <a:pt x="37565" y="141578"/>
                  </a:lnTo>
                  <a:lnTo>
                    <a:pt x="83845" y="127079"/>
                  </a:lnTo>
                  <a:lnTo>
                    <a:pt x="110281" y="117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098">
              <a:extLst>
                <a:ext uri="{FF2B5EF4-FFF2-40B4-BE49-F238E27FC236}">
                  <a16:creationId xmlns:a16="http://schemas.microsoft.com/office/drawing/2014/main" xmlns="" id="{DB3AEBA4-4C3B-4B1E-9909-19C3013678CD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3315583" y="1422400"/>
              <a:ext cx="5468" cy="44451"/>
            </a:xfrm>
            <a:custGeom>
              <a:avLst/>
              <a:gdLst/>
              <a:ahLst/>
              <a:cxnLst/>
              <a:rect l="0" t="0" r="0" b="0"/>
              <a:pathLst>
                <a:path w="5468" h="44451">
                  <a:moveTo>
                    <a:pt x="5467" y="44450"/>
                  </a:moveTo>
                  <a:lnTo>
                    <a:pt x="5467" y="44450"/>
                  </a:lnTo>
                  <a:lnTo>
                    <a:pt x="0" y="4904"/>
                  </a:lnTo>
                  <a:lnTo>
                    <a:pt x="411" y="1858"/>
                  </a:lnTo>
                  <a:lnTo>
                    <a:pt x="1391" y="533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099">
              <a:extLst>
                <a:ext uri="{FF2B5EF4-FFF2-40B4-BE49-F238E27FC236}">
                  <a16:creationId xmlns:a16="http://schemas.microsoft.com/office/drawing/2014/main" xmlns="" id="{AA0B2EB0-5D0E-4721-87CE-C11132E6F4F1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3308350" y="15240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0"/>
                  </a:moveTo>
                  <a:lnTo>
                    <a:pt x="0" y="0"/>
                  </a:lnTo>
                  <a:lnTo>
                    <a:pt x="1882" y="12552"/>
                  </a:lnTo>
                  <a:lnTo>
                    <a:pt x="7839" y="57695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100">
              <a:extLst>
                <a:ext uri="{FF2B5EF4-FFF2-40B4-BE49-F238E27FC236}">
                  <a16:creationId xmlns:a16="http://schemas.microsoft.com/office/drawing/2014/main" xmlns="" id="{03687F8A-0A46-4618-AE98-B0E068F5200C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3107208" y="1389075"/>
              <a:ext cx="143732" cy="249226"/>
            </a:xfrm>
            <a:custGeom>
              <a:avLst/>
              <a:gdLst/>
              <a:ahLst/>
              <a:cxnLst/>
              <a:rect l="0" t="0" r="0" b="0"/>
              <a:pathLst>
                <a:path w="143732" h="249226">
                  <a:moveTo>
                    <a:pt x="137642" y="26975"/>
                  </a:moveTo>
                  <a:lnTo>
                    <a:pt x="137642" y="26975"/>
                  </a:lnTo>
                  <a:lnTo>
                    <a:pt x="143404" y="270"/>
                  </a:lnTo>
                  <a:lnTo>
                    <a:pt x="143600" y="0"/>
                  </a:lnTo>
                  <a:lnTo>
                    <a:pt x="143731" y="525"/>
                  </a:lnTo>
                  <a:lnTo>
                    <a:pt x="132390" y="21646"/>
                  </a:lnTo>
                  <a:lnTo>
                    <a:pt x="93084" y="64626"/>
                  </a:lnTo>
                  <a:lnTo>
                    <a:pt x="45862" y="103543"/>
                  </a:lnTo>
                  <a:lnTo>
                    <a:pt x="4887" y="123992"/>
                  </a:lnTo>
                  <a:lnTo>
                    <a:pt x="1029" y="128419"/>
                  </a:lnTo>
                  <a:lnTo>
                    <a:pt x="0" y="130588"/>
                  </a:lnTo>
                  <a:lnTo>
                    <a:pt x="4501" y="138642"/>
                  </a:lnTo>
                  <a:lnTo>
                    <a:pt x="28009" y="161059"/>
                  </a:lnTo>
                  <a:lnTo>
                    <a:pt x="68557" y="190940"/>
                  </a:lnTo>
                  <a:lnTo>
                    <a:pt x="113902" y="229050"/>
                  </a:lnTo>
                  <a:lnTo>
                    <a:pt x="137642" y="249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101">
              <a:extLst>
                <a:ext uri="{FF2B5EF4-FFF2-40B4-BE49-F238E27FC236}">
                  <a16:creationId xmlns:a16="http://schemas.microsoft.com/office/drawing/2014/main" xmlns="" id="{34CC81E9-DFE3-462E-871B-6B730F93B0B7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3111500" y="1317429"/>
              <a:ext cx="24777" cy="371672"/>
            </a:xfrm>
            <a:custGeom>
              <a:avLst/>
              <a:gdLst/>
              <a:ahLst/>
              <a:cxnLst/>
              <a:rect l="0" t="0" r="0" b="0"/>
              <a:pathLst>
                <a:path w="24777" h="3716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5070" y="37594"/>
                  </a:lnTo>
                  <a:lnTo>
                    <a:pt x="8838" y="70322"/>
                  </a:lnTo>
                  <a:lnTo>
                    <a:pt x="14747" y="110268"/>
                  </a:lnTo>
                  <a:lnTo>
                    <a:pt x="20665" y="154597"/>
                  </a:lnTo>
                  <a:lnTo>
                    <a:pt x="22243" y="178272"/>
                  </a:lnTo>
                  <a:lnTo>
                    <a:pt x="23997" y="225744"/>
                  </a:lnTo>
                  <a:lnTo>
                    <a:pt x="24776" y="270361"/>
                  </a:lnTo>
                  <a:lnTo>
                    <a:pt x="23241" y="306183"/>
                  </a:lnTo>
                  <a:lnTo>
                    <a:pt x="19878" y="353561"/>
                  </a:lnTo>
                  <a:lnTo>
                    <a:pt x="19050" y="371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102">
              <a:extLst>
                <a:ext uri="{FF2B5EF4-FFF2-40B4-BE49-F238E27FC236}">
                  <a16:creationId xmlns:a16="http://schemas.microsoft.com/office/drawing/2014/main" xmlns="" id="{D9E08FCC-E0F0-4991-A7D2-0F5829959427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2755900" y="1520567"/>
              <a:ext cx="146051" cy="16134"/>
            </a:xfrm>
            <a:custGeom>
              <a:avLst/>
              <a:gdLst/>
              <a:ahLst/>
              <a:cxnLst/>
              <a:rect l="0" t="0" r="0" b="0"/>
              <a:pathLst>
                <a:path w="146051" h="16134">
                  <a:moveTo>
                    <a:pt x="0" y="16133"/>
                  </a:moveTo>
                  <a:lnTo>
                    <a:pt x="0" y="16133"/>
                  </a:lnTo>
                  <a:lnTo>
                    <a:pt x="3371" y="12762"/>
                  </a:lnTo>
                  <a:lnTo>
                    <a:pt x="15580" y="7294"/>
                  </a:lnTo>
                  <a:lnTo>
                    <a:pt x="54583" y="3490"/>
                  </a:lnTo>
                  <a:lnTo>
                    <a:pt x="94176" y="0"/>
                  </a:lnTo>
                  <a:lnTo>
                    <a:pt x="146050" y="3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103">
              <a:extLst>
                <a:ext uri="{FF2B5EF4-FFF2-40B4-BE49-F238E27FC236}">
                  <a16:creationId xmlns:a16="http://schemas.microsoft.com/office/drawing/2014/main" xmlns="" id="{4E26FDBD-3A14-4E24-BE66-EACE0651ABEA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2525073" y="1504950"/>
              <a:ext cx="127460" cy="328634"/>
            </a:xfrm>
            <a:custGeom>
              <a:avLst/>
              <a:gdLst/>
              <a:ahLst/>
              <a:cxnLst/>
              <a:rect l="0" t="0" r="0" b="0"/>
              <a:pathLst>
                <a:path w="127460" h="328634">
                  <a:moveTo>
                    <a:pt x="14927" y="0"/>
                  </a:moveTo>
                  <a:lnTo>
                    <a:pt x="14927" y="0"/>
                  </a:lnTo>
                  <a:lnTo>
                    <a:pt x="11556" y="0"/>
                  </a:lnTo>
                  <a:lnTo>
                    <a:pt x="8019" y="3763"/>
                  </a:lnTo>
                  <a:lnTo>
                    <a:pt x="6088" y="6742"/>
                  </a:lnTo>
                  <a:lnTo>
                    <a:pt x="0" y="27789"/>
                  </a:lnTo>
                  <a:lnTo>
                    <a:pt x="470" y="52998"/>
                  </a:lnTo>
                  <a:lnTo>
                    <a:pt x="8448" y="74970"/>
                  </a:lnTo>
                  <a:lnTo>
                    <a:pt x="13430" y="79613"/>
                  </a:lnTo>
                  <a:lnTo>
                    <a:pt x="26491" y="84772"/>
                  </a:lnTo>
                  <a:lnTo>
                    <a:pt x="41704" y="83302"/>
                  </a:lnTo>
                  <a:lnTo>
                    <a:pt x="57872" y="76534"/>
                  </a:lnTo>
                  <a:lnTo>
                    <a:pt x="74466" y="64119"/>
                  </a:lnTo>
                  <a:lnTo>
                    <a:pt x="85604" y="47312"/>
                  </a:lnTo>
                  <a:lnTo>
                    <a:pt x="99572" y="14044"/>
                  </a:lnTo>
                  <a:lnTo>
                    <a:pt x="99579" y="11479"/>
                  </a:lnTo>
                  <a:lnTo>
                    <a:pt x="98878" y="9770"/>
                  </a:lnTo>
                  <a:lnTo>
                    <a:pt x="97706" y="10746"/>
                  </a:lnTo>
                  <a:lnTo>
                    <a:pt x="94521" y="17476"/>
                  </a:lnTo>
                  <a:lnTo>
                    <a:pt x="88139" y="54252"/>
                  </a:lnTo>
                  <a:lnTo>
                    <a:pt x="90634" y="92040"/>
                  </a:lnTo>
                  <a:lnTo>
                    <a:pt x="93965" y="124867"/>
                  </a:lnTo>
                  <a:lnTo>
                    <a:pt x="103442" y="164387"/>
                  </a:lnTo>
                  <a:lnTo>
                    <a:pt x="115650" y="205705"/>
                  </a:lnTo>
                  <a:lnTo>
                    <a:pt x="125780" y="242884"/>
                  </a:lnTo>
                  <a:lnTo>
                    <a:pt x="127459" y="276341"/>
                  </a:lnTo>
                  <a:lnTo>
                    <a:pt x="122797" y="304146"/>
                  </a:lnTo>
                  <a:lnTo>
                    <a:pt x="113669" y="321207"/>
                  </a:lnTo>
                  <a:lnTo>
                    <a:pt x="107566" y="325616"/>
                  </a:lnTo>
                  <a:lnTo>
                    <a:pt x="93259" y="328633"/>
                  </a:lnTo>
                  <a:lnTo>
                    <a:pt x="62596" y="319623"/>
                  </a:lnTo>
                  <a:lnTo>
                    <a:pt x="42698" y="301745"/>
                  </a:lnTo>
                  <a:lnTo>
                    <a:pt x="14927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104">
              <a:extLst>
                <a:ext uri="{FF2B5EF4-FFF2-40B4-BE49-F238E27FC236}">
                  <a16:creationId xmlns:a16="http://schemas.microsoft.com/office/drawing/2014/main" xmlns="" id="{25A03670-803A-45A4-8D82-309F5AC2BD81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2401666" y="1466850"/>
              <a:ext cx="87535" cy="165101"/>
            </a:xfrm>
            <a:custGeom>
              <a:avLst/>
              <a:gdLst/>
              <a:ahLst/>
              <a:cxnLst/>
              <a:rect l="0" t="0" r="0" b="0"/>
              <a:pathLst>
                <a:path w="87535" h="165101">
                  <a:moveTo>
                    <a:pt x="87534" y="0"/>
                  </a:moveTo>
                  <a:lnTo>
                    <a:pt x="87534" y="0"/>
                  </a:lnTo>
                  <a:lnTo>
                    <a:pt x="50544" y="43898"/>
                  </a:lnTo>
                  <a:lnTo>
                    <a:pt x="28413" y="74011"/>
                  </a:lnTo>
                  <a:lnTo>
                    <a:pt x="3245" y="91055"/>
                  </a:lnTo>
                  <a:lnTo>
                    <a:pt x="683" y="95267"/>
                  </a:lnTo>
                  <a:lnTo>
                    <a:pt x="0" y="97378"/>
                  </a:lnTo>
                  <a:lnTo>
                    <a:pt x="2410" y="110462"/>
                  </a:lnTo>
                  <a:lnTo>
                    <a:pt x="26496" y="146080"/>
                  </a:lnTo>
                  <a:lnTo>
                    <a:pt x="43084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105">
              <a:extLst>
                <a:ext uri="{FF2B5EF4-FFF2-40B4-BE49-F238E27FC236}">
                  <a16:creationId xmlns:a16="http://schemas.microsoft.com/office/drawing/2014/main" xmlns="" id="{F606FD85-88E7-4087-99F5-D2B411220BC5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2400300" y="1313851"/>
              <a:ext cx="31635" cy="362550"/>
            </a:xfrm>
            <a:custGeom>
              <a:avLst/>
              <a:gdLst/>
              <a:ahLst/>
              <a:cxnLst/>
              <a:rect l="0" t="0" r="0" b="0"/>
              <a:pathLst>
                <a:path w="31635" h="362550">
                  <a:moveTo>
                    <a:pt x="25400" y="25999"/>
                  </a:moveTo>
                  <a:lnTo>
                    <a:pt x="25400" y="25999"/>
                  </a:lnTo>
                  <a:lnTo>
                    <a:pt x="25400" y="759"/>
                  </a:lnTo>
                  <a:lnTo>
                    <a:pt x="26105" y="0"/>
                  </a:lnTo>
                  <a:lnTo>
                    <a:pt x="27281" y="905"/>
                  </a:lnTo>
                  <a:lnTo>
                    <a:pt x="28771" y="2920"/>
                  </a:lnTo>
                  <a:lnTo>
                    <a:pt x="31161" y="44462"/>
                  </a:lnTo>
                  <a:lnTo>
                    <a:pt x="31488" y="81947"/>
                  </a:lnTo>
                  <a:lnTo>
                    <a:pt x="31634" y="124478"/>
                  </a:lnTo>
                  <a:lnTo>
                    <a:pt x="30993" y="169251"/>
                  </a:lnTo>
                  <a:lnTo>
                    <a:pt x="28356" y="215020"/>
                  </a:lnTo>
                  <a:lnTo>
                    <a:pt x="22951" y="257469"/>
                  </a:lnTo>
                  <a:lnTo>
                    <a:pt x="15845" y="294680"/>
                  </a:lnTo>
                  <a:lnTo>
                    <a:pt x="3548" y="341669"/>
                  </a:lnTo>
                  <a:lnTo>
                    <a:pt x="0" y="362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106">
              <a:extLst>
                <a:ext uri="{FF2B5EF4-FFF2-40B4-BE49-F238E27FC236}">
                  <a16:creationId xmlns:a16="http://schemas.microsoft.com/office/drawing/2014/main" xmlns="" id="{141E251D-73F0-44F6-B8F1-73C5233E314C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2184400" y="1499899"/>
              <a:ext cx="119275" cy="353900"/>
            </a:xfrm>
            <a:custGeom>
              <a:avLst/>
              <a:gdLst/>
              <a:ahLst/>
              <a:cxnLst/>
              <a:rect l="0" t="0" r="0" b="0"/>
              <a:pathLst>
                <a:path w="119275" h="353900">
                  <a:moveTo>
                    <a:pt x="0" y="24101"/>
                  </a:moveTo>
                  <a:lnTo>
                    <a:pt x="0" y="24101"/>
                  </a:lnTo>
                  <a:lnTo>
                    <a:pt x="6742" y="17359"/>
                  </a:lnTo>
                  <a:lnTo>
                    <a:pt x="53360" y="5278"/>
                  </a:lnTo>
                  <a:lnTo>
                    <a:pt x="98735" y="0"/>
                  </a:lnTo>
                  <a:lnTo>
                    <a:pt x="112791" y="3041"/>
                  </a:lnTo>
                  <a:lnTo>
                    <a:pt x="117528" y="5828"/>
                  </a:lnTo>
                  <a:lnTo>
                    <a:pt x="119274" y="10508"/>
                  </a:lnTo>
                  <a:lnTo>
                    <a:pt x="117451" y="23233"/>
                  </a:lnTo>
                  <a:lnTo>
                    <a:pt x="89575" y="60174"/>
                  </a:lnTo>
                  <a:lnTo>
                    <a:pt x="53860" y="103742"/>
                  </a:lnTo>
                  <a:lnTo>
                    <a:pt x="36420" y="131189"/>
                  </a:lnTo>
                  <a:lnTo>
                    <a:pt x="32746" y="139943"/>
                  </a:lnTo>
                  <a:lnTo>
                    <a:pt x="31709" y="147896"/>
                  </a:lnTo>
                  <a:lnTo>
                    <a:pt x="34319" y="162376"/>
                  </a:lnTo>
                  <a:lnTo>
                    <a:pt x="47092" y="182429"/>
                  </a:lnTo>
                  <a:lnTo>
                    <a:pt x="81574" y="223334"/>
                  </a:lnTo>
                  <a:lnTo>
                    <a:pt x="93405" y="243882"/>
                  </a:lnTo>
                  <a:lnTo>
                    <a:pt x="101015" y="267126"/>
                  </a:lnTo>
                  <a:lnTo>
                    <a:pt x="101105" y="289686"/>
                  </a:lnTo>
                  <a:lnTo>
                    <a:pt x="99153" y="300641"/>
                  </a:lnTo>
                  <a:lnTo>
                    <a:pt x="87577" y="320339"/>
                  </a:lnTo>
                  <a:lnTo>
                    <a:pt x="63108" y="343533"/>
                  </a:lnTo>
                  <a:lnTo>
                    <a:pt x="47098" y="352337"/>
                  </a:lnTo>
                  <a:lnTo>
                    <a:pt x="32927" y="353899"/>
                  </a:lnTo>
                  <a:lnTo>
                    <a:pt x="27596" y="351916"/>
                  </a:lnTo>
                  <a:lnTo>
                    <a:pt x="19791" y="344069"/>
                  </a:lnTo>
                  <a:lnTo>
                    <a:pt x="17733" y="329763"/>
                  </a:lnTo>
                  <a:lnTo>
                    <a:pt x="25532" y="288462"/>
                  </a:lnTo>
                  <a:lnTo>
                    <a:pt x="43391" y="255379"/>
                  </a:lnTo>
                  <a:lnTo>
                    <a:pt x="88900" y="214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107">
              <a:extLst>
                <a:ext uri="{FF2B5EF4-FFF2-40B4-BE49-F238E27FC236}">
                  <a16:creationId xmlns:a16="http://schemas.microsoft.com/office/drawing/2014/main" xmlns="" id="{3B226839-106F-43E6-811C-6A5A035D0E0C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2019300" y="1517650"/>
              <a:ext cx="114301" cy="25401"/>
            </a:xfrm>
            <a:custGeom>
              <a:avLst/>
              <a:gdLst/>
              <a:ahLst/>
              <a:cxnLst/>
              <a:rect l="0" t="0" r="0" b="0"/>
              <a:pathLst>
                <a:path w="11430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7526" y="18493"/>
                  </a:lnTo>
                  <a:lnTo>
                    <a:pt x="45466" y="10473"/>
                  </a:lnTo>
                  <a:lnTo>
                    <a:pt x="86222" y="420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108">
              <a:extLst>
                <a:ext uri="{FF2B5EF4-FFF2-40B4-BE49-F238E27FC236}">
                  <a16:creationId xmlns:a16="http://schemas.microsoft.com/office/drawing/2014/main" xmlns="" id="{076E0914-918F-4688-AA27-F0E899D8AE74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2035506" y="1390650"/>
              <a:ext cx="104445" cy="314954"/>
            </a:xfrm>
            <a:custGeom>
              <a:avLst/>
              <a:gdLst/>
              <a:ahLst/>
              <a:cxnLst/>
              <a:rect l="0" t="0" r="0" b="0"/>
              <a:pathLst>
                <a:path w="104445" h="314954">
                  <a:moveTo>
                    <a:pt x="21894" y="0"/>
                  </a:moveTo>
                  <a:lnTo>
                    <a:pt x="21894" y="0"/>
                  </a:lnTo>
                  <a:lnTo>
                    <a:pt x="20012" y="45190"/>
                  </a:lnTo>
                  <a:lnTo>
                    <a:pt x="14986" y="86532"/>
                  </a:lnTo>
                  <a:lnTo>
                    <a:pt x="11063" y="118892"/>
                  </a:lnTo>
                  <a:lnTo>
                    <a:pt x="6967" y="154441"/>
                  </a:lnTo>
                  <a:lnTo>
                    <a:pt x="2795" y="193289"/>
                  </a:lnTo>
                  <a:lnTo>
                    <a:pt x="0" y="231251"/>
                  </a:lnTo>
                  <a:lnTo>
                    <a:pt x="2393" y="274306"/>
                  </a:lnTo>
                  <a:lnTo>
                    <a:pt x="8276" y="300704"/>
                  </a:lnTo>
                  <a:lnTo>
                    <a:pt x="14901" y="312622"/>
                  </a:lnTo>
                  <a:lnTo>
                    <a:pt x="20760" y="314953"/>
                  </a:lnTo>
                  <a:lnTo>
                    <a:pt x="36677" y="313781"/>
                  </a:lnTo>
                  <a:lnTo>
                    <a:pt x="65472" y="298446"/>
                  </a:lnTo>
                  <a:lnTo>
                    <a:pt x="104444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109">
              <a:extLst>
                <a:ext uri="{FF2B5EF4-FFF2-40B4-BE49-F238E27FC236}">
                  <a16:creationId xmlns:a16="http://schemas.microsoft.com/office/drawing/2014/main" xmlns="" id="{24BFB39F-690B-4C79-9154-3D131E75730A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809143" y="1541266"/>
              <a:ext cx="153008" cy="156676"/>
            </a:xfrm>
            <a:custGeom>
              <a:avLst/>
              <a:gdLst/>
              <a:ahLst/>
              <a:cxnLst/>
              <a:rect l="0" t="0" r="0" b="0"/>
              <a:pathLst>
                <a:path w="153008" h="156676">
                  <a:moveTo>
                    <a:pt x="38707" y="65284"/>
                  </a:moveTo>
                  <a:lnTo>
                    <a:pt x="38707" y="65284"/>
                  </a:lnTo>
                  <a:lnTo>
                    <a:pt x="74212" y="26408"/>
                  </a:lnTo>
                  <a:lnTo>
                    <a:pt x="79181" y="16021"/>
                  </a:lnTo>
                  <a:lnTo>
                    <a:pt x="80507" y="11275"/>
                  </a:lnTo>
                  <a:lnTo>
                    <a:pt x="80097" y="4121"/>
                  </a:lnTo>
                  <a:lnTo>
                    <a:pt x="79001" y="1225"/>
                  </a:lnTo>
                  <a:lnTo>
                    <a:pt x="76153" y="0"/>
                  </a:lnTo>
                  <a:lnTo>
                    <a:pt x="67344" y="521"/>
                  </a:lnTo>
                  <a:lnTo>
                    <a:pt x="47114" y="14894"/>
                  </a:lnTo>
                  <a:lnTo>
                    <a:pt x="19874" y="43768"/>
                  </a:lnTo>
                  <a:lnTo>
                    <a:pt x="7289" y="70773"/>
                  </a:lnTo>
                  <a:lnTo>
                    <a:pt x="0" y="112066"/>
                  </a:lnTo>
                  <a:lnTo>
                    <a:pt x="202" y="123989"/>
                  </a:lnTo>
                  <a:lnTo>
                    <a:pt x="3159" y="133348"/>
                  </a:lnTo>
                  <a:lnTo>
                    <a:pt x="13971" y="147511"/>
                  </a:lnTo>
                  <a:lnTo>
                    <a:pt x="30065" y="154746"/>
                  </a:lnTo>
                  <a:lnTo>
                    <a:pt x="39296" y="156675"/>
                  </a:lnTo>
                  <a:lnTo>
                    <a:pt x="79255" y="149278"/>
                  </a:lnTo>
                  <a:lnTo>
                    <a:pt x="123472" y="133680"/>
                  </a:lnTo>
                  <a:lnTo>
                    <a:pt x="153007" y="122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110">
              <a:extLst>
                <a:ext uri="{FF2B5EF4-FFF2-40B4-BE49-F238E27FC236}">
                  <a16:creationId xmlns:a16="http://schemas.microsoft.com/office/drawing/2014/main" xmlns="" id="{62D85059-CE4A-4047-9938-E52F68EF52E5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663700" y="1550806"/>
              <a:ext cx="95251" cy="161917"/>
            </a:xfrm>
            <a:custGeom>
              <a:avLst/>
              <a:gdLst/>
              <a:ahLst/>
              <a:cxnLst/>
              <a:rect l="0" t="0" r="0" b="0"/>
              <a:pathLst>
                <a:path w="95251" h="161917">
                  <a:moveTo>
                    <a:pt x="0" y="17644"/>
                  </a:moveTo>
                  <a:lnTo>
                    <a:pt x="0" y="17644"/>
                  </a:lnTo>
                  <a:lnTo>
                    <a:pt x="0" y="3338"/>
                  </a:lnTo>
                  <a:lnTo>
                    <a:pt x="2117" y="1757"/>
                  </a:lnTo>
                  <a:lnTo>
                    <a:pt x="10113" y="0"/>
                  </a:lnTo>
                  <a:lnTo>
                    <a:pt x="20722" y="4863"/>
                  </a:lnTo>
                  <a:lnTo>
                    <a:pt x="32493" y="15492"/>
                  </a:lnTo>
                  <a:lnTo>
                    <a:pt x="50315" y="42720"/>
                  </a:lnTo>
                  <a:lnTo>
                    <a:pt x="63435" y="81440"/>
                  </a:lnTo>
                  <a:lnTo>
                    <a:pt x="66538" y="122075"/>
                  </a:lnTo>
                  <a:lnTo>
                    <a:pt x="59853" y="150814"/>
                  </a:lnTo>
                  <a:lnTo>
                    <a:pt x="55294" y="161027"/>
                  </a:lnTo>
                  <a:lnTo>
                    <a:pt x="53796" y="161916"/>
                  </a:lnTo>
                  <a:lnTo>
                    <a:pt x="52797" y="160392"/>
                  </a:lnTo>
                  <a:lnTo>
                    <a:pt x="51063" y="124767"/>
                  </a:lnTo>
                  <a:lnTo>
                    <a:pt x="52994" y="82702"/>
                  </a:lnTo>
                  <a:lnTo>
                    <a:pt x="66737" y="41468"/>
                  </a:lnTo>
                  <a:lnTo>
                    <a:pt x="95250" y="4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111">
              <a:extLst>
                <a:ext uri="{FF2B5EF4-FFF2-40B4-BE49-F238E27FC236}">
                  <a16:creationId xmlns:a16="http://schemas.microsoft.com/office/drawing/2014/main" xmlns="" id="{8CD7E205-B8B7-440F-AC8B-C5C8CB84A1A0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536471" y="1583409"/>
              <a:ext cx="86877" cy="138067"/>
            </a:xfrm>
            <a:custGeom>
              <a:avLst/>
              <a:gdLst/>
              <a:ahLst/>
              <a:cxnLst/>
              <a:rect l="0" t="0" r="0" b="0"/>
              <a:pathLst>
                <a:path w="86877" h="138067">
                  <a:moveTo>
                    <a:pt x="44679" y="35841"/>
                  </a:moveTo>
                  <a:lnTo>
                    <a:pt x="44679" y="35841"/>
                  </a:lnTo>
                  <a:lnTo>
                    <a:pt x="50146" y="16068"/>
                  </a:lnTo>
                  <a:lnTo>
                    <a:pt x="50767" y="5366"/>
                  </a:lnTo>
                  <a:lnTo>
                    <a:pt x="49444" y="2825"/>
                  </a:lnTo>
                  <a:lnTo>
                    <a:pt x="47150" y="1130"/>
                  </a:lnTo>
                  <a:lnTo>
                    <a:pt x="44209" y="0"/>
                  </a:lnTo>
                  <a:lnTo>
                    <a:pt x="40838" y="658"/>
                  </a:lnTo>
                  <a:lnTo>
                    <a:pt x="33329" y="5152"/>
                  </a:lnTo>
                  <a:lnTo>
                    <a:pt x="17798" y="22358"/>
                  </a:lnTo>
                  <a:lnTo>
                    <a:pt x="3161" y="52072"/>
                  </a:lnTo>
                  <a:lnTo>
                    <a:pt x="0" y="87687"/>
                  </a:lnTo>
                  <a:lnTo>
                    <a:pt x="6903" y="118309"/>
                  </a:lnTo>
                  <a:lnTo>
                    <a:pt x="15895" y="130819"/>
                  </a:lnTo>
                  <a:lnTo>
                    <a:pt x="21256" y="135143"/>
                  </a:lnTo>
                  <a:lnTo>
                    <a:pt x="34740" y="138066"/>
                  </a:lnTo>
                  <a:lnTo>
                    <a:pt x="42286" y="137858"/>
                  </a:lnTo>
                  <a:lnTo>
                    <a:pt x="58197" y="130100"/>
                  </a:lnTo>
                  <a:lnTo>
                    <a:pt x="66391" y="124080"/>
                  </a:lnTo>
                  <a:lnTo>
                    <a:pt x="77377" y="107984"/>
                  </a:lnTo>
                  <a:lnTo>
                    <a:pt x="83906" y="87660"/>
                  </a:lnTo>
                  <a:lnTo>
                    <a:pt x="86876" y="50567"/>
                  </a:lnTo>
                  <a:lnTo>
                    <a:pt x="85070" y="30157"/>
                  </a:lnTo>
                  <a:lnTo>
                    <a:pt x="82190" y="22879"/>
                  </a:lnTo>
                  <a:lnTo>
                    <a:pt x="73345" y="12912"/>
                  </a:lnTo>
                  <a:lnTo>
                    <a:pt x="68729" y="10677"/>
                  </a:lnTo>
                  <a:lnTo>
                    <a:pt x="59836" y="10076"/>
                  </a:lnTo>
                  <a:lnTo>
                    <a:pt x="56900" y="10903"/>
                  </a:lnTo>
                  <a:lnTo>
                    <a:pt x="54943" y="12160"/>
                  </a:lnTo>
                  <a:lnTo>
                    <a:pt x="51029" y="16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112">
              <a:extLst>
                <a:ext uri="{FF2B5EF4-FFF2-40B4-BE49-F238E27FC236}">
                  <a16:creationId xmlns:a16="http://schemas.microsoft.com/office/drawing/2014/main" xmlns="" id="{DBE3C103-BA9E-4F43-B6EC-DCC95E2029BE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352550" y="1579102"/>
              <a:ext cx="107951" cy="183377"/>
            </a:xfrm>
            <a:custGeom>
              <a:avLst/>
              <a:gdLst/>
              <a:ahLst/>
              <a:cxnLst/>
              <a:rect l="0" t="0" r="0" b="0"/>
              <a:pathLst>
                <a:path w="107951" h="183377">
                  <a:moveTo>
                    <a:pt x="0" y="46498"/>
                  </a:moveTo>
                  <a:lnTo>
                    <a:pt x="0" y="46498"/>
                  </a:lnTo>
                  <a:lnTo>
                    <a:pt x="0" y="41031"/>
                  </a:lnTo>
                  <a:lnTo>
                    <a:pt x="706" y="40736"/>
                  </a:lnTo>
                  <a:lnTo>
                    <a:pt x="3371" y="40410"/>
                  </a:lnTo>
                  <a:lnTo>
                    <a:pt x="4364" y="41028"/>
                  </a:lnTo>
                  <a:lnTo>
                    <a:pt x="5026" y="42146"/>
                  </a:lnTo>
                  <a:lnTo>
                    <a:pt x="20578" y="88338"/>
                  </a:lnTo>
                  <a:lnTo>
                    <a:pt x="34587" y="135431"/>
                  </a:lnTo>
                  <a:lnTo>
                    <a:pt x="46780" y="165825"/>
                  </a:lnTo>
                  <a:lnTo>
                    <a:pt x="61019" y="183376"/>
                  </a:lnTo>
                  <a:lnTo>
                    <a:pt x="64279" y="175536"/>
                  </a:lnTo>
                  <a:lnTo>
                    <a:pt x="68750" y="135017"/>
                  </a:lnTo>
                  <a:lnTo>
                    <a:pt x="71242" y="102303"/>
                  </a:lnTo>
                  <a:lnTo>
                    <a:pt x="74702" y="67067"/>
                  </a:lnTo>
                  <a:lnTo>
                    <a:pt x="81322" y="26252"/>
                  </a:lnTo>
                  <a:lnTo>
                    <a:pt x="91202" y="5378"/>
                  </a:lnTo>
                  <a:lnTo>
                    <a:pt x="96508" y="0"/>
                  </a:lnTo>
                  <a:lnTo>
                    <a:pt x="98911" y="683"/>
                  </a:lnTo>
                  <a:lnTo>
                    <a:pt x="107950" y="147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113">
              <a:extLst>
                <a:ext uri="{FF2B5EF4-FFF2-40B4-BE49-F238E27FC236}">
                  <a16:creationId xmlns:a16="http://schemas.microsoft.com/office/drawing/2014/main" xmlns="" id="{A245A191-BAD0-4E8A-882E-C9F32E8DE770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054983" y="1494883"/>
              <a:ext cx="189093" cy="332487"/>
            </a:xfrm>
            <a:custGeom>
              <a:avLst/>
              <a:gdLst/>
              <a:ahLst/>
              <a:cxnLst/>
              <a:rect l="0" t="0" r="0" b="0"/>
              <a:pathLst>
                <a:path w="189093" h="332487">
                  <a:moveTo>
                    <a:pt x="5467" y="98967"/>
                  </a:moveTo>
                  <a:lnTo>
                    <a:pt x="5467" y="98967"/>
                  </a:lnTo>
                  <a:lnTo>
                    <a:pt x="2096" y="98967"/>
                  </a:lnTo>
                  <a:lnTo>
                    <a:pt x="1103" y="99673"/>
                  </a:lnTo>
                  <a:lnTo>
                    <a:pt x="441" y="100849"/>
                  </a:lnTo>
                  <a:lnTo>
                    <a:pt x="0" y="102338"/>
                  </a:lnTo>
                  <a:lnTo>
                    <a:pt x="11404" y="141683"/>
                  </a:lnTo>
                  <a:lnTo>
                    <a:pt x="19534" y="183277"/>
                  </a:lnTo>
                  <a:lnTo>
                    <a:pt x="24184" y="216871"/>
                  </a:lnTo>
                  <a:lnTo>
                    <a:pt x="28602" y="251558"/>
                  </a:lnTo>
                  <a:lnTo>
                    <a:pt x="34351" y="296030"/>
                  </a:lnTo>
                  <a:lnTo>
                    <a:pt x="36840" y="328510"/>
                  </a:lnTo>
                  <a:lnTo>
                    <a:pt x="36260" y="328901"/>
                  </a:lnTo>
                  <a:lnTo>
                    <a:pt x="33734" y="325573"/>
                  </a:lnTo>
                  <a:lnTo>
                    <a:pt x="25658" y="279404"/>
                  </a:lnTo>
                  <a:lnTo>
                    <a:pt x="18909" y="240780"/>
                  </a:lnTo>
                  <a:lnTo>
                    <a:pt x="13088" y="193980"/>
                  </a:lnTo>
                  <a:lnTo>
                    <a:pt x="10547" y="168659"/>
                  </a:lnTo>
                  <a:lnTo>
                    <a:pt x="7725" y="121710"/>
                  </a:lnTo>
                  <a:lnTo>
                    <a:pt x="7882" y="80853"/>
                  </a:lnTo>
                  <a:lnTo>
                    <a:pt x="16609" y="38723"/>
                  </a:lnTo>
                  <a:lnTo>
                    <a:pt x="26647" y="17629"/>
                  </a:lnTo>
                  <a:lnTo>
                    <a:pt x="41926" y="4491"/>
                  </a:lnTo>
                  <a:lnTo>
                    <a:pt x="50940" y="0"/>
                  </a:lnTo>
                  <a:lnTo>
                    <a:pt x="76007" y="2535"/>
                  </a:lnTo>
                  <a:lnTo>
                    <a:pt x="105257" y="15186"/>
                  </a:lnTo>
                  <a:lnTo>
                    <a:pt x="134720" y="37272"/>
                  </a:lnTo>
                  <a:lnTo>
                    <a:pt x="160515" y="71077"/>
                  </a:lnTo>
                  <a:lnTo>
                    <a:pt x="180210" y="110560"/>
                  </a:lnTo>
                  <a:lnTo>
                    <a:pt x="188964" y="149275"/>
                  </a:lnTo>
                  <a:lnTo>
                    <a:pt x="189092" y="189530"/>
                  </a:lnTo>
                  <a:lnTo>
                    <a:pt x="182328" y="228823"/>
                  </a:lnTo>
                  <a:lnTo>
                    <a:pt x="167563" y="262749"/>
                  </a:lnTo>
                  <a:lnTo>
                    <a:pt x="136045" y="302874"/>
                  </a:lnTo>
                  <a:lnTo>
                    <a:pt x="96525" y="326992"/>
                  </a:lnTo>
                  <a:lnTo>
                    <a:pt x="71808" y="332486"/>
                  </a:lnTo>
                  <a:lnTo>
                    <a:pt x="49768" y="331870"/>
                  </a:lnTo>
                  <a:lnTo>
                    <a:pt x="30566" y="326892"/>
                  </a:lnTo>
                  <a:lnTo>
                    <a:pt x="23611" y="322178"/>
                  </a:lnTo>
                  <a:lnTo>
                    <a:pt x="14001" y="309415"/>
                  </a:lnTo>
                  <a:lnTo>
                    <a:pt x="12568" y="302060"/>
                  </a:lnTo>
                  <a:lnTo>
                    <a:pt x="18167" y="27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195">
            <a:extLst>
              <a:ext uri="{FF2B5EF4-FFF2-40B4-BE49-F238E27FC236}">
                <a16:creationId xmlns:a16="http://schemas.microsoft.com/office/drawing/2014/main" xmlns="" id="{7441B585-2BD3-4781-8084-B04B733D29B9}"/>
              </a:ext>
            </a:extLst>
          </p:cNvPr>
          <p:cNvGrpSpPr/>
          <p:nvPr/>
        </p:nvGrpSpPr>
        <p:grpSpPr>
          <a:xfrm>
            <a:off x="5974186" y="1206500"/>
            <a:ext cx="942160" cy="317501"/>
            <a:chOff x="5974186" y="1206500"/>
            <a:chExt cx="942160" cy="317501"/>
          </a:xfrm>
        </p:grpSpPr>
        <p:sp>
          <p:nvSpPr>
            <p:cNvPr id="59" name="SMARTInkShape-1114">
              <a:extLst>
                <a:ext uri="{FF2B5EF4-FFF2-40B4-BE49-F238E27FC236}">
                  <a16:creationId xmlns:a16="http://schemas.microsoft.com/office/drawing/2014/main" xmlns="" id="{735F2599-C56E-4CBF-A7D0-8EB65CA1610F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6807200" y="1212850"/>
              <a:ext cx="109146" cy="311151"/>
            </a:xfrm>
            <a:custGeom>
              <a:avLst/>
              <a:gdLst/>
              <a:ahLst/>
              <a:cxnLst/>
              <a:rect l="0" t="0" r="0" b="0"/>
              <a:pathLst>
                <a:path w="109146" h="311151">
                  <a:moveTo>
                    <a:pt x="82550" y="0"/>
                  </a:moveTo>
                  <a:lnTo>
                    <a:pt x="82550" y="0"/>
                  </a:lnTo>
                  <a:lnTo>
                    <a:pt x="89291" y="10113"/>
                  </a:lnTo>
                  <a:lnTo>
                    <a:pt x="99848" y="52641"/>
                  </a:lnTo>
                  <a:lnTo>
                    <a:pt x="106935" y="94892"/>
                  </a:lnTo>
                  <a:lnTo>
                    <a:pt x="109145" y="140482"/>
                  </a:lnTo>
                  <a:lnTo>
                    <a:pt x="103542" y="185909"/>
                  </a:lnTo>
                  <a:lnTo>
                    <a:pt x="84589" y="229617"/>
                  </a:lnTo>
                  <a:lnTo>
                    <a:pt x="54058" y="265035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115">
              <a:extLst>
                <a:ext uri="{FF2B5EF4-FFF2-40B4-BE49-F238E27FC236}">
                  <a16:creationId xmlns:a16="http://schemas.microsoft.com/office/drawing/2014/main" xmlns="" id="{E9119094-DE9D-4459-8394-CAA804452388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6617039" y="1206500"/>
              <a:ext cx="228262" cy="247452"/>
            </a:xfrm>
            <a:custGeom>
              <a:avLst/>
              <a:gdLst/>
              <a:ahLst/>
              <a:cxnLst/>
              <a:rect l="0" t="0" r="0" b="0"/>
              <a:pathLst>
                <a:path w="228262" h="247452">
                  <a:moveTo>
                    <a:pt x="12361" y="12700"/>
                  </a:moveTo>
                  <a:lnTo>
                    <a:pt x="12361" y="12700"/>
                  </a:lnTo>
                  <a:lnTo>
                    <a:pt x="12361" y="9329"/>
                  </a:lnTo>
                  <a:lnTo>
                    <a:pt x="7292" y="54240"/>
                  </a:lnTo>
                  <a:lnTo>
                    <a:pt x="2235" y="99640"/>
                  </a:lnTo>
                  <a:lnTo>
                    <a:pt x="804" y="132244"/>
                  </a:lnTo>
                  <a:lnTo>
                    <a:pt x="0" y="178962"/>
                  </a:lnTo>
                  <a:lnTo>
                    <a:pt x="434" y="217305"/>
                  </a:lnTo>
                  <a:lnTo>
                    <a:pt x="3062" y="226638"/>
                  </a:lnTo>
                  <a:lnTo>
                    <a:pt x="5456" y="227997"/>
                  </a:lnTo>
                  <a:lnTo>
                    <a:pt x="8463" y="227493"/>
                  </a:lnTo>
                  <a:lnTo>
                    <a:pt x="11878" y="225745"/>
                  </a:lnTo>
                  <a:lnTo>
                    <a:pt x="23429" y="213173"/>
                  </a:lnTo>
                  <a:lnTo>
                    <a:pt x="47319" y="179383"/>
                  </a:lnTo>
                  <a:lnTo>
                    <a:pt x="50483" y="176739"/>
                  </a:lnTo>
                  <a:lnTo>
                    <a:pt x="52592" y="177093"/>
                  </a:lnTo>
                  <a:lnTo>
                    <a:pt x="53998" y="179445"/>
                  </a:lnTo>
                  <a:lnTo>
                    <a:pt x="68855" y="225206"/>
                  </a:lnTo>
                  <a:lnTo>
                    <a:pt x="83898" y="243273"/>
                  </a:lnTo>
                  <a:lnTo>
                    <a:pt x="89685" y="246143"/>
                  </a:lnTo>
                  <a:lnTo>
                    <a:pt x="101761" y="247451"/>
                  </a:lnTo>
                  <a:lnTo>
                    <a:pt x="116064" y="241917"/>
                  </a:lnTo>
                  <a:lnTo>
                    <a:pt x="123830" y="237478"/>
                  </a:lnTo>
                  <a:lnTo>
                    <a:pt x="144872" y="207634"/>
                  </a:lnTo>
                  <a:lnTo>
                    <a:pt x="163683" y="173891"/>
                  </a:lnTo>
                  <a:lnTo>
                    <a:pt x="184037" y="133024"/>
                  </a:lnTo>
                  <a:lnTo>
                    <a:pt x="200139" y="88990"/>
                  </a:lnTo>
                  <a:lnTo>
                    <a:pt x="212470" y="51075"/>
                  </a:lnTo>
                  <a:lnTo>
                    <a:pt x="2282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116">
              <a:extLst>
                <a:ext uri="{FF2B5EF4-FFF2-40B4-BE49-F238E27FC236}">
                  <a16:creationId xmlns:a16="http://schemas.microsoft.com/office/drawing/2014/main" xmlns="" id="{C1F1B8B2-07A4-4FCF-B139-427A371D4522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6374292" y="1231900"/>
              <a:ext cx="153509" cy="222251"/>
            </a:xfrm>
            <a:custGeom>
              <a:avLst/>
              <a:gdLst/>
              <a:ahLst/>
              <a:cxnLst/>
              <a:rect l="0" t="0" r="0" b="0"/>
              <a:pathLst>
                <a:path w="153509" h="222251">
                  <a:moveTo>
                    <a:pt x="153508" y="0"/>
                  </a:moveTo>
                  <a:lnTo>
                    <a:pt x="153508" y="0"/>
                  </a:lnTo>
                  <a:lnTo>
                    <a:pt x="150137" y="0"/>
                  </a:lnTo>
                  <a:lnTo>
                    <a:pt x="110792" y="38724"/>
                  </a:lnTo>
                  <a:lnTo>
                    <a:pt x="64401" y="83222"/>
                  </a:lnTo>
                  <a:lnTo>
                    <a:pt x="24298" y="122952"/>
                  </a:lnTo>
                  <a:lnTo>
                    <a:pt x="2318" y="144858"/>
                  </a:lnTo>
                  <a:lnTo>
                    <a:pt x="504" y="148078"/>
                  </a:lnTo>
                  <a:lnTo>
                    <a:pt x="0" y="150930"/>
                  </a:lnTo>
                  <a:lnTo>
                    <a:pt x="369" y="153536"/>
                  </a:lnTo>
                  <a:lnTo>
                    <a:pt x="7632" y="163947"/>
                  </a:lnTo>
                  <a:lnTo>
                    <a:pt x="52163" y="196888"/>
                  </a:lnTo>
                  <a:lnTo>
                    <a:pt x="83658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117">
              <a:extLst>
                <a:ext uri="{FF2B5EF4-FFF2-40B4-BE49-F238E27FC236}">
                  <a16:creationId xmlns:a16="http://schemas.microsoft.com/office/drawing/2014/main" xmlns="" id="{A6EB86AD-4072-41C2-A4DE-87ECE5783A90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6369050" y="1260279"/>
              <a:ext cx="31751" cy="225622"/>
            </a:xfrm>
            <a:custGeom>
              <a:avLst/>
              <a:gdLst/>
              <a:ahLst/>
              <a:cxnLst/>
              <a:rect l="0" t="0" r="0" b="0"/>
              <a:pathLst>
                <a:path w="31751" h="225622">
                  <a:moveTo>
                    <a:pt x="31750" y="3371"/>
                  </a:moveTo>
                  <a:lnTo>
                    <a:pt x="31750" y="3371"/>
                  </a:lnTo>
                  <a:lnTo>
                    <a:pt x="28379" y="0"/>
                  </a:lnTo>
                  <a:lnTo>
                    <a:pt x="27386" y="1124"/>
                  </a:lnTo>
                  <a:lnTo>
                    <a:pt x="25575" y="45603"/>
                  </a:lnTo>
                  <a:lnTo>
                    <a:pt x="25452" y="86361"/>
                  </a:lnTo>
                  <a:lnTo>
                    <a:pt x="24004" y="133167"/>
                  </a:lnTo>
                  <a:lnTo>
                    <a:pt x="15971" y="176512"/>
                  </a:lnTo>
                  <a:lnTo>
                    <a:pt x="6578" y="211870"/>
                  </a:lnTo>
                  <a:lnTo>
                    <a:pt x="0" y="225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118">
              <a:extLst>
                <a:ext uri="{FF2B5EF4-FFF2-40B4-BE49-F238E27FC236}">
                  <a16:creationId xmlns:a16="http://schemas.microsoft.com/office/drawing/2014/main" xmlns="" id="{DC75BA58-E071-4927-9CDA-F5B2DB378B18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6140450" y="1232807"/>
              <a:ext cx="127489" cy="269661"/>
            </a:xfrm>
            <a:custGeom>
              <a:avLst/>
              <a:gdLst/>
              <a:ahLst/>
              <a:cxnLst/>
              <a:rect l="0" t="0" r="0" b="0"/>
              <a:pathLst>
                <a:path w="127489" h="269661">
                  <a:moveTo>
                    <a:pt x="63500" y="62593"/>
                  </a:moveTo>
                  <a:lnTo>
                    <a:pt x="63500" y="62593"/>
                  </a:lnTo>
                  <a:lnTo>
                    <a:pt x="56758" y="65964"/>
                  </a:lnTo>
                  <a:lnTo>
                    <a:pt x="45824" y="84915"/>
                  </a:lnTo>
                  <a:lnTo>
                    <a:pt x="33646" y="119615"/>
                  </a:lnTo>
                  <a:lnTo>
                    <a:pt x="24473" y="164547"/>
                  </a:lnTo>
                  <a:lnTo>
                    <a:pt x="20657" y="203495"/>
                  </a:lnTo>
                  <a:lnTo>
                    <a:pt x="18661" y="240369"/>
                  </a:lnTo>
                  <a:lnTo>
                    <a:pt x="15820" y="247438"/>
                  </a:lnTo>
                  <a:lnTo>
                    <a:pt x="14780" y="247206"/>
                  </a:lnTo>
                  <a:lnTo>
                    <a:pt x="9603" y="212598"/>
                  </a:lnTo>
                  <a:lnTo>
                    <a:pt x="10684" y="166070"/>
                  </a:lnTo>
                  <a:lnTo>
                    <a:pt x="17449" y="124811"/>
                  </a:lnTo>
                  <a:lnTo>
                    <a:pt x="28921" y="80367"/>
                  </a:lnTo>
                  <a:lnTo>
                    <a:pt x="45780" y="39448"/>
                  </a:lnTo>
                  <a:lnTo>
                    <a:pt x="63151" y="13266"/>
                  </a:lnTo>
                  <a:lnTo>
                    <a:pt x="71734" y="4308"/>
                  </a:lnTo>
                  <a:lnTo>
                    <a:pt x="79573" y="453"/>
                  </a:lnTo>
                  <a:lnTo>
                    <a:pt x="86915" y="0"/>
                  </a:lnTo>
                  <a:lnTo>
                    <a:pt x="93927" y="1814"/>
                  </a:lnTo>
                  <a:lnTo>
                    <a:pt x="105480" y="13238"/>
                  </a:lnTo>
                  <a:lnTo>
                    <a:pt x="115319" y="33602"/>
                  </a:lnTo>
                  <a:lnTo>
                    <a:pt x="124396" y="66171"/>
                  </a:lnTo>
                  <a:lnTo>
                    <a:pt x="127488" y="102283"/>
                  </a:lnTo>
                  <a:lnTo>
                    <a:pt x="124395" y="139500"/>
                  </a:lnTo>
                  <a:lnTo>
                    <a:pt x="113612" y="177207"/>
                  </a:lnTo>
                  <a:lnTo>
                    <a:pt x="95650" y="211370"/>
                  </a:lnTo>
                  <a:lnTo>
                    <a:pt x="63619" y="250843"/>
                  </a:lnTo>
                  <a:lnTo>
                    <a:pt x="43091" y="265499"/>
                  </a:lnTo>
                  <a:lnTo>
                    <a:pt x="24561" y="269660"/>
                  </a:lnTo>
                  <a:lnTo>
                    <a:pt x="17785" y="269077"/>
                  </a:lnTo>
                  <a:lnTo>
                    <a:pt x="12563" y="267276"/>
                  </a:lnTo>
                  <a:lnTo>
                    <a:pt x="0" y="259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119">
              <a:extLst>
                <a:ext uri="{FF2B5EF4-FFF2-40B4-BE49-F238E27FC236}">
                  <a16:creationId xmlns:a16="http://schemas.microsoft.com/office/drawing/2014/main" xmlns="" id="{C849E41D-6C72-4F32-B2FF-873CE0ADD46D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5974186" y="1213733"/>
              <a:ext cx="109115" cy="297568"/>
            </a:xfrm>
            <a:custGeom>
              <a:avLst/>
              <a:gdLst/>
              <a:ahLst/>
              <a:cxnLst/>
              <a:rect l="0" t="0" r="0" b="0"/>
              <a:pathLst>
                <a:path w="109115" h="297568">
                  <a:moveTo>
                    <a:pt x="83714" y="5467"/>
                  </a:moveTo>
                  <a:lnTo>
                    <a:pt x="83714" y="5467"/>
                  </a:lnTo>
                  <a:lnTo>
                    <a:pt x="80343" y="2096"/>
                  </a:lnTo>
                  <a:lnTo>
                    <a:pt x="68134" y="0"/>
                  </a:lnTo>
                  <a:lnTo>
                    <a:pt x="57035" y="3272"/>
                  </a:lnTo>
                  <a:lnTo>
                    <a:pt x="51110" y="6121"/>
                  </a:lnTo>
                  <a:lnTo>
                    <a:pt x="32661" y="30355"/>
                  </a:lnTo>
                  <a:lnTo>
                    <a:pt x="13788" y="77831"/>
                  </a:lnTo>
                  <a:lnTo>
                    <a:pt x="4894" y="116416"/>
                  </a:lnTo>
                  <a:lnTo>
                    <a:pt x="0" y="156378"/>
                  </a:lnTo>
                  <a:lnTo>
                    <a:pt x="176" y="195305"/>
                  </a:lnTo>
                  <a:lnTo>
                    <a:pt x="8251" y="230010"/>
                  </a:lnTo>
                  <a:lnTo>
                    <a:pt x="23363" y="259781"/>
                  </a:lnTo>
                  <a:lnTo>
                    <a:pt x="46543" y="282419"/>
                  </a:lnTo>
                  <a:lnTo>
                    <a:pt x="71427" y="292481"/>
                  </a:lnTo>
                  <a:lnTo>
                    <a:pt x="109114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196">
            <a:extLst>
              <a:ext uri="{FF2B5EF4-FFF2-40B4-BE49-F238E27FC236}">
                <a16:creationId xmlns:a16="http://schemas.microsoft.com/office/drawing/2014/main" xmlns="" id="{0A740C7A-7272-450B-998D-A707905A9D80}"/>
              </a:ext>
            </a:extLst>
          </p:cNvPr>
          <p:cNvGrpSpPr/>
          <p:nvPr/>
        </p:nvGrpSpPr>
        <p:grpSpPr>
          <a:xfrm>
            <a:off x="984250" y="1179842"/>
            <a:ext cx="7794626" cy="883909"/>
            <a:chOff x="984250" y="1179842"/>
            <a:chExt cx="7794626" cy="883909"/>
          </a:xfrm>
        </p:grpSpPr>
        <p:sp>
          <p:nvSpPr>
            <p:cNvPr id="66" name="SMARTInkShape-1120">
              <a:extLst>
                <a:ext uri="{FF2B5EF4-FFF2-40B4-BE49-F238E27FC236}">
                  <a16:creationId xmlns:a16="http://schemas.microsoft.com/office/drawing/2014/main" xmlns="" id="{B9CFF572-6202-4A95-8898-448C184AABDC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769350" y="15303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121">
              <a:extLst>
                <a:ext uri="{FF2B5EF4-FFF2-40B4-BE49-F238E27FC236}">
                  <a16:creationId xmlns:a16="http://schemas.microsoft.com/office/drawing/2014/main" xmlns="" id="{68FA20C2-795F-453E-AAA5-3E22B874C389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8680450" y="1336192"/>
              <a:ext cx="19051" cy="3659"/>
            </a:xfrm>
            <a:custGeom>
              <a:avLst/>
              <a:gdLst/>
              <a:ahLst/>
              <a:cxnLst/>
              <a:rect l="0" t="0" r="0" b="0"/>
              <a:pathLst>
                <a:path w="19051" h="3659">
                  <a:moveTo>
                    <a:pt x="19050" y="3658"/>
                  </a:moveTo>
                  <a:lnTo>
                    <a:pt x="19050" y="3658"/>
                  </a:lnTo>
                  <a:lnTo>
                    <a:pt x="12308" y="287"/>
                  </a:lnTo>
                  <a:lnTo>
                    <a:pt x="9616" y="0"/>
                  </a:lnTo>
                  <a:lnTo>
                    <a:pt x="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122">
              <a:extLst>
                <a:ext uri="{FF2B5EF4-FFF2-40B4-BE49-F238E27FC236}">
                  <a16:creationId xmlns:a16="http://schemas.microsoft.com/office/drawing/2014/main" xmlns="" id="{1C43C970-2AAB-4FEA-AEA3-409D208B2BAC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984250" y="1633282"/>
              <a:ext cx="7537451" cy="430469"/>
            </a:xfrm>
            <a:custGeom>
              <a:avLst/>
              <a:gdLst/>
              <a:ahLst/>
              <a:cxnLst/>
              <a:rect l="0" t="0" r="0" b="0"/>
              <a:pathLst>
                <a:path w="7537451" h="430469">
                  <a:moveTo>
                    <a:pt x="0" y="430468"/>
                  </a:moveTo>
                  <a:lnTo>
                    <a:pt x="0" y="430468"/>
                  </a:lnTo>
                  <a:lnTo>
                    <a:pt x="37081" y="423726"/>
                  </a:lnTo>
                  <a:lnTo>
                    <a:pt x="59293" y="420329"/>
                  </a:lnTo>
                  <a:lnTo>
                    <a:pt x="85390" y="416653"/>
                  </a:lnTo>
                  <a:lnTo>
                    <a:pt x="114076" y="412791"/>
                  </a:lnTo>
                  <a:lnTo>
                    <a:pt x="146606" y="408806"/>
                  </a:lnTo>
                  <a:lnTo>
                    <a:pt x="181699" y="404737"/>
                  </a:lnTo>
                  <a:lnTo>
                    <a:pt x="218499" y="400614"/>
                  </a:lnTo>
                  <a:lnTo>
                    <a:pt x="257849" y="395749"/>
                  </a:lnTo>
                  <a:lnTo>
                    <a:pt x="298900" y="390388"/>
                  </a:lnTo>
                  <a:lnTo>
                    <a:pt x="341083" y="384698"/>
                  </a:lnTo>
                  <a:lnTo>
                    <a:pt x="386844" y="378083"/>
                  </a:lnTo>
                  <a:lnTo>
                    <a:pt x="434991" y="370850"/>
                  </a:lnTo>
                  <a:lnTo>
                    <a:pt x="484727" y="363206"/>
                  </a:lnTo>
                  <a:lnTo>
                    <a:pt x="537640" y="355288"/>
                  </a:lnTo>
                  <a:lnTo>
                    <a:pt x="592671" y="347187"/>
                  </a:lnTo>
                  <a:lnTo>
                    <a:pt x="649114" y="338964"/>
                  </a:lnTo>
                  <a:lnTo>
                    <a:pt x="708615" y="330660"/>
                  </a:lnTo>
                  <a:lnTo>
                    <a:pt x="770154" y="322301"/>
                  </a:lnTo>
                  <a:lnTo>
                    <a:pt x="833053" y="313907"/>
                  </a:lnTo>
                  <a:lnTo>
                    <a:pt x="898269" y="305488"/>
                  </a:lnTo>
                  <a:lnTo>
                    <a:pt x="965029" y="297054"/>
                  </a:lnTo>
                  <a:lnTo>
                    <a:pt x="1032819" y="288609"/>
                  </a:lnTo>
                  <a:lnTo>
                    <a:pt x="1103413" y="279451"/>
                  </a:lnTo>
                  <a:lnTo>
                    <a:pt x="1175875" y="269818"/>
                  </a:lnTo>
                  <a:lnTo>
                    <a:pt x="1249583" y="259868"/>
                  </a:lnTo>
                  <a:lnTo>
                    <a:pt x="1326239" y="250412"/>
                  </a:lnTo>
                  <a:lnTo>
                    <a:pt x="1404859" y="241286"/>
                  </a:lnTo>
                  <a:lnTo>
                    <a:pt x="1484790" y="232380"/>
                  </a:lnTo>
                  <a:lnTo>
                    <a:pt x="1567710" y="223620"/>
                  </a:lnTo>
                  <a:lnTo>
                    <a:pt x="1652623" y="214958"/>
                  </a:lnTo>
                  <a:lnTo>
                    <a:pt x="1738865" y="206362"/>
                  </a:lnTo>
                  <a:lnTo>
                    <a:pt x="1825993" y="198514"/>
                  </a:lnTo>
                  <a:lnTo>
                    <a:pt x="1913712" y="191165"/>
                  </a:lnTo>
                  <a:lnTo>
                    <a:pt x="2001825" y="184150"/>
                  </a:lnTo>
                  <a:lnTo>
                    <a:pt x="2089495" y="177356"/>
                  </a:lnTo>
                  <a:lnTo>
                    <a:pt x="2176869" y="170710"/>
                  </a:lnTo>
                  <a:lnTo>
                    <a:pt x="2264046" y="164162"/>
                  </a:lnTo>
                  <a:lnTo>
                    <a:pt x="2351797" y="157681"/>
                  </a:lnTo>
                  <a:lnTo>
                    <a:pt x="2439931" y="151243"/>
                  </a:lnTo>
                  <a:lnTo>
                    <a:pt x="2528321" y="144835"/>
                  </a:lnTo>
                  <a:lnTo>
                    <a:pt x="2616175" y="138446"/>
                  </a:lnTo>
                  <a:lnTo>
                    <a:pt x="2703673" y="132070"/>
                  </a:lnTo>
                  <a:lnTo>
                    <a:pt x="2790932" y="125702"/>
                  </a:lnTo>
                  <a:lnTo>
                    <a:pt x="2878737" y="119341"/>
                  </a:lnTo>
                  <a:lnTo>
                    <a:pt x="2966908" y="112983"/>
                  </a:lnTo>
                  <a:lnTo>
                    <a:pt x="3055322" y="106628"/>
                  </a:lnTo>
                  <a:lnTo>
                    <a:pt x="3145309" y="100275"/>
                  </a:lnTo>
                  <a:lnTo>
                    <a:pt x="3236345" y="93922"/>
                  </a:lnTo>
                  <a:lnTo>
                    <a:pt x="3328080" y="87571"/>
                  </a:lnTo>
                  <a:lnTo>
                    <a:pt x="3418870" y="81926"/>
                  </a:lnTo>
                  <a:lnTo>
                    <a:pt x="3509030" y="76751"/>
                  </a:lnTo>
                  <a:lnTo>
                    <a:pt x="3598770" y="71890"/>
                  </a:lnTo>
                  <a:lnTo>
                    <a:pt x="3687524" y="67238"/>
                  </a:lnTo>
                  <a:lnTo>
                    <a:pt x="3775621" y="62726"/>
                  </a:lnTo>
                  <a:lnTo>
                    <a:pt x="3863281" y="58307"/>
                  </a:lnTo>
                  <a:lnTo>
                    <a:pt x="3950649" y="54655"/>
                  </a:lnTo>
                  <a:lnTo>
                    <a:pt x="4037821" y="51515"/>
                  </a:lnTo>
                  <a:lnTo>
                    <a:pt x="4124864" y="48716"/>
                  </a:lnTo>
                  <a:lnTo>
                    <a:pt x="4212526" y="46144"/>
                  </a:lnTo>
                  <a:lnTo>
                    <a:pt x="4300601" y="43724"/>
                  </a:lnTo>
                  <a:lnTo>
                    <a:pt x="4388950" y="41406"/>
                  </a:lnTo>
                  <a:lnTo>
                    <a:pt x="4475367" y="39154"/>
                  </a:lnTo>
                  <a:lnTo>
                    <a:pt x="4560494" y="36948"/>
                  </a:lnTo>
                  <a:lnTo>
                    <a:pt x="4644763" y="34771"/>
                  </a:lnTo>
                  <a:lnTo>
                    <a:pt x="4727753" y="32615"/>
                  </a:lnTo>
                  <a:lnTo>
                    <a:pt x="4809891" y="30471"/>
                  </a:lnTo>
                  <a:lnTo>
                    <a:pt x="4891461" y="28337"/>
                  </a:lnTo>
                  <a:lnTo>
                    <a:pt x="4973357" y="25503"/>
                  </a:lnTo>
                  <a:lnTo>
                    <a:pt x="5055472" y="22202"/>
                  </a:lnTo>
                  <a:lnTo>
                    <a:pt x="5137731" y="18591"/>
                  </a:lnTo>
                  <a:lnTo>
                    <a:pt x="5218676" y="15478"/>
                  </a:lnTo>
                  <a:lnTo>
                    <a:pt x="5298746" y="12697"/>
                  </a:lnTo>
                  <a:lnTo>
                    <a:pt x="5378230" y="10137"/>
                  </a:lnTo>
                  <a:lnTo>
                    <a:pt x="5457325" y="7725"/>
                  </a:lnTo>
                  <a:lnTo>
                    <a:pt x="5536161" y="5412"/>
                  </a:lnTo>
                  <a:lnTo>
                    <a:pt x="5614824" y="3164"/>
                  </a:lnTo>
                  <a:lnTo>
                    <a:pt x="5691960" y="1665"/>
                  </a:lnTo>
                  <a:lnTo>
                    <a:pt x="5768080" y="666"/>
                  </a:lnTo>
                  <a:lnTo>
                    <a:pt x="5843519" y="0"/>
                  </a:lnTo>
                  <a:lnTo>
                    <a:pt x="5916391" y="262"/>
                  </a:lnTo>
                  <a:lnTo>
                    <a:pt x="5987550" y="1141"/>
                  </a:lnTo>
                  <a:lnTo>
                    <a:pt x="6057567" y="2434"/>
                  </a:lnTo>
                  <a:lnTo>
                    <a:pt x="6124705" y="4001"/>
                  </a:lnTo>
                  <a:lnTo>
                    <a:pt x="6189926" y="5751"/>
                  </a:lnTo>
                  <a:lnTo>
                    <a:pt x="6253867" y="7623"/>
                  </a:lnTo>
                  <a:lnTo>
                    <a:pt x="6316956" y="8871"/>
                  </a:lnTo>
                  <a:lnTo>
                    <a:pt x="6379476" y="9704"/>
                  </a:lnTo>
                  <a:lnTo>
                    <a:pt x="6441618" y="10258"/>
                  </a:lnTo>
                  <a:lnTo>
                    <a:pt x="6501389" y="11334"/>
                  </a:lnTo>
                  <a:lnTo>
                    <a:pt x="6559582" y="12756"/>
                  </a:lnTo>
                  <a:lnTo>
                    <a:pt x="6616721" y="14410"/>
                  </a:lnTo>
                  <a:lnTo>
                    <a:pt x="6671042" y="15513"/>
                  </a:lnTo>
                  <a:lnTo>
                    <a:pt x="6723483" y="16248"/>
                  </a:lnTo>
                  <a:lnTo>
                    <a:pt x="6774673" y="16738"/>
                  </a:lnTo>
                  <a:lnTo>
                    <a:pt x="6824320" y="17770"/>
                  </a:lnTo>
                  <a:lnTo>
                    <a:pt x="6872942" y="19164"/>
                  </a:lnTo>
                  <a:lnTo>
                    <a:pt x="6920878" y="20798"/>
                  </a:lnTo>
                  <a:lnTo>
                    <a:pt x="6966240" y="21888"/>
                  </a:lnTo>
                  <a:lnTo>
                    <a:pt x="7009888" y="22615"/>
                  </a:lnTo>
                  <a:lnTo>
                    <a:pt x="7052391" y="23099"/>
                  </a:lnTo>
                  <a:lnTo>
                    <a:pt x="7092016" y="23422"/>
                  </a:lnTo>
                  <a:lnTo>
                    <a:pt x="7129722" y="23637"/>
                  </a:lnTo>
                  <a:lnTo>
                    <a:pt x="7166148" y="23781"/>
                  </a:lnTo>
                  <a:lnTo>
                    <a:pt x="7201721" y="23877"/>
                  </a:lnTo>
                  <a:lnTo>
                    <a:pt x="7236725" y="23940"/>
                  </a:lnTo>
                  <a:lnTo>
                    <a:pt x="7271350" y="23983"/>
                  </a:lnTo>
                  <a:lnTo>
                    <a:pt x="7302195" y="24011"/>
                  </a:lnTo>
                  <a:lnTo>
                    <a:pt x="7330519" y="24030"/>
                  </a:lnTo>
                  <a:lnTo>
                    <a:pt x="7357162" y="24043"/>
                  </a:lnTo>
                  <a:lnTo>
                    <a:pt x="7381980" y="24051"/>
                  </a:lnTo>
                  <a:lnTo>
                    <a:pt x="7428371" y="24060"/>
                  </a:lnTo>
                  <a:lnTo>
                    <a:pt x="7463099" y="22183"/>
                  </a:lnTo>
                  <a:lnTo>
                    <a:pt x="7502485" y="17159"/>
                  </a:lnTo>
                  <a:lnTo>
                    <a:pt x="7537450" y="11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123">
              <a:extLst>
                <a:ext uri="{FF2B5EF4-FFF2-40B4-BE49-F238E27FC236}">
                  <a16:creationId xmlns:a16="http://schemas.microsoft.com/office/drawing/2014/main" xmlns="" id="{284FB076-6A6F-45DD-8536-057509C6EDDC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8264458" y="1352550"/>
              <a:ext cx="213667" cy="139701"/>
            </a:xfrm>
            <a:custGeom>
              <a:avLst/>
              <a:gdLst/>
              <a:ahLst/>
              <a:cxnLst/>
              <a:rect l="0" t="0" r="0" b="0"/>
              <a:pathLst>
                <a:path w="213667" h="139701">
                  <a:moveTo>
                    <a:pt x="34992" y="0"/>
                  </a:moveTo>
                  <a:lnTo>
                    <a:pt x="34992" y="0"/>
                  </a:lnTo>
                  <a:lnTo>
                    <a:pt x="31621" y="0"/>
                  </a:lnTo>
                  <a:lnTo>
                    <a:pt x="30628" y="706"/>
                  </a:lnTo>
                  <a:lnTo>
                    <a:pt x="29966" y="1882"/>
                  </a:lnTo>
                  <a:lnTo>
                    <a:pt x="19881" y="48184"/>
                  </a:lnTo>
                  <a:lnTo>
                    <a:pt x="7992" y="90212"/>
                  </a:lnTo>
                  <a:lnTo>
                    <a:pt x="2299" y="120779"/>
                  </a:lnTo>
                  <a:lnTo>
                    <a:pt x="0" y="127057"/>
                  </a:lnTo>
                  <a:lnTo>
                    <a:pt x="375" y="127744"/>
                  </a:lnTo>
                  <a:lnTo>
                    <a:pt x="1330" y="127496"/>
                  </a:lnTo>
                  <a:lnTo>
                    <a:pt x="29861" y="82294"/>
                  </a:lnTo>
                  <a:lnTo>
                    <a:pt x="56164" y="40558"/>
                  </a:lnTo>
                  <a:lnTo>
                    <a:pt x="78215" y="14832"/>
                  </a:lnTo>
                  <a:lnTo>
                    <a:pt x="80740" y="14121"/>
                  </a:lnTo>
                  <a:lnTo>
                    <a:pt x="82425" y="15764"/>
                  </a:lnTo>
                  <a:lnTo>
                    <a:pt x="83546" y="18976"/>
                  </a:lnTo>
                  <a:lnTo>
                    <a:pt x="81756" y="36981"/>
                  </a:lnTo>
                  <a:lnTo>
                    <a:pt x="68710" y="81569"/>
                  </a:lnTo>
                  <a:lnTo>
                    <a:pt x="67324" y="91196"/>
                  </a:lnTo>
                  <a:lnTo>
                    <a:pt x="67836" y="91842"/>
                  </a:lnTo>
                  <a:lnTo>
                    <a:pt x="68882" y="91567"/>
                  </a:lnTo>
                  <a:lnTo>
                    <a:pt x="111569" y="50332"/>
                  </a:lnTo>
                  <a:lnTo>
                    <a:pt x="151196" y="17965"/>
                  </a:lnTo>
                  <a:lnTo>
                    <a:pt x="169423" y="11512"/>
                  </a:lnTo>
                  <a:lnTo>
                    <a:pt x="195551" y="11250"/>
                  </a:lnTo>
                  <a:lnTo>
                    <a:pt x="202004" y="15261"/>
                  </a:lnTo>
                  <a:lnTo>
                    <a:pt x="211054" y="29125"/>
                  </a:lnTo>
                  <a:lnTo>
                    <a:pt x="213666" y="48928"/>
                  </a:lnTo>
                  <a:lnTo>
                    <a:pt x="206223" y="96135"/>
                  </a:lnTo>
                  <a:lnTo>
                    <a:pt x="195291" y="115399"/>
                  </a:lnTo>
                  <a:lnTo>
                    <a:pt x="174692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124">
              <a:extLst>
                <a:ext uri="{FF2B5EF4-FFF2-40B4-BE49-F238E27FC236}">
                  <a16:creationId xmlns:a16="http://schemas.microsoft.com/office/drawing/2014/main" xmlns="" id="{99FF38A0-D3D2-46EA-A807-26F6F56542AC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8142570" y="1371010"/>
              <a:ext cx="93381" cy="128221"/>
            </a:xfrm>
            <a:custGeom>
              <a:avLst/>
              <a:gdLst/>
              <a:ahLst/>
              <a:cxnLst/>
              <a:rect l="0" t="0" r="0" b="0"/>
              <a:pathLst>
                <a:path w="93381" h="128221">
                  <a:moveTo>
                    <a:pt x="4480" y="32340"/>
                  </a:moveTo>
                  <a:lnTo>
                    <a:pt x="4480" y="32340"/>
                  </a:lnTo>
                  <a:lnTo>
                    <a:pt x="37118" y="30459"/>
                  </a:lnTo>
                  <a:lnTo>
                    <a:pt x="51780" y="25432"/>
                  </a:lnTo>
                  <a:lnTo>
                    <a:pt x="57957" y="20803"/>
                  </a:lnTo>
                  <a:lnTo>
                    <a:pt x="63055" y="14042"/>
                  </a:lnTo>
                  <a:lnTo>
                    <a:pt x="63285" y="10264"/>
                  </a:lnTo>
                  <a:lnTo>
                    <a:pt x="59778" y="2302"/>
                  </a:lnTo>
                  <a:lnTo>
                    <a:pt x="56162" y="321"/>
                  </a:lnTo>
                  <a:lnTo>
                    <a:pt x="46500" y="0"/>
                  </a:lnTo>
                  <a:lnTo>
                    <a:pt x="22418" y="13899"/>
                  </a:lnTo>
                  <a:lnTo>
                    <a:pt x="8689" y="31905"/>
                  </a:lnTo>
                  <a:lnTo>
                    <a:pt x="0" y="54019"/>
                  </a:lnTo>
                  <a:lnTo>
                    <a:pt x="172" y="98946"/>
                  </a:lnTo>
                  <a:lnTo>
                    <a:pt x="1607" y="108494"/>
                  </a:lnTo>
                  <a:lnTo>
                    <a:pt x="4682" y="115565"/>
                  </a:lnTo>
                  <a:lnTo>
                    <a:pt x="13741" y="125303"/>
                  </a:lnTo>
                  <a:lnTo>
                    <a:pt x="30468" y="128220"/>
                  </a:lnTo>
                  <a:lnTo>
                    <a:pt x="61804" y="124014"/>
                  </a:lnTo>
                  <a:lnTo>
                    <a:pt x="93380" y="114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125">
              <a:extLst>
                <a:ext uri="{FF2B5EF4-FFF2-40B4-BE49-F238E27FC236}">
                  <a16:creationId xmlns:a16="http://schemas.microsoft.com/office/drawing/2014/main" xmlns="" id="{502DDD84-2227-41C8-8061-B17EFA9E27FB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981950" y="1358900"/>
              <a:ext cx="107951" cy="153550"/>
            </a:xfrm>
            <a:custGeom>
              <a:avLst/>
              <a:gdLst/>
              <a:ahLst/>
              <a:cxnLst/>
              <a:rect l="0" t="0" r="0" b="0"/>
              <a:pathLst>
                <a:path w="107951" h="153550">
                  <a:moveTo>
                    <a:pt x="0" y="19050"/>
                  </a:moveTo>
                  <a:lnTo>
                    <a:pt x="0" y="19050"/>
                  </a:lnTo>
                  <a:lnTo>
                    <a:pt x="6741" y="19050"/>
                  </a:lnTo>
                  <a:lnTo>
                    <a:pt x="21048" y="25792"/>
                  </a:lnTo>
                  <a:lnTo>
                    <a:pt x="35321" y="43469"/>
                  </a:lnTo>
                  <a:lnTo>
                    <a:pt x="55738" y="80501"/>
                  </a:lnTo>
                  <a:lnTo>
                    <a:pt x="60051" y="103511"/>
                  </a:lnTo>
                  <a:lnTo>
                    <a:pt x="58203" y="124087"/>
                  </a:lnTo>
                  <a:lnTo>
                    <a:pt x="52680" y="141227"/>
                  </a:lnTo>
                  <a:lnTo>
                    <a:pt x="45520" y="153549"/>
                  </a:lnTo>
                  <a:lnTo>
                    <a:pt x="42342" y="152461"/>
                  </a:lnTo>
                  <a:lnTo>
                    <a:pt x="36927" y="138080"/>
                  </a:lnTo>
                  <a:lnTo>
                    <a:pt x="36655" y="102218"/>
                  </a:lnTo>
                  <a:lnTo>
                    <a:pt x="51155" y="56941"/>
                  </a:lnTo>
                  <a:lnTo>
                    <a:pt x="71184" y="31892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126">
              <a:extLst>
                <a:ext uri="{FF2B5EF4-FFF2-40B4-BE49-F238E27FC236}">
                  <a16:creationId xmlns:a16="http://schemas.microsoft.com/office/drawing/2014/main" xmlns="" id="{77BF4DD3-82BB-49E9-A2F1-B83F9062EA0D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855500" y="1380598"/>
              <a:ext cx="95619" cy="116702"/>
            </a:xfrm>
            <a:custGeom>
              <a:avLst/>
              <a:gdLst/>
              <a:ahLst/>
              <a:cxnLst/>
              <a:rect l="0" t="0" r="0" b="0"/>
              <a:pathLst>
                <a:path w="95619" h="116702">
                  <a:moveTo>
                    <a:pt x="88350" y="16402"/>
                  </a:moveTo>
                  <a:lnTo>
                    <a:pt x="88350" y="16402"/>
                  </a:lnTo>
                  <a:lnTo>
                    <a:pt x="88350" y="6289"/>
                  </a:lnTo>
                  <a:lnTo>
                    <a:pt x="86233" y="3310"/>
                  </a:lnTo>
                  <a:lnTo>
                    <a:pt x="82705" y="1324"/>
                  </a:lnTo>
                  <a:lnTo>
                    <a:pt x="78237" y="0"/>
                  </a:lnTo>
                  <a:lnTo>
                    <a:pt x="51722" y="1508"/>
                  </a:lnTo>
                  <a:lnTo>
                    <a:pt x="32794" y="10253"/>
                  </a:lnTo>
                  <a:lnTo>
                    <a:pt x="16387" y="24252"/>
                  </a:lnTo>
                  <a:lnTo>
                    <a:pt x="4390" y="42234"/>
                  </a:lnTo>
                  <a:lnTo>
                    <a:pt x="0" y="61985"/>
                  </a:lnTo>
                  <a:lnTo>
                    <a:pt x="1105" y="81816"/>
                  </a:lnTo>
                  <a:lnTo>
                    <a:pt x="6300" y="100038"/>
                  </a:lnTo>
                  <a:lnTo>
                    <a:pt x="11778" y="106732"/>
                  </a:lnTo>
                  <a:lnTo>
                    <a:pt x="27271" y="116050"/>
                  </a:lnTo>
                  <a:lnTo>
                    <a:pt x="35636" y="116701"/>
                  </a:lnTo>
                  <a:lnTo>
                    <a:pt x="52457" y="111779"/>
                  </a:lnTo>
                  <a:lnTo>
                    <a:pt x="77793" y="97108"/>
                  </a:lnTo>
                  <a:lnTo>
                    <a:pt x="89068" y="83551"/>
                  </a:lnTo>
                  <a:lnTo>
                    <a:pt x="93061" y="75985"/>
                  </a:lnTo>
                  <a:lnTo>
                    <a:pt x="95618" y="58170"/>
                  </a:lnTo>
                  <a:lnTo>
                    <a:pt x="95312" y="48481"/>
                  </a:lnTo>
                  <a:lnTo>
                    <a:pt x="89327" y="33952"/>
                  </a:lnTo>
                  <a:lnTo>
                    <a:pt x="84768" y="28102"/>
                  </a:lnTo>
                  <a:lnTo>
                    <a:pt x="74058" y="21602"/>
                  </a:lnTo>
                  <a:lnTo>
                    <a:pt x="56600" y="16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127">
              <a:extLst>
                <a:ext uri="{FF2B5EF4-FFF2-40B4-BE49-F238E27FC236}">
                  <a16:creationId xmlns:a16="http://schemas.microsoft.com/office/drawing/2014/main" xmlns="" id="{91DE64DC-D9E0-4B51-AEF6-4416315351AB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737458" y="1345019"/>
              <a:ext cx="161943" cy="138972"/>
            </a:xfrm>
            <a:custGeom>
              <a:avLst/>
              <a:gdLst/>
              <a:ahLst/>
              <a:cxnLst/>
              <a:rect l="0" t="0" r="0" b="0"/>
              <a:pathLst>
                <a:path w="161943" h="138972">
                  <a:moveTo>
                    <a:pt x="15892" y="51981"/>
                  </a:moveTo>
                  <a:lnTo>
                    <a:pt x="15892" y="51981"/>
                  </a:lnTo>
                  <a:lnTo>
                    <a:pt x="10425" y="51981"/>
                  </a:lnTo>
                  <a:lnTo>
                    <a:pt x="13174" y="48610"/>
                  </a:lnTo>
                  <a:lnTo>
                    <a:pt x="60601" y="24040"/>
                  </a:lnTo>
                  <a:lnTo>
                    <a:pt x="67512" y="14633"/>
                  </a:lnTo>
                  <a:lnTo>
                    <a:pt x="69355" y="10149"/>
                  </a:lnTo>
                  <a:lnTo>
                    <a:pt x="69173" y="6454"/>
                  </a:lnTo>
                  <a:lnTo>
                    <a:pt x="67640" y="3285"/>
                  </a:lnTo>
                  <a:lnTo>
                    <a:pt x="65208" y="467"/>
                  </a:lnTo>
                  <a:lnTo>
                    <a:pt x="60764" y="0"/>
                  </a:lnTo>
                  <a:lnTo>
                    <a:pt x="48299" y="3243"/>
                  </a:lnTo>
                  <a:lnTo>
                    <a:pt x="25415" y="26486"/>
                  </a:lnTo>
                  <a:lnTo>
                    <a:pt x="7503" y="56813"/>
                  </a:lnTo>
                  <a:lnTo>
                    <a:pt x="0" y="88142"/>
                  </a:lnTo>
                  <a:lnTo>
                    <a:pt x="3890" y="107328"/>
                  </a:lnTo>
                  <a:lnTo>
                    <a:pt x="12674" y="123852"/>
                  </a:lnTo>
                  <a:lnTo>
                    <a:pt x="23633" y="135900"/>
                  </a:lnTo>
                  <a:lnTo>
                    <a:pt x="31636" y="138971"/>
                  </a:lnTo>
                  <a:lnTo>
                    <a:pt x="76779" y="138831"/>
                  </a:lnTo>
                  <a:lnTo>
                    <a:pt x="104336" y="133620"/>
                  </a:lnTo>
                  <a:lnTo>
                    <a:pt x="161942" y="109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128">
              <a:extLst>
                <a:ext uri="{FF2B5EF4-FFF2-40B4-BE49-F238E27FC236}">
                  <a16:creationId xmlns:a16="http://schemas.microsoft.com/office/drawing/2014/main" xmlns="" id="{BDECD1C1-6DD0-4939-8DA9-045F5F1F6AF6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292229" y="1179842"/>
              <a:ext cx="397622" cy="327726"/>
            </a:xfrm>
            <a:custGeom>
              <a:avLst/>
              <a:gdLst/>
              <a:ahLst/>
              <a:cxnLst/>
              <a:rect l="0" t="0" r="0" b="0"/>
              <a:pathLst>
                <a:path w="397622" h="327726">
                  <a:moveTo>
                    <a:pt x="10271" y="128258"/>
                  </a:moveTo>
                  <a:lnTo>
                    <a:pt x="10271" y="128258"/>
                  </a:lnTo>
                  <a:lnTo>
                    <a:pt x="158" y="121516"/>
                  </a:lnTo>
                  <a:lnTo>
                    <a:pt x="0" y="118119"/>
                  </a:lnTo>
                  <a:lnTo>
                    <a:pt x="2719" y="114443"/>
                  </a:lnTo>
                  <a:lnTo>
                    <a:pt x="16086" y="105890"/>
                  </a:lnTo>
                  <a:lnTo>
                    <a:pt x="58874" y="87058"/>
                  </a:lnTo>
                  <a:lnTo>
                    <a:pt x="103368" y="66908"/>
                  </a:lnTo>
                  <a:lnTo>
                    <a:pt x="129485" y="57019"/>
                  </a:lnTo>
                  <a:lnTo>
                    <a:pt x="157481" y="47604"/>
                  </a:lnTo>
                  <a:lnTo>
                    <a:pt x="186727" y="38506"/>
                  </a:lnTo>
                  <a:lnTo>
                    <a:pt x="213280" y="30323"/>
                  </a:lnTo>
                  <a:lnTo>
                    <a:pt x="238038" y="22751"/>
                  </a:lnTo>
                  <a:lnTo>
                    <a:pt x="280128" y="10105"/>
                  </a:lnTo>
                  <a:lnTo>
                    <a:pt x="324501" y="0"/>
                  </a:lnTo>
                  <a:lnTo>
                    <a:pt x="329824" y="420"/>
                  </a:lnTo>
                  <a:lnTo>
                    <a:pt x="332668" y="3521"/>
                  </a:lnTo>
                  <a:lnTo>
                    <a:pt x="333857" y="8411"/>
                  </a:lnTo>
                  <a:lnTo>
                    <a:pt x="333945" y="14494"/>
                  </a:lnTo>
                  <a:lnTo>
                    <a:pt x="319583" y="61859"/>
                  </a:lnTo>
                  <a:lnTo>
                    <a:pt x="310961" y="97571"/>
                  </a:lnTo>
                  <a:lnTo>
                    <a:pt x="300545" y="136962"/>
                  </a:lnTo>
                  <a:lnTo>
                    <a:pt x="289564" y="177987"/>
                  </a:lnTo>
                  <a:lnTo>
                    <a:pt x="279981" y="219740"/>
                  </a:lnTo>
                  <a:lnTo>
                    <a:pt x="272899" y="258052"/>
                  </a:lnTo>
                  <a:lnTo>
                    <a:pt x="266827" y="303828"/>
                  </a:lnTo>
                  <a:lnTo>
                    <a:pt x="264776" y="327725"/>
                  </a:lnTo>
                  <a:lnTo>
                    <a:pt x="270146" y="313395"/>
                  </a:lnTo>
                  <a:lnTo>
                    <a:pt x="289707" y="270113"/>
                  </a:lnTo>
                  <a:lnTo>
                    <a:pt x="320174" y="227697"/>
                  </a:lnTo>
                  <a:lnTo>
                    <a:pt x="331685" y="218314"/>
                  </a:lnTo>
                  <a:lnTo>
                    <a:pt x="336731" y="215812"/>
                  </a:lnTo>
                  <a:lnTo>
                    <a:pt x="341505" y="216966"/>
                  </a:lnTo>
                  <a:lnTo>
                    <a:pt x="350573" y="225775"/>
                  </a:lnTo>
                  <a:lnTo>
                    <a:pt x="365250" y="267490"/>
                  </a:lnTo>
                  <a:lnTo>
                    <a:pt x="377586" y="298361"/>
                  </a:lnTo>
                  <a:lnTo>
                    <a:pt x="397621" y="32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129">
              <a:extLst>
                <a:ext uri="{FF2B5EF4-FFF2-40B4-BE49-F238E27FC236}">
                  <a16:creationId xmlns:a16="http://schemas.microsoft.com/office/drawing/2014/main" xmlns="" id="{FFACC7B9-AB42-4BDF-A397-F47ED4B712D6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435850" y="1225550"/>
              <a:ext cx="44451" cy="311151"/>
            </a:xfrm>
            <a:custGeom>
              <a:avLst/>
              <a:gdLst/>
              <a:ahLst/>
              <a:cxnLst/>
              <a:rect l="0" t="0" r="0" b="0"/>
              <a:pathLst>
                <a:path w="44451" h="31115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7172" y="44763"/>
                  </a:lnTo>
                  <a:lnTo>
                    <a:pt x="12830" y="78691"/>
                  </a:lnTo>
                  <a:lnTo>
                    <a:pt x="18167" y="117288"/>
                  </a:lnTo>
                  <a:lnTo>
                    <a:pt x="23596" y="157256"/>
                  </a:lnTo>
                  <a:lnTo>
                    <a:pt x="30713" y="196186"/>
                  </a:lnTo>
                  <a:lnTo>
                    <a:pt x="34817" y="232773"/>
                  </a:lnTo>
                  <a:lnTo>
                    <a:pt x="39008" y="275698"/>
                  </a:lnTo>
                  <a:lnTo>
                    <a:pt x="4445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197">
            <a:extLst>
              <a:ext uri="{FF2B5EF4-FFF2-40B4-BE49-F238E27FC236}">
                <a16:creationId xmlns:a16="http://schemas.microsoft.com/office/drawing/2014/main" xmlns="" id="{FFB9CC2D-4F85-433D-9E2F-919807E946B6}"/>
              </a:ext>
            </a:extLst>
          </p:cNvPr>
          <p:cNvGrpSpPr/>
          <p:nvPr/>
        </p:nvGrpSpPr>
        <p:grpSpPr>
          <a:xfrm>
            <a:off x="2544399" y="2371071"/>
            <a:ext cx="522652" cy="460861"/>
            <a:chOff x="2544399" y="2371071"/>
            <a:chExt cx="522652" cy="460861"/>
          </a:xfrm>
        </p:grpSpPr>
        <p:sp>
          <p:nvSpPr>
            <p:cNvPr id="77" name="SMARTInkShape-1130">
              <a:extLst>
                <a:ext uri="{FF2B5EF4-FFF2-40B4-BE49-F238E27FC236}">
                  <a16:creationId xmlns:a16="http://schemas.microsoft.com/office/drawing/2014/main" xmlns="" id="{AEE1CA0B-F332-476E-BA1D-50B92D42DDB3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942483" y="2371071"/>
              <a:ext cx="124568" cy="454065"/>
            </a:xfrm>
            <a:custGeom>
              <a:avLst/>
              <a:gdLst/>
              <a:ahLst/>
              <a:cxnLst/>
              <a:rect l="0" t="0" r="0" b="0"/>
              <a:pathLst>
                <a:path w="124568" h="454065">
                  <a:moveTo>
                    <a:pt x="118217" y="41929"/>
                  </a:moveTo>
                  <a:lnTo>
                    <a:pt x="118217" y="41929"/>
                  </a:lnTo>
                  <a:lnTo>
                    <a:pt x="121588" y="31816"/>
                  </a:lnTo>
                  <a:lnTo>
                    <a:pt x="121361" y="23088"/>
                  </a:lnTo>
                  <a:lnTo>
                    <a:pt x="118838" y="5987"/>
                  </a:lnTo>
                  <a:lnTo>
                    <a:pt x="117220" y="3151"/>
                  </a:lnTo>
                  <a:lnTo>
                    <a:pt x="114730" y="1260"/>
                  </a:lnTo>
                  <a:lnTo>
                    <a:pt x="111658" y="0"/>
                  </a:lnTo>
                  <a:lnTo>
                    <a:pt x="107495" y="1276"/>
                  </a:lnTo>
                  <a:lnTo>
                    <a:pt x="97224" y="8339"/>
                  </a:lnTo>
                  <a:lnTo>
                    <a:pt x="67608" y="47445"/>
                  </a:lnTo>
                  <a:lnTo>
                    <a:pt x="48687" y="78953"/>
                  </a:lnTo>
                  <a:lnTo>
                    <a:pt x="30400" y="121649"/>
                  </a:lnTo>
                  <a:lnTo>
                    <a:pt x="21573" y="145876"/>
                  </a:lnTo>
                  <a:lnTo>
                    <a:pt x="9882" y="193490"/>
                  </a:lnTo>
                  <a:lnTo>
                    <a:pt x="3041" y="240523"/>
                  </a:lnTo>
                  <a:lnTo>
                    <a:pt x="0" y="287297"/>
                  </a:lnTo>
                  <a:lnTo>
                    <a:pt x="530" y="332074"/>
                  </a:lnTo>
                  <a:lnTo>
                    <a:pt x="4529" y="372671"/>
                  </a:lnTo>
                  <a:lnTo>
                    <a:pt x="13361" y="404825"/>
                  </a:lnTo>
                  <a:lnTo>
                    <a:pt x="28105" y="427583"/>
                  </a:lnTo>
                  <a:lnTo>
                    <a:pt x="36975" y="436615"/>
                  </a:lnTo>
                  <a:lnTo>
                    <a:pt x="60003" y="448532"/>
                  </a:lnTo>
                  <a:lnTo>
                    <a:pt x="84583" y="454064"/>
                  </a:lnTo>
                  <a:lnTo>
                    <a:pt x="124567" y="448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131">
              <a:extLst>
                <a:ext uri="{FF2B5EF4-FFF2-40B4-BE49-F238E27FC236}">
                  <a16:creationId xmlns:a16="http://schemas.microsoft.com/office/drawing/2014/main" xmlns="" id="{260A1F4F-9F51-4E80-B75E-C97D7A7674F0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676329" y="2565400"/>
              <a:ext cx="162122" cy="208905"/>
            </a:xfrm>
            <a:custGeom>
              <a:avLst/>
              <a:gdLst/>
              <a:ahLst/>
              <a:cxnLst/>
              <a:rect l="0" t="0" r="0" b="0"/>
              <a:pathLst>
                <a:path w="162122" h="208905">
                  <a:moveTo>
                    <a:pt x="3371" y="88900"/>
                  </a:moveTo>
                  <a:lnTo>
                    <a:pt x="3371" y="88900"/>
                  </a:lnTo>
                  <a:lnTo>
                    <a:pt x="0" y="85529"/>
                  </a:lnTo>
                  <a:lnTo>
                    <a:pt x="418" y="83830"/>
                  </a:lnTo>
                  <a:lnTo>
                    <a:pt x="4646" y="80062"/>
                  </a:lnTo>
                  <a:lnTo>
                    <a:pt x="21701" y="77344"/>
                  </a:lnTo>
                  <a:lnTo>
                    <a:pt x="36682" y="84235"/>
                  </a:lnTo>
                  <a:lnTo>
                    <a:pt x="52748" y="98115"/>
                  </a:lnTo>
                  <a:lnTo>
                    <a:pt x="69296" y="118396"/>
                  </a:lnTo>
                  <a:lnTo>
                    <a:pt x="78532" y="139639"/>
                  </a:lnTo>
                  <a:lnTo>
                    <a:pt x="81226" y="160840"/>
                  </a:lnTo>
                  <a:lnTo>
                    <a:pt x="74809" y="190492"/>
                  </a:lnTo>
                  <a:lnTo>
                    <a:pt x="67812" y="203667"/>
                  </a:lnTo>
                  <a:lnTo>
                    <a:pt x="63971" y="207039"/>
                  </a:lnTo>
                  <a:lnTo>
                    <a:pt x="59998" y="208581"/>
                  </a:lnTo>
                  <a:lnTo>
                    <a:pt x="55939" y="208904"/>
                  </a:lnTo>
                  <a:lnTo>
                    <a:pt x="51822" y="206297"/>
                  </a:lnTo>
                  <a:lnTo>
                    <a:pt x="43484" y="195875"/>
                  </a:lnTo>
                  <a:lnTo>
                    <a:pt x="40720" y="174309"/>
                  </a:lnTo>
                  <a:lnTo>
                    <a:pt x="44665" y="145204"/>
                  </a:lnTo>
                  <a:lnTo>
                    <a:pt x="58177" y="111102"/>
                  </a:lnTo>
                  <a:lnTo>
                    <a:pt x="79705" y="76660"/>
                  </a:lnTo>
                  <a:lnTo>
                    <a:pt x="119592" y="33062"/>
                  </a:lnTo>
                  <a:lnTo>
                    <a:pt x="162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132">
              <a:extLst>
                <a:ext uri="{FF2B5EF4-FFF2-40B4-BE49-F238E27FC236}">
                  <a16:creationId xmlns:a16="http://schemas.microsoft.com/office/drawing/2014/main" xmlns="" id="{A08FAFD6-74A6-4EC1-BC69-102BE7EC7DD8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544399" y="2371891"/>
              <a:ext cx="126573" cy="460041"/>
            </a:xfrm>
            <a:custGeom>
              <a:avLst/>
              <a:gdLst/>
              <a:ahLst/>
              <a:cxnLst/>
              <a:rect l="0" t="0" r="0" b="0"/>
              <a:pathLst>
                <a:path w="126573" h="460041">
                  <a:moveTo>
                    <a:pt x="14651" y="174459"/>
                  </a:moveTo>
                  <a:lnTo>
                    <a:pt x="14651" y="174459"/>
                  </a:lnTo>
                  <a:lnTo>
                    <a:pt x="9625" y="162525"/>
                  </a:lnTo>
                  <a:lnTo>
                    <a:pt x="8563" y="156815"/>
                  </a:lnTo>
                  <a:lnTo>
                    <a:pt x="9181" y="157052"/>
                  </a:lnTo>
                  <a:lnTo>
                    <a:pt x="11750" y="159197"/>
                  </a:lnTo>
                  <a:lnTo>
                    <a:pt x="23511" y="198151"/>
                  </a:lnTo>
                  <a:lnTo>
                    <a:pt x="28702" y="230144"/>
                  </a:lnTo>
                  <a:lnTo>
                    <a:pt x="33361" y="267412"/>
                  </a:lnTo>
                  <a:lnTo>
                    <a:pt x="37077" y="308199"/>
                  </a:lnTo>
                  <a:lnTo>
                    <a:pt x="38729" y="352197"/>
                  </a:lnTo>
                  <a:lnTo>
                    <a:pt x="39464" y="390096"/>
                  </a:lnTo>
                  <a:lnTo>
                    <a:pt x="39877" y="433555"/>
                  </a:lnTo>
                  <a:lnTo>
                    <a:pt x="39268" y="451891"/>
                  </a:lnTo>
                  <a:lnTo>
                    <a:pt x="36646" y="460040"/>
                  </a:lnTo>
                  <a:lnTo>
                    <a:pt x="34959" y="459390"/>
                  </a:lnTo>
                  <a:lnTo>
                    <a:pt x="31203" y="451143"/>
                  </a:lnTo>
                  <a:lnTo>
                    <a:pt x="21750" y="410407"/>
                  </a:lnTo>
                  <a:lnTo>
                    <a:pt x="14043" y="365873"/>
                  </a:lnTo>
                  <a:lnTo>
                    <a:pt x="10013" y="340168"/>
                  </a:lnTo>
                  <a:lnTo>
                    <a:pt x="7325" y="310332"/>
                  </a:lnTo>
                  <a:lnTo>
                    <a:pt x="5534" y="277741"/>
                  </a:lnTo>
                  <a:lnTo>
                    <a:pt x="4340" y="243314"/>
                  </a:lnTo>
                  <a:lnTo>
                    <a:pt x="4249" y="210484"/>
                  </a:lnTo>
                  <a:lnTo>
                    <a:pt x="4894" y="178720"/>
                  </a:lnTo>
                  <a:lnTo>
                    <a:pt x="6030" y="147666"/>
                  </a:lnTo>
                  <a:lnTo>
                    <a:pt x="8903" y="120614"/>
                  </a:lnTo>
                  <a:lnTo>
                    <a:pt x="17741" y="73622"/>
                  </a:lnTo>
                  <a:lnTo>
                    <a:pt x="26843" y="39096"/>
                  </a:lnTo>
                  <a:lnTo>
                    <a:pt x="37003" y="14814"/>
                  </a:lnTo>
                  <a:lnTo>
                    <a:pt x="50926" y="1671"/>
                  </a:lnTo>
                  <a:lnTo>
                    <a:pt x="59295" y="0"/>
                  </a:lnTo>
                  <a:lnTo>
                    <a:pt x="78002" y="3788"/>
                  </a:lnTo>
                  <a:lnTo>
                    <a:pt x="96194" y="20053"/>
                  </a:lnTo>
                  <a:lnTo>
                    <a:pt x="112276" y="45156"/>
                  </a:lnTo>
                  <a:lnTo>
                    <a:pt x="124127" y="77480"/>
                  </a:lnTo>
                  <a:lnTo>
                    <a:pt x="126572" y="109250"/>
                  </a:lnTo>
                  <a:lnTo>
                    <a:pt x="125248" y="124636"/>
                  </a:lnTo>
                  <a:lnTo>
                    <a:pt x="112489" y="153021"/>
                  </a:lnTo>
                  <a:lnTo>
                    <a:pt x="91296" y="177631"/>
                  </a:lnTo>
                  <a:lnTo>
                    <a:pt x="49747" y="201269"/>
                  </a:lnTo>
                  <a:lnTo>
                    <a:pt x="2200" y="211072"/>
                  </a:lnTo>
                  <a:lnTo>
                    <a:pt x="0" y="210862"/>
                  </a:lnTo>
                  <a:lnTo>
                    <a:pt x="650" y="210017"/>
                  </a:lnTo>
                  <a:lnTo>
                    <a:pt x="8301" y="206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198">
            <a:extLst>
              <a:ext uri="{FF2B5EF4-FFF2-40B4-BE49-F238E27FC236}">
                <a16:creationId xmlns:a16="http://schemas.microsoft.com/office/drawing/2014/main" xmlns="" id="{1A1D88DD-121E-4F5F-855E-F9B175D6ADA3}"/>
              </a:ext>
            </a:extLst>
          </p:cNvPr>
          <p:cNvGrpSpPr/>
          <p:nvPr/>
        </p:nvGrpSpPr>
        <p:grpSpPr>
          <a:xfrm>
            <a:off x="3379893" y="2450666"/>
            <a:ext cx="354758" cy="428120"/>
            <a:chOff x="3379893" y="2450666"/>
            <a:chExt cx="354758" cy="428120"/>
          </a:xfrm>
        </p:grpSpPr>
        <p:sp>
          <p:nvSpPr>
            <p:cNvPr id="81" name="SMARTInkShape-1133">
              <a:extLst>
                <a:ext uri="{FF2B5EF4-FFF2-40B4-BE49-F238E27FC236}">
                  <a16:creationId xmlns:a16="http://schemas.microsoft.com/office/drawing/2014/main" xmlns="" id="{E6C52E68-0C1E-49DD-81B5-F7A9AF7DD8D2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473450" y="2760513"/>
              <a:ext cx="177801" cy="118273"/>
            </a:xfrm>
            <a:custGeom>
              <a:avLst/>
              <a:gdLst/>
              <a:ahLst/>
              <a:cxnLst/>
              <a:rect l="0" t="0" r="0" b="0"/>
              <a:pathLst>
                <a:path w="177801" h="118273">
                  <a:moveTo>
                    <a:pt x="0" y="27137"/>
                  </a:moveTo>
                  <a:lnTo>
                    <a:pt x="0" y="27137"/>
                  </a:lnTo>
                  <a:lnTo>
                    <a:pt x="26515" y="12831"/>
                  </a:lnTo>
                  <a:lnTo>
                    <a:pt x="41409" y="9493"/>
                  </a:lnTo>
                  <a:lnTo>
                    <a:pt x="54152" y="14356"/>
                  </a:lnTo>
                  <a:lnTo>
                    <a:pt x="67812" y="24279"/>
                  </a:lnTo>
                  <a:lnTo>
                    <a:pt x="78587" y="38096"/>
                  </a:lnTo>
                  <a:lnTo>
                    <a:pt x="82435" y="53645"/>
                  </a:lnTo>
                  <a:lnTo>
                    <a:pt x="82473" y="61742"/>
                  </a:lnTo>
                  <a:lnTo>
                    <a:pt x="76871" y="78265"/>
                  </a:lnTo>
                  <a:lnTo>
                    <a:pt x="56028" y="108498"/>
                  </a:lnTo>
                  <a:lnTo>
                    <a:pt x="45833" y="116214"/>
                  </a:lnTo>
                  <a:lnTo>
                    <a:pt x="41139" y="118272"/>
                  </a:lnTo>
                  <a:lnTo>
                    <a:pt x="37303" y="118232"/>
                  </a:lnTo>
                  <a:lnTo>
                    <a:pt x="34041" y="116795"/>
                  </a:lnTo>
                  <a:lnTo>
                    <a:pt x="31161" y="114425"/>
                  </a:lnTo>
                  <a:lnTo>
                    <a:pt x="32063" y="110024"/>
                  </a:lnTo>
                  <a:lnTo>
                    <a:pt x="40591" y="97607"/>
                  </a:lnTo>
                  <a:lnTo>
                    <a:pt x="82111" y="60293"/>
                  </a:lnTo>
                  <a:lnTo>
                    <a:pt x="129548" y="17766"/>
                  </a:lnTo>
                  <a:lnTo>
                    <a:pt x="141161" y="4605"/>
                  </a:lnTo>
                  <a:lnTo>
                    <a:pt x="142790" y="1532"/>
                  </a:lnTo>
                  <a:lnTo>
                    <a:pt x="142465" y="189"/>
                  </a:lnTo>
                  <a:lnTo>
                    <a:pt x="140838" y="0"/>
                  </a:lnTo>
                  <a:lnTo>
                    <a:pt x="138342" y="579"/>
                  </a:lnTo>
                  <a:lnTo>
                    <a:pt x="124716" y="11507"/>
                  </a:lnTo>
                  <a:lnTo>
                    <a:pt x="117048" y="26070"/>
                  </a:lnTo>
                  <a:lnTo>
                    <a:pt x="112699" y="43596"/>
                  </a:lnTo>
                  <a:lnTo>
                    <a:pt x="113118" y="60793"/>
                  </a:lnTo>
                  <a:lnTo>
                    <a:pt x="119419" y="75962"/>
                  </a:lnTo>
                  <a:lnTo>
                    <a:pt x="137340" y="99576"/>
                  </a:lnTo>
                  <a:lnTo>
                    <a:pt x="143771" y="102240"/>
                  </a:lnTo>
                  <a:lnTo>
                    <a:pt x="177800" y="1033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134">
              <a:extLst>
                <a:ext uri="{FF2B5EF4-FFF2-40B4-BE49-F238E27FC236}">
                  <a16:creationId xmlns:a16="http://schemas.microsoft.com/office/drawing/2014/main" xmlns="" id="{D3F5E4A5-2971-4786-93D7-AFEA70FF4A69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639896" y="2450666"/>
              <a:ext cx="94755" cy="216485"/>
            </a:xfrm>
            <a:custGeom>
              <a:avLst/>
              <a:gdLst/>
              <a:ahLst/>
              <a:cxnLst/>
              <a:rect l="0" t="0" r="0" b="0"/>
              <a:pathLst>
                <a:path w="94755" h="216485">
                  <a:moveTo>
                    <a:pt x="17704" y="44884"/>
                  </a:moveTo>
                  <a:lnTo>
                    <a:pt x="17704" y="44884"/>
                  </a:lnTo>
                  <a:lnTo>
                    <a:pt x="14333" y="48255"/>
                  </a:lnTo>
                  <a:lnTo>
                    <a:pt x="11942" y="71629"/>
                  </a:lnTo>
                  <a:lnTo>
                    <a:pt x="11470" y="111367"/>
                  </a:lnTo>
                  <a:lnTo>
                    <a:pt x="9507" y="147368"/>
                  </a:lnTo>
                  <a:lnTo>
                    <a:pt x="5893" y="194088"/>
                  </a:lnTo>
                  <a:lnTo>
                    <a:pt x="1896" y="216484"/>
                  </a:lnTo>
                  <a:lnTo>
                    <a:pt x="815" y="216434"/>
                  </a:lnTo>
                  <a:lnTo>
                    <a:pt x="0" y="195432"/>
                  </a:lnTo>
                  <a:lnTo>
                    <a:pt x="4619" y="156127"/>
                  </a:lnTo>
                  <a:lnTo>
                    <a:pt x="10947" y="120195"/>
                  </a:lnTo>
                  <a:lnTo>
                    <a:pt x="22227" y="78826"/>
                  </a:lnTo>
                  <a:lnTo>
                    <a:pt x="35236" y="40919"/>
                  </a:lnTo>
                  <a:lnTo>
                    <a:pt x="50494" y="12351"/>
                  </a:lnTo>
                  <a:lnTo>
                    <a:pt x="59558" y="2673"/>
                  </a:lnTo>
                  <a:lnTo>
                    <a:pt x="63952" y="516"/>
                  </a:lnTo>
                  <a:lnTo>
                    <a:pt x="72595" y="0"/>
                  </a:lnTo>
                  <a:lnTo>
                    <a:pt x="76876" y="2967"/>
                  </a:lnTo>
                  <a:lnTo>
                    <a:pt x="85395" y="13789"/>
                  </a:lnTo>
                  <a:lnTo>
                    <a:pt x="94754" y="35749"/>
                  </a:lnTo>
                  <a:lnTo>
                    <a:pt x="94470" y="43733"/>
                  </a:lnTo>
                  <a:lnTo>
                    <a:pt x="88511" y="60130"/>
                  </a:lnTo>
                  <a:lnTo>
                    <a:pt x="63143" y="85228"/>
                  </a:lnTo>
                  <a:lnTo>
                    <a:pt x="24054" y="108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135">
              <a:extLst>
                <a:ext uri="{FF2B5EF4-FFF2-40B4-BE49-F238E27FC236}">
                  <a16:creationId xmlns:a16="http://schemas.microsoft.com/office/drawing/2014/main" xmlns="" id="{759737EE-DCD5-4FFA-B971-DB1FAA87D2AB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505462" y="2489200"/>
              <a:ext cx="82289" cy="102366"/>
            </a:xfrm>
            <a:custGeom>
              <a:avLst/>
              <a:gdLst/>
              <a:ahLst/>
              <a:cxnLst/>
              <a:rect l="0" t="0" r="0" b="0"/>
              <a:pathLst>
                <a:path w="82289" h="102366">
                  <a:moveTo>
                    <a:pt x="6088" y="0"/>
                  </a:moveTo>
                  <a:lnTo>
                    <a:pt x="6088" y="0"/>
                  </a:lnTo>
                  <a:lnTo>
                    <a:pt x="2717" y="6742"/>
                  </a:lnTo>
                  <a:lnTo>
                    <a:pt x="0" y="45434"/>
                  </a:lnTo>
                  <a:lnTo>
                    <a:pt x="6680" y="84988"/>
                  </a:lnTo>
                  <a:lnTo>
                    <a:pt x="11290" y="94923"/>
                  </a:lnTo>
                  <a:lnTo>
                    <a:pt x="18042" y="101690"/>
                  </a:lnTo>
                  <a:lnTo>
                    <a:pt x="21818" y="102365"/>
                  </a:lnTo>
                  <a:lnTo>
                    <a:pt x="25747" y="101405"/>
                  </a:lnTo>
                  <a:lnTo>
                    <a:pt x="34581" y="95869"/>
                  </a:lnTo>
                  <a:lnTo>
                    <a:pt x="45562" y="86353"/>
                  </a:lnTo>
                  <a:lnTo>
                    <a:pt x="56903" y="65724"/>
                  </a:lnTo>
                  <a:lnTo>
                    <a:pt x="61361" y="45109"/>
                  </a:lnTo>
                  <a:lnTo>
                    <a:pt x="60522" y="35806"/>
                  </a:lnTo>
                  <a:lnTo>
                    <a:pt x="59311" y="32337"/>
                  </a:lnTo>
                  <a:lnTo>
                    <a:pt x="58503" y="31436"/>
                  </a:lnTo>
                  <a:lnTo>
                    <a:pt x="57965" y="32246"/>
                  </a:lnTo>
                  <a:lnTo>
                    <a:pt x="57606" y="34197"/>
                  </a:lnTo>
                  <a:lnTo>
                    <a:pt x="65789" y="69739"/>
                  </a:lnTo>
                  <a:lnTo>
                    <a:pt x="82288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136">
              <a:extLst>
                <a:ext uri="{FF2B5EF4-FFF2-40B4-BE49-F238E27FC236}">
                  <a16:creationId xmlns:a16="http://schemas.microsoft.com/office/drawing/2014/main" xmlns="" id="{B11A1A40-D930-4200-A10D-93D6DBDE65D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379893" y="2465094"/>
              <a:ext cx="88687" cy="156007"/>
            </a:xfrm>
            <a:custGeom>
              <a:avLst/>
              <a:gdLst/>
              <a:ahLst/>
              <a:cxnLst/>
              <a:rect l="0" t="0" r="0" b="0"/>
              <a:pathLst>
                <a:path w="88687" h="156007">
                  <a:moveTo>
                    <a:pt x="61807" y="5056"/>
                  </a:moveTo>
                  <a:lnTo>
                    <a:pt x="61807" y="5056"/>
                  </a:lnTo>
                  <a:lnTo>
                    <a:pt x="58436" y="5056"/>
                  </a:lnTo>
                  <a:lnTo>
                    <a:pt x="54900" y="3175"/>
                  </a:lnTo>
                  <a:lnTo>
                    <a:pt x="52969" y="1685"/>
                  </a:lnTo>
                  <a:lnTo>
                    <a:pt x="47060" y="30"/>
                  </a:lnTo>
                  <a:lnTo>
                    <a:pt x="39025" y="0"/>
                  </a:lnTo>
                  <a:lnTo>
                    <a:pt x="28399" y="2339"/>
                  </a:lnTo>
                  <a:lnTo>
                    <a:pt x="13886" y="10993"/>
                  </a:lnTo>
                  <a:lnTo>
                    <a:pt x="4021" y="22494"/>
                  </a:lnTo>
                  <a:lnTo>
                    <a:pt x="846" y="30680"/>
                  </a:lnTo>
                  <a:lnTo>
                    <a:pt x="0" y="34839"/>
                  </a:lnTo>
                  <a:lnTo>
                    <a:pt x="2823" y="45104"/>
                  </a:lnTo>
                  <a:lnTo>
                    <a:pt x="14227" y="62783"/>
                  </a:lnTo>
                  <a:lnTo>
                    <a:pt x="55645" y="101222"/>
                  </a:lnTo>
                  <a:lnTo>
                    <a:pt x="79483" y="121523"/>
                  </a:lnTo>
                  <a:lnTo>
                    <a:pt x="86831" y="133019"/>
                  </a:lnTo>
                  <a:lnTo>
                    <a:pt x="88367" y="137637"/>
                  </a:lnTo>
                  <a:lnTo>
                    <a:pt x="88686" y="141421"/>
                  </a:lnTo>
                  <a:lnTo>
                    <a:pt x="88193" y="144649"/>
                  </a:lnTo>
                  <a:lnTo>
                    <a:pt x="86454" y="147507"/>
                  </a:lnTo>
                  <a:lnTo>
                    <a:pt x="80757" y="152564"/>
                  </a:lnTo>
                  <a:lnTo>
                    <a:pt x="62875" y="156006"/>
                  </a:lnTo>
                  <a:lnTo>
                    <a:pt x="46444" y="153655"/>
                  </a:lnTo>
                  <a:lnTo>
                    <a:pt x="43098" y="152100"/>
                  </a:lnTo>
                  <a:lnTo>
                    <a:pt x="40868" y="150357"/>
                  </a:lnTo>
                  <a:lnTo>
                    <a:pt x="36407" y="144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199">
            <a:extLst>
              <a:ext uri="{FF2B5EF4-FFF2-40B4-BE49-F238E27FC236}">
                <a16:creationId xmlns:a16="http://schemas.microsoft.com/office/drawing/2014/main" xmlns="" id="{DD2C5CA3-C747-46C6-BEC1-1ADDFBC18A1E}"/>
              </a:ext>
            </a:extLst>
          </p:cNvPr>
          <p:cNvGrpSpPr/>
          <p:nvPr/>
        </p:nvGrpSpPr>
        <p:grpSpPr>
          <a:xfrm>
            <a:off x="3982649" y="2277127"/>
            <a:ext cx="659202" cy="643874"/>
            <a:chOff x="3982649" y="2277127"/>
            <a:chExt cx="659202" cy="643874"/>
          </a:xfrm>
        </p:grpSpPr>
        <p:sp>
          <p:nvSpPr>
            <p:cNvPr id="86" name="SMARTInkShape-1137">
              <a:extLst>
                <a:ext uri="{FF2B5EF4-FFF2-40B4-BE49-F238E27FC236}">
                  <a16:creationId xmlns:a16="http://schemas.microsoft.com/office/drawing/2014/main" xmlns="" id="{5CBA71C6-5238-4470-8377-5CA6C174220E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518434" y="2473430"/>
              <a:ext cx="123417" cy="301521"/>
            </a:xfrm>
            <a:custGeom>
              <a:avLst/>
              <a:gdLst/>
              <a:ahLst/>
              <a:cxnLst/>
              <a:rect l="0" t="0" r="0" b="0"/>
              <a:pathLst>
                <a:path w="123417" h="301521">
                  <a:moveTo>
                    <a:pt x="104366" y="9420"/>
                  </a:moveTo>
                  <a:lnTo>
                    <a:pt x="104366" y="9420"/>
                  </a:lnTo>
                  <a:lnTo>
                    <a:pt x="104366" y="6049"/>
                  </a:lnTo>
                  <a:lnTo>
                    <a:pt x="102484" y="2512"/>
                  </a:lnTo>
                  <a:lnTo>
                    <a:pt x="100995" y="581"/>
                  </a:lnTo>
                  <a:lnTo>
                    <a:pt x="98591" y="0"/>
                  </a:lnTo>
                  <a:lnTo>
                    <a:pt x="92157" y="1235"/>
                  </a:lnTo>
                  <a:lnTo>
                    <a:pt x="55544" y="30172"/>
                  </a:lnTo>
                  <a:lnTo>
                    <a:pt x="19188" y="72327"/>
                  </a:lnTo>
                  <a:lnTo>
                    <a:pt x="3950" y="104171"/>
                  </a:lnTo>
                  <a:lnTo>
                    <a:pt x="0" y="139021"/>
                  </a:lnTo>
                  <a:lnTo>
                    <a:pt x="4359" y="174264"/>
                  </a:lnTo>
                  <a:lnTo>
                    <a:pt x="22680" y="220462"/>
                  </a:lnTo>
                  <a:lnTo>
                    <a:pt x="56036" y="266511"/>
                  </a:lnTo>
                  <a:lnTo>
                    <a:pt x="76536" y="283138"/>
                  </a:lnTo>
                  <a:lnTo>
                    <a:pt x="123416" y="301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138">
              <a:extLst>
                <a:ext uri="{FF2B5EF4-FFF2-40B4-BE49-F238E27FC236}">
                  <a16:creationId xmlns:a16="http://schemas.microsoft.com/office/drawing/2014/main" xmlns="" id="{F0418975-589A-4B53-99ED-0E52265784D1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248544" y="2277127"/>
              <a:ext cx="132957" cy="110523"/>
            </a:xfrm>
            <a:custGeom>
              <a:avLst/>
              <a:gdLst/>
              <a:ahLst/>
              <a:cxnLst/>
              <a:rect l="0" t="0" r="0" b="0"/>
              <a:pathLst>
                <a:path w="132957" h="110523">
                  <a:moveTo>
                    <a:pt x="37706" y="15223"/>
                  </a:moveTo>
                  <a:lnTo>
                    <a:pt x="37706" y="15223"/>
                  </a:lnTo>
                  <a:lnTo>
                    <a:pt x="37706" y="9756"/>
                  </a:lnTo>
                  <a:lnTo>
                    <a:pt x="26169" y="52955"/>
                  </a:lnTo>
                  <a:lnTo>
                    <a:pt x="11039" y="95773"/>
                  </a:lnTo>
                  <a:lnTo>
                    <a:pt x="4091" y="109488"/>
                  </a:lnTo>
                  <a:lnTo>
                    <a:pt x="2596" y="110522"/>
                  </a:lnTo>
                  <a:lnTo>
                    <a:pt x="1600" y="109800"/>
                  </a:lnTo>
                  <a:lnTo>
                    <a:pt x="492" y="104529"/>
                  </a:lnTo>
                  <a:lnTo>
                    <a:pt x="0" y="95131"/>
                  </a:lnTo>
                  <a:lnTo>
                    <a:pt x="10528" y="61006"/>
                  </a:lnTo>
                  <a:lnTo>
                    <a:pt x="32259" y="19876"/>
                  </a:lnTo>
                  <a:lnTo>
                    <a:pt x="46910" y="3196"/>
                  </a:lnTo>
                  <a:lnTo>
                    <a:pt x="50192" y="855"/>
                  </a:lnTo>
                  <a:lnTo>
                    <a:pt x="53791" y="0"/>
                  </a:lnTo>
                  <a:lnTo>
                    <a:pt x="61553" y="931"/>
                  </a:lnTo>
                  <a:lnTo>
                    <a:pt x="69706" y="9341"/>
                  </a:lnTo>
                  <a:lnTo>
                    <a:pt x="91361" y="50824"/>
                  </a:lnTo>
                  <a:lnTo>
                    <a:pt x="120632" y="95493"/>
                  </a:lnTo>
                  <a:lnTo>
                    <a:pt x="132956" y="110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139">
              <a:extLst>
                <a:ext uri="{FF2B5EF4-FFF2-40B4-BE49-F238E27FC236}">
                  <a16:creationId xmlns:a16="http://schemas.microsoft.com/office/drawing/2014/main" xmlns="" id="{1BB2CC5E-B007-4E2A-9ADC-176085DDD975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202733" y="2616200"/>
              <a:ext cx="197818" cy="53649"/>
            </a:xfrm>
            <a:custGeom>
              <a:avLst/>
              <a:gdLst/>
              <a:ahLst/>
              <a:cxnLst/>
              <a:rect l="0" t="0" r="0" b="0"/>
              <a:pathLst>
                <a:path w="197818" h="53649">
                  <a:moveTo>
                    <a:pt x="7317" y="38100"/>
                  </a:moveTo>
                  <a:lnTo>
                    <a:pt x="7317" y="38100"/>
                  </a:lnTo>
                  <a:lnTo>
                    <a:pt x="575" y="44842"/>
                  </a:lnTo>
                  <a:lnTo>
                    <a:pt x="0" y="46828"/>
                  </a:lnTo>
                  <a:lnTo>
                    <a:pt x="1028" y="48152"/>
                  </a:lnTo>
                  <a:lnTo>
                    <a:pt x="19559" y="53648"/>
                  </a:lnTo>
                  <a:lnTo>
                    <a:pt x="55786" y="49370"/>
                  </a:lnTo>
                  <a:lnTo>
                    <a:pt x="102268" y="35795"/>
                  </a:lnTo>
                  <a:lnTo>
                    <a:pt x="148418" y="21738"/>
                  </a:lnTo>
                  <a:lnTo>
                    <a:pt x="197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140">
              <a:extLst>
                <a:ext uri="{FF2B5EF4-FFF2-40B4-BE49-F238E27FC236}">
                  <a16:creationId xmlns:a16="http://schemas.microsoft.com/office/drawing/2014/main" xmlns="" id="{AA1CDF39-7F58-4E0B-BFD0-F5D0FCCC005C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214432" y="2469421"/>
              <a:ext cx="192469" cy="57880"/>
            </a:xfrm>
            <a:custGeom>
              <a:avLst/>
              <a:gdLst/>
              <a:ahLst/>
              <a:cxnLst/>
              <a:rect l="0" t="0" r="0" b="0"/>
              <a:pathLst>
                <a:path w="192469" h="57880">
                  <a:moveTo>
                    <a:pt x="21018" y="57879"/>
                  </a:moveTo>
                  <a:lnTo>
                    <a:pt x="21018" y="57879"/>
                  </a:lnTo>
                  <a:lnTo>
                    <a:pt x="4058" y="47827"/>
                  </a:lnTo>
                  <a:lnTo>
                    <a:pt x="1245" y="46944"/>
                  </a:lnTo>
                  <a:lnTo>
                    <a:pt x="75" y="44945"/>
                  </a:lnTo>
                  <a:lnTo>
                    <a:pt x="0" y="42201"/>
                  </a:lnTo>
                  <a:lnTo>
                    <a:pt x="656" y="38960"/>
                  </a:lnTo>
                  <a:lnTo>
                    <a:pt x="12674" y="31596"/>
                  </a:lnTo>
                  <a:lnTo>
                    <a:pt x="47003" y="19517"/>
                  </a:lnTo>
                  <a:lnTo>
                    <a:pt x="77722" y="11196"/>
                  </a:lnTo>
                  <a:lnTo>
                    <a:pt x="112542" y="2794"/>
                  </a:lnTo>
                  <a:lnTo>
                    <a:pt x="145421" y="0"/>
                  </a:lnTo>
                  <a:lnTo>
                    <a:pt x="192468" y="7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141">
              <a:extLst>
                <a:ext uri="{FF2B5EF4-FFF2-40B4-BE49-F238E27FC236}">
                  <a16:creationId xmlns:a16="http://schemas.microsoft.com/office/drawing/2014/main" xmlns="" id="{DFD8C358-E45C-4003-9362-33F72E37D8BF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216400" y="2482850"/>
              <a:ext cx="25401" cy="342901"/>
            </a:xfrm>
            <a:custGeom>
              <a:avLst/>
              <a:gdLst/>
              <a:ahLst/>
              <a:cxnLst/>
              <a:rect l="0" t="0" r="0" b="0"/>
              <a:pathLst>
                <a:path w="25401" h="342901">
                  <a:moveTo>
                    <a:pt x="25400" y="0"/>
                  </a:moveTo>
                  <a:lnTo>
                    <a:pt x="25400" y="0"/>
                  </a:lnTo>
                  <a:lnTo>
                    <a:pt x="22029" y="3371"/>
                  </a:lnTo>
                  <a:lnTo>
                    <a:pt x="17561" y="42995"/>
                  </a:lnTo>
                  <a:lnTo>
                    <a:pt x="15566" y="75553"/>
                  </a:lnTo>
                  <a:lnTo>
                    <a:pt x="17031" y="113542"/>
                  </a:lnTo>
                  <a:lnTo>
                    <a:pt x="18152" y="153944"/>
                  </a:lnTo>
                  <a:lnTo>
                    <a:pt x="17945" y="195420"/>
                  </a:lnTo>
                  <a:lnTo>
                    <a:pt x="15501" y="237372"/>
                  </a:lnTo>
                  <a:lnTo>
                    <a:pt x="12064" y="273891"/>
                  </a:lnTo>
                  <a:lnTo>
                    <a:pt x="6161" y="314692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142">
              <a:extLst>
                <a:ext uri="{FF2B5EF4-FFF2-40B4-BE49-F238E27FC236}">
                  <a16:creationId xmlns:a16="http://schemas.microsoft.com/office/drawing/2014/main" xmlns="" id="{A1B53CBD-4926-423B-8C2D-5E682909D01B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982649" y="2280533"/>
              <a:ext cx="15160" cy="640468"/>
            </a:xfrm>
            <a:custGeom>
              <a:avLst/>
              <a:gdLst/>
              <a:ahLst/>
              <a:cxnLst/>
              <a:rect l="0" t="0" r="0" b="0"/>
              <a:pathLst>
                <a:path w="15160" h="640468">
                  <a:moveTo>
                    <a:pt x="11501" y="5467"/>
                  </a:moveTo>
                  <a:lnTo>
                    <a:pt x="11501" y="5467"/>
                  </a:lnTo>
                  <a:lnTo>
                    <a:pt x="11501" y="0"/>
                  </a:lnTo>
                  <a:lnTo>
                    <a:pt x="11501" y="2750"/>
                  </a:lnTo>
                  <a:lnTo>
                    <a:pt x="15159" y="21550"/>
                  </a:lnTo>
                  <a:lnTo>
                    <a:pt x="10551" y="67179"/>
                  </a:lnTo>
                  <a:lnTo>
                    <a:pt x="6845" y="104156"/>
                  </a:lnTo>
                  <a:lnTo>
                    <a:pt x="2847" y="146460"/>
                  </a:lnTo>
                  <a:lnTo>
                    <a:pt x="599" y="193014"/>
                  </a:lnTo>
                  <a:lnTo>
                    <a:pt x="0" y="217282"/>
                  </a:lnTo>
                  <a:lnTo>
                    <a:pt x="306" y="243338"/>
                  </a:lnTo>
                  <a:lnTo>
                    <a:pt x="1215" y="270586"/>
                  </a:lnTo>
                  <a:lnTo>
                    <a:pt x="2527" y="298630"/>
                  </a:lnTo>
                  <a:lnTo>
                    <a:pt x="3402" y="327909"/>
                  </a:lnTo>
                  <a:lnTo>
                    <a:pt x="3985" y="358012"/>
                  </a:lnTo>
                  <a:lnTo>
                    <a:pt x="4374" y="388663"/>
                  </a:lnTo>
                  <a:lnTo>
                    <a:pt x="4633" y="417565"/>
                  </a:lnTo>
                  <a:lnTo>
                    <a:pt x="4805" y="445299"/>
                  </a:lnTo>
                  <a:lnTo>
                    <a:pt x="4921" y="472255"/>
                  </a:lnTo>
                  <a:lnTo>
                    <a:pt x="4998" y="497281"/>
                  </a:lnTo>
                  <a:lnTo>
                    <a:pt x="5083" y="543903"/>
                  </a:lnTo>
                  <a:lnTo>
                    <a:pt x="7002" y="580616"/>
                  </a:lnTo>
                  <a:lnTo>
                    <a:pt x="10612" y="625195"/>
                  </a:lnTo>
                  <a:lnTo>
                    <a:pt x="11501" y="640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SMARTInkShape-1143">
            <a:extLst>
              <a:ext uri="{FF2B5EF4-FFF2-40B4-BE49-F238E27FC236}">
                <a16:creationId xmlns:a16="http://schemas.microsoft.com/office/drawing/2014/main" xmlns="" id="{EBCB69C1-D989-406A-A936-6D2933F435F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505712" y="2698750"/>
            <a:ext cx="299073" cy="25040"/>
          </a:xfrm>
          <a:custGeom>
            <a:avLst/>
            <a:gdLst/>
            <a:ahLst/>
            <a:cxnLst/>
            <a:rect l="0" t="0" r="0" b="0"/>
            <a:pathLst>
              <a:path w="299073" h="25040">
                <a:moveTo>
                  <a:pt x="6088" y="12700"/>
                </a:moveTo>
                <a:lnTo>
                  <a:pt x="6088" y="12700"/>
                </a:lnTo>
                <a:lnTo>
                  <a:pt x="0" y="6612"/>
                </a:lnTo>
                <a:lnTo>
                  <a:pt x="27551" y="15211"/>
                </a:lnTo>
                <a:lnTo>
                  <a:pt x="72968" y="21284"/>
                </a:lnTo>
                <a:lnTo>
                  <a:pt x="114835" y="23571"/>
                </a:lnTo>
                <a:lnTo>
                  <a:pt x="160253" y="24587"/>
                </a:lnTo>
                <a:lnTo>
                  <a:pt x="203958" y="25039"/>
                </a:lnTo>
                <a:lnTo>
                  <a:pt x="251374" y="18551"/>
                </a:lnTo>
                <a:lnTo>
                  <a:pt x="296474" y="7746"/>
                </a:lnTo>
                <a:lnTo>
                  <a:pt x="298456" y="6576"/>
                </a:lnTo>
                <a:lnTo>
                  <a:pt x="299072" y="5089"/>
                </a:lnTo>
                <a:lnTo>
                  <a:pt x="298188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SMARTInkShape-Group201">
            <a:extLst>
              <a:ext uri="{FF2B5EF4-FFF2-40B4-BE49-F238E27FC236}">
                <a16:creationId xmlns:a16="http://schemas.microsoft.com/office/drawing/2014/main" xmlns="" id="{4A49A02F-185C-4726-8FDE-73FF295FB8C3}"/>
              </a:ext>
            </a:extLst>
          </p:cNvPr>
          <p:cNvGrpSpPr/>
          <p:nvPr/>
        </p:nvGrpSpPr>
        <p:grpSpPr>
          <a:xfrm>
            <a:off x="6176775" y="2330450"/>
            <a:ext cx="1228220" cy="501651"/>
            <a:chOff x="6176775" y="2330450"/>
            <a:chExt cx="1228220" cy="501651"/>
          </a:xfrm>
        </p:grpSpPr>
        <p:sp>
          <p:nvSpPr>
            <p:cNvPr id="94" name="SMARTInkShape-1144">
              <a:extLst>
                <a:ext uri="{FF2B5EF4-FFF2-40B4-BE49-F238E27FC236}">
                  <a16:creationId xmlns:a16="http://schemas.microsoft.com/office/drawing/2014/main" xmlns="" id="{5CA7FF60-27EF-4630-A883-BF624ED7B746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378700" y="2330450"/>
              <a:ext cx="26295" cy="501651"/>
            </a:xfrm>
            <a:custGeom>
              <a:avLst/>
              <a:gdLst/>
              <a:ahLst/>
              <a:cxnLst/>
              <a:rect l="0" t="0" r="0" b="0"/>
              <a:pathLst>
                <a:path w="26295" h="501651">
                  <a:moveTo>
                    <a:pt x="0" y="0"/>
                  </a:moveTo>
                  <a:lnTo>
                    <a:pt x="0" y="0"/>
                  </a:lnTo>
                  <a:lnTo>
                    <a:pt x="4363" y="44057"/>
                  </a:lnTo>
                  <a:lnTo>
                    <a:pt x="5467" y="75320"/>
                  </a:lnTo>
                  <a:lnTo>
                    <a:pt x="7839" y="114144"/>
                  </a:lnTo>
                  <a:lnTo>
                    <a:pt x="11245" y="158681"/>
                  </a:lnTo>
                  <a:lnTo>
                    <a:pt x="13140" y="183398"/>
                  </a:lnTo>
                  <a:lnTo>
                    <a:pt x="15110" y="209049"/>
                  </a:lnTo>
                  <a:lnTo>
                    <a:pt x="17835" y="235321"/>
                  </a:lnTo>
                  <a:lnTo>
                    <a:pt x="21062" y="262009"/>
                  </a:lnTo>
                  <a:lnTo>
                    <a:pt x="24624" y="288972"/>
                  </a:lnTo>
                  <a:lnTo>
                    <a:pt x="26294" y="314004"/>
                  </a:lnTo>
                  <a:lnTo>
                    <a:pt x="26268" y="360631"/>
                  </a:lnTo>
                  <a:lnTo>
                    <a:pt x="25785" y="401110"/>
                  </a:lnTo>
                  <a:lnTo>
                    <a:pt x="25571" y="435799"/>
                  </a:lnTo>
                  <a:lnTo>
                    <a:pt x="25434" y="481168"/>
                  </a:lnTo>
                  <a:lnTo>
                    <a:pt x="25400" y="501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145">
              <a:extLst>
                <a:ext uri="{FF2B5EF4-FFF2-40B4-BE49-F238E27FC236}">
                  <a16:creationId xmlns:a16="http://schemas.microsoft.com/office/drawing/2014/main" xmlns="" id="{C20FDD08-2FCE-488D-8864-CAC78CA2DF97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563877" y="2457973"/>
              <a:ext cx="109974" cy="294369"/>
            </a:xfrm>
            <a:custGeom>
              <a:avLst/>
              <a:gdLst/>
              <a:ahLst/>
              <a:cxnLst/>
              <a:rect l="0" t="0" r="0" b="0"/>
              <a:pathLst>
                <a:path w="109974" h="294369">
                  <a:moveTo>
                    <a:pt x="109973" y="12177"/>
                  </a:moveTo>
                  <a:lnTo>
                    <a:pt x="109973" y="12177"/>
                  </a:lnTo>
                  <a:lnTo>
                    <a:pt x="109973" y="1242"/>
                  </a:lnTo>
                  <a:lnTo>
                    <a:pt x="109267" y="654"/>
                  </a:lnTo>
                  <a:lnTo>
                    <a:pt x="106602" y="0"/>
                  </a:lnTo>
                  <a:lnTo>
                    <a:pt x="94393" y="3003"/>
                  </a:lnTo>
                  <a:lnTo>
                    <a:pt x="73998" y="18474"/>
                  </a:lnTo>
                  <a:lnTo>
                    <a:pt x="41823" y="65606"/>
                  </a:lnTo>
                  <a:lnTo>
                    <a:pt x="25121" y="98718"/>
                  </a:lnTo>
                  <a:lnTo>
                    <a:pt x="10172" y="134601"/>
                  </a:lnTo>
                  <a:lnTo>
                    <a:pt x="0" y="170304"/>
                  </a:lnTo>
                  <a:lnTo>
                    <a:pt x="183" y="202635"/>
                  </a:lnTo>
                  <a:lnTo>
                    <a:pt x="14961" y="245233"/>
                  </a:lnTo>
                  <a:lnTo>
                    <a:pt x="43957" y="277924"/>
                  </a:lnTo>
                  <a:lnTo>
                    <a:pt x="74753" y="290919"/>
                  </a:lnTo>
                  <a:lnTo>
                    <a:pt x="96108" y="294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146">
              <a:extLst>
                <a:ext uri="{FF2B5EF4-FFF2-40B4-BE49-F238E27FC236}">
                  <a16:creationId xmlns:a16="http://schemas.microsoft.com/office/drawing/2014/main" xmlns="" id="{3DE3456C-3C27-49D3-9E3D-BC39202C8734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191250" y="2641600"/>
              <a:ext cx="222251" cy="41472"/>
            </a:xfrm>
            <a:custGeom>
              <a:avLst/>
              <a:gdLst/>
              <a:ahLst/>
              <a:cxnLst/>
              <a:rect l="0" t="0" r="0" b="0"/>
              <a:pathLst>
                <a:path w="222251" h="41472">
                  <a:moveTo>
                    <a:pt x="0" y="38100"/>
                  </a:moveTo>
                  <a:lnTo>
                    <a:pt x="0" y="38100"/>
                  </a:lnTo>
                  <a:lnTo>
                    <a:pt x="3371" y="41471"/>
                  </a:lnTo>
                  <a:lnTo>
                    <a:pt x="44070" y="38086"/>
                  </a:lnTo>
                  <a:lnTo>
                    <a:pt x="81441" y="31979"/>
                  </a:lnTo>
                  <a:lnTo>
                    <a:pt x="120157" y="24561"/>
                  </a:lnTo>
                  <a:lnTo>
                    <a:pt x="157120" y="16560"/>
                  </a:lnTo>
                  <a:lnTo>
                    <a:pt x="200757" y="5534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147">
              <a:extLst>
                <a:ext uri="{FF2B5EF4-FFF2-40B4-BE49-F238E27FC236}">
                  <a16:creationId xmlns:a16="http://schemas.microsoft.com/office/drawing/2014/main" xmlns="" id="{26F9E0E1-4193-4E1F-8994-0786BA5529E2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176775" y="2476500"/>
              <a:ext cx="230376" cy="82551"/>
            </a:xfrm>
            <a:custGeom>
              <a:avLst/>
              <a:gdLst/>
              <a:ahLst/>
              <a:cxnLst/>
              <a:rect l="0" t="0" r="0" b="0"/>
              <a:pathLst>
                <a:path w="230376" h="82551">
                  <a:moveTo>
                    <a:pt x="14475" y="82550"/>
                  </a:moveTo>
                  <a:lnTo>
                    <a:pt x="14475" y="82550"/>
                  </a:lnTo>
                  <a:lnTo>
                    <a:pt x="170" y="68244"/>
                  </a:lnTo>
                  <a:lnTo>
                    <a:pt x="0" y="65252"/>
                  </a:lnTo>
                  <a:lnTo>
                    <a:pt x="3573" y="58164"/>
                  </a:lnTo>
                  <a:lnTo>
                    <a:pt x="30373" y="42869"/>
                  </a:lnTo>
                  <a:lnTo>
                    <a:pt x="63404" y="31047"/>
                  </a:lnTo>
                  <a:lnTo>
                    <a:pt x="104659" y="19443"/>
                  </a:lnTo>
                  <a:lnTo>
                    <a:pt x="151218" y="9582"/>
                  </a:lnTo>
                  <a:lnTo>
                    <a:pt x="186963" y="4259"/>
                  </a:lnTo>
                  <a:lnTo>
                    <a:pt x="2303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148">
              <a:extLst>
                <a:ext uri="{FF2B5EF4-FFF2-40B4-BE49-F238E27FC236}">
                  <a16:creationId xmlns:a16="http://schemas.microsoft.com/office/drawing/2014/main" xmlns="" id="{2AD07A90-631E-4C51-A23C-1AE571E73FF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191250" y="2506430"/>
              <a:ext cx="18740" cy="312971"/>
            </a:xfrm>
            <a:custGeom>
              <a:avLst/>
              <a:gdLst/>
              <a:ahLst/>
              <a:cxnLst/>
              <a:rect l="0" t="0" r="0" b="0"/>
              <a:pathLst>
                <a:path w="18740" h="312971">
                  <a:moveTo>
                    <a:pt x="12700" y="8170"/>
                  </a:moveTo>
                  <a:lnTo>
                    <a:pt x="12700" y="8170"/>
                  </a:lnTo>
                  <a:lnTo>
                    <a:pt x="16071" y="1428"/>
                  </a:lnTo>
                  <a:lnTo>
                    <a:pt x="16358" y="147"/>
                  </a:lnTo>
                  <a:lnTo>
                    <a:pt x="15845" y="0"/>
                  </a:lnTo>
                  <a:lnTo>
                    <a:pt x="14796" y="606"/>
                  </a:lnTo>
                  <a:lnTo>
                    <a:pt x="15513" y="6925"/>
                  </a:lnTo>
                  <a:lnTo>
                    <a:pt x="18351" y="45083"/>
                  </a:lnTo>
                  <a:lnTo>
                    <a:pt x="18739" y="80550"/>
                  </a:lnTo>
                  <a:lnTo>
                    <a:pt x="18206" y="122183"/>
                  </a:lnTo>
                  <a:lnTo>
                    <a:pt x="15616" y="166557"/>
                  </a:lnTo>
                  <a:lnTo>
                    <a:pt x="10233" y="210268"/>
                  </a:lnTo>
                  <a:lnTo>
                    <a:pt x="4549" y="249686"/>
                  </a:lnTo>
                  <a:lnTo>
                    <a:pt x="898" y="296210"/>
                  </a:lnTo>
                  <a:lnTo>
                    <a:pt x="0" y="312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202">
            <a:extLst>
              <a:ext uri="{FF2B5EF4-FFF2-40B4-BE49-F238E27FC236}">
                <a16:creationId xmlns:a16="http://schemas.microsoft.com/office/drawing/2014/main" xmlns="" id="{F52F93F4-11D1-4EC2-B07E-B5022C2E7D63}"/>
              </a:ext>
            </a:extLst>
          </p:cNvPr>
          <p:cNvGrpSpPr/>
          <p:nvPr/>
        </p:nvGrpSpPr>
        <p:grpSpPr>
          <a:xfrm>
            <a:off x="7758194" y="2371242"/>
            <a:ext cx="976803" cy="524359"/>
            <a:chOff x="7758194" y="2371242"/>
            <a:chExt cx="976803" cy="524359"/>
          </a:xfrm>
        </p:grpSpPr>
        <p:sp>
          <p:nvSpPr>
            <p:cNvPr id="100" name="SMARTInkShape-1149">
              <a:extLst>
                <a:ext uri="{FF2B5EF4-FFF2-40B4-BE49-F238E27FC236}">
                  <a16:creationId xmlns:a16="http://schemas.microsoft.com/office/drawing/2014/main" xmlns="" id="{8BCFB222-D399-471B-896A-7C0505C29AFD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585200" y="2371242"/>
              <a:ext cx="149797" cy="524359"/>
            </a:xfrm>
            <a:custGeom>
              <a:avLst/>
              <a:gdLst/>
              <a:ahLst/>
              <a:cxnLst/>
              <a:rect l="0" t="0" r="0" b="0"/>
              <a:pathLst>
                <a:path w="149797" h="524359">
                  <a:moveTo>
                    <a:pt x="44450" y="3658"/>
                  </a:moveTo>
                  <a:lnTo>
                    <a:pt x="44450" y="3658"/>
                  </a:lnTo>
                  <a:lnTo>
                    <a:pt x="44450" y="287"/>
                  </a:lnTo>
                  <a:lnTo>
                    <a:pt x="46566" y="0"/>
                  </a:lnTo>
                  <a:lnTo>
                    <a:pt x="54563" y="1562"/>
                  </a:lnTo>
                  <a:lnTo>
                    <a:pt x="77708" y="26634"/>
                  </a:lnTo>
                  <a:lnTo>
                    <a:pt x="98742" y="59260"/>
                  </a:lnTo>
                  <a:lnTo>
                    <a:pt x="121496" y="102454"/>
                  </a:lnTo>
                  <a:lnTo>
                    <a:pt x="132503" y="128788"/>
                  </a:lnTo>
                  <a:lnTo>
                    <a:pt x="143369" y="156928"/>
                  </a:lnTo>
                  <a:lnTo>
                    <a:pt x="148495" y="186977"/>
                  </a:lnTo>
                  <a:lnTo>
                    <a:pt x="149796" y="218298"/>
                  </a:lnTo>
                  <a:lnTo>
                    <a:pt x="148548" y="250468"/>
                  </a:lnTo>
                  <a:lnTo>
                    <a:pt x="143481" y="283204"/>
                  </a:lnTo>
                  <a:lnTo>
                    <a:pt x="135870" y="316316"/>
                  </a:lnTo>
                  <a:lnTo>
                    <a:pt x="126564" y="349680"/>
                  </a:lnTo>
                  <a:lnTo>
                    <a:pt x="115420" y="379684"/>
                  </a:lnTo>
                  <a:lnTo>
                    <a:pt x="103053" y="407447"/>
                  </a:lnTo>
                  <a:lnTo>
                    <a:pt x="89868" y="433718"/>
                  </a:lnTo>
                  <a:lnTo>
                    <a:pt x="63930" y="474196"/>
                  </a:lnTo>
                  <a:lnTo>
                    <a:pt x="39701" y="502064"/>
                  </a:lnTo>
                  <a:lnTo>
                    <a:pt x="0" y="524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150">
              <a:extLst>
                <a:ext uri="{FF2B5EF4-FFF2-40B4-BE49-F238E27FC236}">
                  <a16:creationId xmlns:a16="http://schemas.microsoft.com/office/drawing/2014/main" xmlns="" id="{9DC2C5B7-115D-4A68-87BB-03426C545545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285679" y="2467040"/>
              <a:ext cx="242372" cy="253947"/>
            </a:xfrm>
            <a:custGeom>
              <a:avLst/>
              <a:gdLst/>
              <a:ahLst/>
              <a:cxnLst/>
              <a:rect l="0" t="0" r="0" b="0"/>
              <a:pathLst>
                <a:path w="242372" h="253947">
                  <a:moveTo>
                    <a:pt x="216971" y="9460"/>
                  </a:moveTo>
                  <a:lnTo>
                    <a:pt x="216971" y="9460"/>
                  </a:lnTo>
                  <a:lnTo>
                    <a:pt x="220341" y="9460"/>
                  </a:lnTo>
                  <a:lnTo>
                    <a:pt x="221334" y="8754"/>
                  </a:lnTo>
                  <a:lnTo>
                    <a:pt x="221997" y="7578"/>
                  </a:lnTo>
                  <a:lnTo>
                    <a:pt x="222438" y="6089"/>
                  </a:lnTo>
                  <a:lnTo>
                    <a:pt x="222027" y="5096"/>
                  </a:lnTo>
                  <a:lnTo>
                    <a:pt x="221047" y="4434"/>
                  </a:lnTo>
                  <a:lnTo>
                    <a:pt x="207663" y="0"/>
                  </a:lnTo>
                  <a:lnTo>
                    <a:pt x="178862" y="2470"/>
                  </a:lnTo>
                  <a:lnTo>
                    <a:pt x="136170" y="11633"/>
                  </a:lnTo>
                  <a:lnTo>
                    <a:pt x="98721" y="24685"/>
                  </a:lnTo>
                  <a:lnTo>
                    <a:pt x="77631" y="36688"/>
                  </a:lnTo>
                  <a:lnTo>
                    <a:pt x="55270" y="58607"/>
                  </a:lnTo>
                  <a:lnTo>
                    <a:pt x="46797" y="72225"/>
                  </a:lnTo>
                  <a:lnTo>
                    <a:pt x="44442" y="85333"/>
                  </a:lnTo>
                  <a:lnTo>
                    <a:pt x="44801" y="91792"/>
                  </a:lnTo>
                  <a:lnTo>
                    <a:pt x="48569" y="96804"/>
                  </a:lnTo>
                  <a:lnTo>
                    <a:pt x="62163" y="104254"/>
                  </a:lnTo>
                  <a:lnTo>
                    <a:pt x="103998" y="114080"/>
                  </a:lnTo>
                  <a:lnTo>
                    <a:pt x="144117" y="116971"/>
                  </a:lnTo>
                  <a:lnTo>
                    <a:pt x="145823" y="118529"/>
                  </a:lnTo>
                  <a:lnTo>
                    <a:pt x="145551" y="120978"/>
                  </a:lnTo>
                  <a:lnTo>
                    <a:pt x="143957" y="124022"/>
                  </a:lnTo>
                  <a:lnTo>
                    <a:pt x="105913" y="143410"/>
                  </a:lnTo>
                  <a:lnTo>
                    <a:pt x="66551" y="158588"/>
                  </a:lnTo>
                  <a:lnTo>
                    <a:pt x="24693" y="186405"/>
                  </a:lnTo>
                  <a:lnTo>
                    <a:pt x="10863" y="199580"/>
                  </a:lnTo>
                  <a:lnTo>
                    <a:pt x="2366" y="212491"/>
                  </a:lnTo>
                  <a:lnTo>
                    <a:pt x="0" y="225285"/>
                  </a:lnTo>
                  <a:lnTo>
                    <a:pt x="357" y="231660"/>
                  </a:lnTo>
                  <a:lnTo>
                    <a:pt x="6399" y="242506"/>
                  </a:lnTo>
                  <a:lnTo>
                    <a:pt x="10972" y="247374"/>
                  </a:lnTo>
                  <a:lnTo>
                    <a:pt x="27344" y="252783"/>
                  </a:lnTo>
                  <a:lnTo>
                    <a:pt x="64124" y="253946"/>
                  </a:lnTo>
                  <a:lnTo>
                    <a:pt x="108888" y="251704"/>
                  </a:lnTo>
                  <a:lnTo>
                    <a:pt x="155313" y="249158"/>
                  </a:lnTo>
                  <a:lnTo>
                    <a:pt x="197290" y="245817"/>
                  </a:lnTo>
                  <a:lnTo>
                    <a:pt x="242371" y="238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151">
              <a:extLst>
                <a:ext uri="{FF2B5EF4-FFF2-40B4-BE49-F238E27FC236}">
                  <a16:creationId xmlns:a16="http://schemas.microsoft.com/office/drawing/2014/main" xmlns="" id="{3F747901-5BA3-4A85-B9A8-A31DF27D0E78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758194" y="2495550"/>
              <a:ext cx="327000" cy="304801"/>
            </a:xfrm>
            <a:custGeom>
              <a:avLst/>
              <a:gdLst/>
              <a:ahLst/>
              <a:cxnLst/>
              <a:rect l="0" t="0" r="0" b="0"/>
              <a:pathLst>
                <a:path w="327000" h="304801">
                  <a:moveTo>
                    <a:pt x="7856" y="0"/>
                  </a:moveTo>
                  <a:lnTo>
                    <a:pt x="7856" y="0"/>
                  </a:lnTo>
                  <a:lnTo>
                    <a:pt x="1767" y="0"/>
                  </a:lnTo>
                  <a:lnTo>
                    <a:pt x="41723" y="15696"/>
                  </a:lnTo>
                  <a:lnTo>
                    <a:pt x="73002" y="27437"/>
                  </a:lnTo>
                  <a:lnTo>
                    <a:pt x="112774" y="42063"/>
                  </a:lnTo>
                  <a:lnTo>
                    <a:pt x="154439" y="59852"/>
                  </a:lnTo>
                  <a:lnTo>
                    <a:pt x="194359" y="78106"/>
                  </a:lnTo>
                  <a:lnTo>
                    <a:pt x="228565" y="93275"/>
                  </a:lnTo>
                  <a:lnTo>
                    <a:pt x="275557" y="113779"/>
                  </a:lnTo>
                  <a:lnTo>
                    <a:pt x="322171" y="125274"/>
                  </a:lnTo>
                  <a:lnTo>
                    <a:pt x="326762" y="126233"/>
                  </a:lnTo>
                  <a:lnTo>
                    <a:pt x="326999" y="126489"/>
                  </a:lnTo>
                  <a:lnTo>
                    <a:pt x="326451" y="126659"/>
                  </a:lnTo>
                  <a:lnTo>
                    <a:pt x="283321" y="156845"/>
                  </a:lnTo>
                  <a:lnTo>
                    <a:pt x="244433" y="183748"/>
                  </a:lnTo>
                  <a:lnTo>
                    <a:pt x="203385" y="207941"/>
                  </a:lnTo>
                  <a:lnTo>
                    <a:pt x="169546" y="224592"/>
                  </a:lnTo>
                  <a:lnTo>
                    <a:pt x="131459" y="241400"/>
                  </a:lnTo>
                  <a:lnTo>
                    <a:pt x="92424" y="256867"/>
                  </a:lnTo>
                  <a:lnTo>
                    <a:pt x="56261" y="268444"/>
                  </a:lnTo>
                  <a:lnTo>
                    <a:pt x="10153" y="291033"/>
                  </a:lnTo>
                  <a:lnTo>
                    <a:pt x="1821" y="298211"/>
                  </a:lnTo>
                  <a:lnTo>
                    <a:pt x="305" y="300407"/>
                  </a:lnTo>
                  <a:lnTo>
                    <a:pt x="0" y="301871"/>
                  </a:lnTo>
                  <a:lnTo>
                    <a:pt x="1506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203">
            <a:extLst>
              <a:ext uri="{FF2B5EF4-FFF2-40B4-BE49-F238E27FC236}">
                <a16:creationId xmlns:a16="http://schemas.microsoft.com/office/drawing/2014/main" xmlns="" id="{0C77BA61-0F3D-41D6-B8BA-68E0E0992903}"/>
              </a:ext>
            </a:extLst>
          </p:cNvPr>
          <p:cNvGrpSpPr/>
          <p:nvPr/>
        </p:nvGrpSpPr>
        <p:grpSpPr>
          <a:xfrm>
            <a:off x="9256612" y="2509394"/>
            <a:ext cx="236639" cy="316357"/>
            <a:chOff x="9256612" y="2509394"/>
            <a:chExt cx="236639" cy="316357"/>
          </a:xfrm>
        </p:grpSpPr>
        <p:sp>
          <p:nvSpPr>
            <p:cNvPr id="104" name="SMARTInkShape-1152">
              <a:extLst>
                <a:ext uri="{FF2B5EF4-FFF2-40B4-BE49-F238E27FC236}">
                  <a16:creationId xmlns:a16="http://schemas.microsoft.com/office/drawing/2014/main" xmlns="" id="{B012ECA9-7F77-4B2B-B62D-CE4350A7CB33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9264650" y="2794000"/>
              <a:ext cx="228601" cy="31751"/>
            </a:xfrm>
            <a:custGeom>
              <a:avLst/>
              <a:gdLst/>
              <a:ahLst/>
              <a:cxnLst/>
              <a:rect l="0" t="0" r="0" b="0"/>
              <a:pathLst>
                <a:path w="228601" h="31751">
                  <a:moveTo>
                    <a:pt x="0" y="31750"/>
                  </a:moveTo>
                  <a:lnTo>
                    <a:pt x="0" y="31750"/>
                  </a:lnTo>
                  <a:lnTo>
                    <a:pt x="31159" y="28379"/>
                  </a:lnTo>
                  <a:lnTo>
                    <a:pt x="78691" y="16170"/>
                  </a:lnTo>
                  <a:lnTo>
                    <a:pt x="113526" y="8833"/>
                  </a:lnTo>
                  <a:lnTo>
                    <a:pt x="149234" y="3925"/>
                  </a:lnTo>
                  <a:lnTo>
                    <a:pt x="188622" y="1745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153">
              <a:extLst>
                <a:ext uri="{FF2B5EF4-FFF2-40B4-BE49-F238E27FC236}">
                  <a16:creationId xmlns:a16="http://schemas.microsoft.com/office/drawing/2014/main" xmlns="" id="{614D7B84-0C23-4ABF-9CAD-AFDD3E5B03C8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9256612" y="2509394"/>
              <a:ext cx="217589" cy="208407"/>
            </a:xfrm>
            <a:custGeom>
              <a:avLst/>
              <a:gdLst/>
              <a:ahLst/>
              <a:cxnLst/>
              <a:rect l="0" t="0" r="0" b="0"/>
              <a:pathLst>
                <a:path w="217589" h="208407">
                  <a:moveTo>
                    <a:pt x="185838" y="11556"/>
                  </a:moveTo>
                  <a:lnTo>
                    <a:pt x="185838" y="11556"/>
                  </a:lnTo>
                  <a:lnTo>
                    <a:pt x="215038" y="0"/>
                  </a:lnTo>
                  <a:lnTo>
                    <a:pt x="215183" y="324"/>
                  </a:lnTo>
                  <a:lnTo>
                    <a:pt x="213461" y="2566"/>
                  </a:lnTo>
                  <a:lnTo>
                    <a:pt x="173229" y="34370"/>
                  </a:lnTo>
                  <a:lnTo>
                    <a:pt x="131301" y="65353"/>
                  </a:lnTo>
                  <a:lnTo>
                    <a:pt x="86893" y="97581"/>
                  </a:lnTo>
                  <a:lnTo>
                    <a:pt x="48805" y="125004"/>
                  </a:lnTo>
                  <a:lnTo>
                    <a:pt x="5827" y="161596"/>
                  </a:lnTo>
                  <a:lnTo>
                    <a:pt x="0" y="169492"/>
                  </a:lnTo>
                  <a:lnTo>
                    <a:pt x="1268" y="172586"/>
                  </a:lnTo>
                  <a:lnTo>
                    <a:pt x="10204" y="177905"/>
                  </a:lnTo>
                  <a:lnTo>
                    <a:pt x="47955" y="181494"/>
                  </a:lnTo>
                  <a:lnTo>
                    <a:pt x="81518" y="182334"/>
                  </a:lnTo>
                  <a:lnTo>
                    <a:pt x="116895" y="184119"/>
                  </a:lnTo>
                  <a:lnTo>
                    <a:pt x="151434" y="189615"/>
                  </a:lnTo>
                  <a:lnTo>
                    <a:pt x="192500" y="200643"/>
                  </a:lnTo>
                  <a:lnTo>
                    <a:pt x="217588" y="208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204">
            <a:extLst>
              <a:ext uri="{FF2B5EF4-FFF2-40B4-BE49-F238E27FC236}">
                <a16:creationId xmlns:a16="http://schemas.microsoft.com/office/drawing/2014/main" xmlns="" id="{8472C1BD-31F4-4663-84AC-33D8C7AAC34D}"/>
              </a:ext>
            </a:extLst>
          </p:cNvPr>
          <p:cNvGrpSpPr/>
          <p:nvPr/>
        </p:nvGrpSpPr>
        <p:grpSpPr>
          <a:xfrm>
            <a:off x="9859273" y="2173532"/>
            <a:ext cx="2026713" cy="1172919"/>
            <a:chOff x="9859273" y="2173532"/>
            <a:chExt cx="2026713" cy="1172919"/>
          </a:xfrm>
        </p:grpSpPr>
        <p:sp>
          <p:nvSpPr>
            <p:cNvPr id="107" name="SMARTInkShape-1154">
              <a:extLst>
                <a:ext uri="{FF2B5EF4-FFF2-40B4-BE49-F238E27FC236}">
                  <a16:creationId xmlns:a16="http://schemas.microsoft.com/office/drawing/2014/main" xmlns="" id="{30134EBE-7823-4768-B440-7F94F12C930A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1773102" y="3200400"/>
              <a:ext cx="112884" cy="145903"/>
            </a:xfrm>
            <a:custGeom>
              <a:avLst/>
              <a:gdLst/>
              <a:ahLst/>
              <a:cxnLst/>
              <a:rect l="0" t="0" r="0" b="0"/>
              <a:pathLst>
                <a:path w="112884" h="145903">
                  <a:moveTo>
                    <a:pt x="82348" y="31750"/>
                  </a:moveTo>
                  <a:lnTo>
                    <a:pt x="82348" y="31750"/>
                  </a:lnTo>
                  <a:lnTo>
                    <a:pt x="68533" y="19817"/>
                  </a:lnTo>
                  <a:lnTo>
                    <a:pt x="64671" y="17445"/>
                  </a:lnTo>
                  <a:lnTo>
                    <a:pt x="59274" y="17980"/>
                  </a:lnTo>
                  <a:lnTo>
                    <a:pt x="45753" y="24219"/>
                  </a:lnTo>
                  <a:lnTo>
                    <a:pt x="22274" y="46373"/>
                  </a:lnTo>
                  <a:lnTo>
                    <a:pt x="4185" y="82022"/>
                  </a:lnTo>
                  <a:lnTo>
                    <a:pt x="0" y="120493"/>
                  </a:lnTo>
                  <a:lnTo>
                    <a:pt x="2050" y="129718"/>
                  </a:lnTo>
                  <a:lnTo>
                    <a:pt x="5532" y="136573"/>
                  </a:lnTo>
                  <a:lnTo>
                    <a:pt x="9971" y="141848"/>
                  </a:lnTo>
                  <a:lnTo>
                    <a:pt x="15751" y="144660"/>
                  </a:lnTo>
                  <a:lnTo>
                    <a:pt x="29702" y="145902"/>
                  </a:lnTo>
                  <a:lnTo>
                    <a:pt x="47190" y="138458"/>
                  </a:lnTo>
                  <a:lnTo>
                    <a:pt x="66017" y="124332"/>
                  </a:lnTo>
                  <a:lnTo>
                    <a:pt x="91777" y="91872"/>
                  </a:lnTo>
                  <a:lnTo>
                    <a:pt x="110306" y="53405"/>
                  </a:lnTo>
                  <a:lnTo>
                    <a:pt x="112883" y="32673"/>
                  </a:lnTo>
                  <a:lnTo>
                    <a:pt x="108347" y="24604"/>
                  </a:lnTo>
                  <a:lnTo>
                    <a:pt x="696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155">
              <a:extLst>
                <a:ext uri="{FF2B5EF4-FFF2-40B4-BE49-F238E27FC236}">
                  <a16:creationId xmlns:a16="http://schemas.microsoft.com/office/drawing/2014/main" xmlns="" id="{244CF9E6-456F-46D7-B1E6-4367F70CB131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1638784" y="3170415"/>
              <a:ext cx="99945" cy="176036"/>
            </a:xfrm>
            <a:custGeom>
              <a:avLst/>
              <a:gdLst/>
              <a:ahLst/>
              <a:cxnLst/>
              <a:rect l="0" t="0" r="0" b="0"/>
              <a:pathLst>
                <a:path w="99945" h="176036">
                  <a:moveTo>
                    <a:pt x="7116" y="10935"/>
                  </a:moveTo>
                  <a:lnTo>
                    <a:pt x="7116" y="10935"/>
                  </a:lnTo>
                  <a:lnTo>
                    <a:pt x="1648" y="0"/>
                  </a:lnTo>
                  <a:lnTo>
                    <a:pt x="18460" y="19190"/>
                  </a:lnTo>
                  <a:lnTo>
                    <a:pt x="60821" y="49286"/>
                  </a:lnTo>
                  <a:lnTo>
                    <a:pt x="96918" y="77018"/>
                  </a:lnTo>
                  <a:lnTo>
                    <a:pt x="99944" y="82168"/>
                  </a:lnTo>
                  <a:lnTo>
                    <a:pt x="99340" y="85235"/>
                  </a:lnTo>
                  <a:lnTo>
                    <a:pt x="91044" y="96998"/>
                  </a:lnTo>
                  <a:lnTo>
                    <a:pt x="74080" y="112870"/>
                  </a:lnTo>
                  <a:lnTo>
                    <a:pt x="30716" y="135584"/>
                  </a:lnTo>
                  <a:lnTo>
                    <a:pt x="11833" y="148449"/>
                  </a:lnTo>
                  <a:lnTo>
                    <a:pt x="675" y="161198"/>
                  </a:lnTo>
                  <a:lnTo>
                    <a:pt x="0" y="164732"/>
                  </a:lnTo>
                  <a:lnTo>
                    <a:pt x="961" y="167794"/>
                  </a:lnTo>
                  <a:lnTo>
                    <a:pt x="7116" y="176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156">
              <a:extLst>
                <a:ext uri="{FF2B5EF4-FFF2-40B4-BE49-F238E27FC236}">
                  <a16:creationId xmlns:a16="http://schemas.microsoft.com/office/drawing/2014/main" xmlns="" id="{5FFAE34B-A787-46C2-B3D4-6096883AACE7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1394518" y="3185098"/>
              <a:ext cx="168833" cy="144050"/>
            </a:xfrm>
            <a:custGeom>
              <a:avLst/>
              <a:gdLst/>
              <a:ahLst/>
              <a:cxnLst/>
              <a:rect l="0" t="0" r="0" b="0"/>
              <a:pathLst>
                <a:path w="168833" h="144050">
                  <a:moveTo>
                    <a:pt x="168832" y="21652"/>
                  </a:moveTo>
                  <a:lnTo>
                    <a:pt x="168832" y="21652"/>
                  </a:lnTo>
                  <a:lnTo>
                    <a:pt x="168832" y="18281"/>
                  </a:lnTo>
                  <a:lnTo>
                    <a:pt x="166951" y="14745"/>
                  </a:lnTo>
                  <a:lnTo>
                    <a:pt x="153905" y="453"/>
                  </a:lnTo>
                  <a:lnTo>
                    <a:pt x="144088" y="0"/>
                  </a:lnTo>
                  <a:lnTo>
                    <a:pt x="111420" y="8830"/>
                  </a:lnTo>
                  <a:lnTo>
                    <a:pt x="69357" y="28265"/>
                  </a:lnTo>
                  <a:lnTo>
                    <a:pt x="56888" y="36585"/>
                  </a:lnTo>
                  <a:lnTo>
                    <a:pt x="48994" y="44987"/>
                  </a:lnTo>
                  <a:lnTo>
                    <a:pt x="47312" y="49203"/>
                  </a:lnTo>
                  <a:lnTo>
                    <a:pt x="47324" y="57651"/>
                  </a:lnTo>
                  <a:lnTo>
                    <a:pt x="49728" y="60467"/>
                  </a:lnTo>
                  <a:lnTo>
                    <a:pt x="71892" y="71349"/>
                  </a:lnTo>
                  <a:lnTo>
                    <a:pt x="71750" y="71717"/>
                  </a:lnTo>
                  <a:lnTo>
                    <a:pt x="48149" y="82527"/>
                  </a:lnTo>
                  <a:lnTo>
                    <a:pt x="10638" y="110646"/>
                  </a:lnTo>
                  <a:lnTo>
                    <a:pt x="3273" y="119060"/>
                  </a:lnTo>
                  <a:lnTo>
                    <a:pt x="0" y="127504"/>
                  </a:lnTo>
                  <a:lnTo>
                    <a:pt x="1245" y="131025"/>
                  </a:lnTo>
                  <a:lnTo>
                    <a:pt x="8270" y="136820"/>
                  </a:lnTo>
                  <a:lnTo>
                    <a:pt x="27497" y="144049"/>
                  </a:lnTo>
                  <a:lnTo>
                    <a:pt x="54440" y="143917"/>
                  </a:lnTo>
                  <a:lnTo>
                    <a:pt x="100571" y="135607"/>
                  </a:lnTo>
                  <a:lnTo>
                    <a:pt x="130732" y="129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157">
              <a:extLst>
                <a:ext uri="{FF2B5EF4-FFF2-40B4-BE49-F238E27FC236}">
                  <a16:creationId xmlns:a16="http://schemas.microsoft.com/office/drawing/2014/main" xmlns="" id="{8DD96AAF-F4B1-4C42-9A4A-0599BF60FA69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1521879" y="2882900"/>
              <a:ext cx="219272" cy="82551"/>
            </a:xfrm>
            <a:custGeom>
              <a:avLst/>
              <a:gdLst/>
              <a:ahLst/>
              <a:cxnLst/>
              <a:rect l="0" t="0" r="0" b="0"/>
              <a:pathLst>
                <a:path w="219272" h="82551">
                  <a:moveTo>
                    <a:pt x="3371" y="82550"/>
                  </a:moveTo>
                  <a:lnTo>
                    <a:pt x="3371" y="82550"/>
                  </a:lnTo>
                  <a:lnTo>
                    <a:pt x="0" y="75808"/>
                  </a:lnTo>
                  <a:lnTo>
                    <a:pt x="418" y="72411"/>
                  </a:lnTo>
                  <a:lnTo>
                    <a:pt x="4645" y="64873"/>
                  </a:lnTo>
                  <a:lnTo>
                    <a:pt x="31813" y="42583"/>
                  </a:lnTo>
                  <a:lnTo>
                    <a:pt x="68693" y="27393"/>
                  </a:lnTo>
                  <a:lnTo>
                    <a:pt x="115659" y="14997"/>
                  </a:lnTo>
                  <a:lnTo>
                    <a:pt x="141023" y="10704"/>
                  </a:lnTo>
                  <a:lnTo>
                    <a:pt x="184495" y="4757"/>
                  </a:lnTo>
                  <a:lnTo>
                    <a:pt x="2192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158">
              <a:extLst>
                <a:ext uri="{FF2B5EF4-FFF2-40B4-BE49-F238E27FC236}">
                  <a16:creationId xmlns:a16="http://schemas.microsoft.com/office/drawing/2014/main" xmlns="" id="{756DD1C7-21A3-4FFC-8E16-5BB675B2BA39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1595100" y="2781300"/>
              <a:ext cx="165101" cy="239081"/>
            </a:xfrm>
            <a:custGeom>
              <a:avLst/>
              <a:gdLst/>
              <a:ahLst/>
              <a:cxnLst/>
              <a:rect l="0" t="0" r="0" b="0"/>
              <a:pathLst>
                <a:path w="165101" h="239081">
                  <a:moveTo>
                    <a:pt x="0" y="50800"/>
                  </a:moveTo>
                  <a:lnTo>
                    <a:pt x="0" y="50800"/>
                  </a:lnTo>
                  <a:lnTo>
                    <a:pt x="0" y="44058"/>
                  </a:lnTo>
                  <a:lnTo>
                    <a:pt x="704" y="42778"/>
                  </a:lnTo>
                  <a:lnTo>
                    <a:pt x="1881" y="42629"/>
                  </a:lnTo>
                  <a:lnTo>
                    <a:pt x="3370" y="43236"/>
                  </a:lnTo>
                  <a:lnTo>
                    <a:pt x="8839" y="54203"/>
                  </a:lnTo>
                  <a:lnTo>
                    <a:pt x="14927" y="87713"/>
                  </a:lnTo>
                  <a:lnTo>
                    <a:pt x="17218" y="119417"/>
                  </a:lnTo>
                  <a:lnTo>
                    <a:pt x="16825" y="153969"/>
                  </a:lnTo>
                  <a:lnTo>
                    <a:pt x="11947" y="188140"/>
                  </a:lnTo>
                  <a:lnTo>
                    <a:pt x="2060" y="234717"/>
                  </a:lnTo>
                  <a:lnTo>
                    <a:pt x="1373" y="239028"/>
                  </a:lnTo>
                  <a:lnTo>
                    <a:pt x="2326" y="239080"/>
                  </a:lnTo>
                  <a:lnTo>
                    <a:pt x="21522" y="207596"/>
                  </a:lnTo>
                  <a:lnTo>
                    <a:pt x="43431" y="171287"/>
                  </a:lnTo>
                  <a:lnTo>
                    <a:pt x="71985" y="124576"/>
                  </a:lnTo>
                  <a:lnTo>
                    <a:pt x="105370" y="78885"/>
                  </a:lnTo>
                  <a:lnTo>
                    <a:pt x="135731" y="39999"/>
                  </a:lnTo>
                  <a:lnTo>
                    <a:pt x="159089" y="5314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159">
              <a:extLst>
                <a:ext uri="{FF2B5EF4-FFF2-40B4-BE49-F238E27FC236}">
                  <a16:creationId xmlns:a16="http://schemas.microsoft.com/office/drawing/2014/main" xmlns="" id="{A6BEB2A9-6420-4641-A7BB-7FE0721B36F5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1258550" y="2971800"/>
              <a:ext cx="57151" cy="44451"/>
            </a:xfrm>
            <a:custGeom>
              <a:avLst/>
              <a:gdLst/>
              <a:ahLst/>
              <a:cxnLst/>
              <a:rect l="0" t="0" r="0" b="0"/>
              <a:pathLst>
                <a:path w="57151" h="44451">
                  <a:moveTo>
                    <a:pt x="57150" y="0"/>
                  </a:moveTo>
                  <a:lnTo>
                    <a:pt x="57150" y="0"/>
                  </a:lnTo>
                  <a:lnTo>
                    <a:pt x="13681" y="3474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160">
              <a:extLst>
                <a:ext uri="{FF2B5EF4-FFF2-40B4-BE49-F238E27FC236}">
                  <a16:creationId xmlns:a16="http://schemas.microsoft.com/office/drawing/2014/main" xmlns="" id="{B827EC86-EBAC-4A34-A698-3E8B15725792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1271250" y="2173532"/>
              <a:ext cx="158751" cy="131519"/>
            </a:xfrm>
            <a:custGeom>
              <a:avLst/>
              <a:gdLst/>
              <a:ahLst/>
              <a:cxnLst/>
              <a:rect l="0" t="0" r="0" b="0"/>
              <a:pathLst>
                <a:path w="158751" h="131519">
                  <a:moveTo>
                    <a:pt x="0" y="17218"/>
                  </a:moveTo>
                  <a:lnTo>
                    <a:pt x="0" y="17218"/>
                  </a:lnTo>
                  <a:lnTo>
                    <a:pt x="5774" y="12148"/>
                  </a:lnTo>
                  <a:lnTo>
                    <a:pt x="17312" y="6387"/>
                  </a:lnTo>
                  <a:lnTo>
                    <a:pt x="45779" y="0"/>
                  </a:lnTo>
                  <a:lnTo>
                    <a:pt x="60563" y="393"/>
                  </a:lnTo>
                  <a:lnTo>
                    <a:pt x="71837" y="5272"/>
                  </a:lnTo>
                  <a:lnTo>
                    <a:pt x="74702" y="9959"/>
                  </a:lnTo>
                  <a:lnTo>
                    <a:pt x="76005" y="22694"/>
                  </a:lnTo>
                  <a:lnTo>
                    <a:pt x="68587" y="39642"/>
                  </a:lnTo>
                  <a:lnTo>
                    <a:pt x="55177" y="57523"/>
                  </a:lnTo>
                  <a:lnTo>
                    <a:pt x="21133" y="89501"/>
                  </a:lnTo>
                  <a:lnTo>
                    <a:pt x="15199" y="100097"/>
                  </a:lnTo>
                  <a:lnTo>
                    <a:pt x="16483" y="102104"/>
                  </a:lnTo>
                  <a:lnTo>
                    <a:pt x="23554" y="104334"/>
                  </a:lnTo>
                  <a:lnTo>
                    <a:pt x="61254" y="106471"/>
                  </a:lnTo>
                  <a:lnTo>
                    <a:pt x="101326" y="112494"/>
                  </a:lnTo>
                  <a:lnTo>
                    <a:pt x="158750" y="131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161">
              <a:extLst>
                <a:ext uri="{FF2B5EF4-FFF2-40B4-BE49-F238E27FC236}">
                  <a16:creationId xmlns:a16="http://schemas.microsoft.com/office/drawing/2014/main" xmlns="" id="{DAF0BF35-8805-4550-94AA-BF6E9F0DD666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1094610" y="2296249"/>
              <a:ext cx="136775" cy="159568"/>
            </a:xfrm>
            <a:custGeom>
              <a:avLst/>
              <a:gdLst/>
              <a:ahLst/>
              <a:cxnLst/>
              <a:rect l="0" t="0" r="0" b="0"/>
              <a:pathLst>
                <a:path w="136775" h="159568">
                  <a:moveTo>
                    <a:pt x="125840" y="34201"/>
                  </a:moveTo>
                  <a:lnTo>
                    <a:pt x="125840" y="34201"/>
                  </a:lnTo>
                  <a:lnTo>
                    <a:pt x="132582" y="27459"/>
                  </a:lnTo>
                  <a:lnTo>
                    <a:pt x="135891" y="20386"/>
                  </a:lnTo>
                  <a:lnTo>
                    <a:pt x="136774" y="16524"/>
                  </a:lnTo>
                  <a:lnTo>
                    <a:pt x="136658" y="13244"/>
                  </a:lnTo>
                  <a:lnTo>
                    <a:pt x="134646" y="7718"/>
                  </a:lnTo>
                  <a:lnTo>
                    <a:pt x="129519" y="2911"/>
                  </a:lnTo>
                  <a:lnTo>
                    <a:pt x="126176" y="641"/>
                  </a:lnTo>
                  <a:lnTo>
                    <a:pt x="113055" y="0"/>
                  </a:lnTo>
                  <a:lnTo>
                    <a:pt x="87714" y="5488"/>
                  </a:lnTo>
                  <a:lnTo>
                    <a:pt x="71501" y="13678"/>
                  </a:lnTo>
                  <a:lnTo>
                    <a:pt x="47608" y="38170"/>
                  </a:lnTo>
                  <a:lnTo>
                    <a:pt x="41681" y="47959"/>
                  </a:lnTo>
                  <a:lnTo>
                    <a:pt x="39046" y="57014"/>
                  </a:lnTo>
                  <a:lnTo>
                    <a:pt x="39755" y="61404"/>
                  </a:lnTo>
                  <a:lnTo>
                    <a:pt x="46789" y="73619"/>
                  </a:lnTo>
                  <a:lnTo>
                    <a:pt x="51431" y="79472"/>
                  </a:lnTo>
                  <a:lnTo>
                    <a:pt x="55845" y="82544"/>
                  </a:lnTo>
                  <a:lnTo>
                    <a:pt x="61056" y="84516"/>
                  </a:lnTo>
                  <a:lnTo>
                    <a:pt x="46171" y="86316"/>
                  </a:lnTo>
                  <a:lnTo>
                    <a:pt x="25407" y="95817"/>
                  </a:lnTo>
                  <a:lnTo>
                    <a:pt x="12059" y="106036"/>
                  </a:lnTo>
                  <a:lnTo>
                    <a:pt x="4715" y="117633"/>
                  </a:lnTo>
                  <a:lnTo>
                    <a:pt x="0" y="138954"/>
                  </a:lnTo>
                  <a:lnTo>
                    <a:pt x="1237" y="146139"/>
                  </a:lnTo>
                  <a:lnTo>
                    <a:pt x="2555" y="149043"/>
                  </a:lnTo>
                  <a:lnTo>
                    <a:pt x="9663" y="154151"/>
                  </a:lnTo>
                  <a:lnTo>
                    <a:pt x="20584" y="158068"/>
                  </a:lnTo>
                  <a:lnTo>
                    <a:pt x="44010" y="159567"/>
                  </a:lnTo>
                  <a:lnTo>
                    <a:pt x="87740" y="154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162">
              <a:extLst>
                <a:ext uri="{FF2B5EF4-FFF2-40B4-BE49-F238E27FC236}">
                  <a16:creationId xmlns:a16="http://schemas.microsoft.com/office/drawing/2014/main" xmlns="" id="{91382428-EC62-4FBC-890A-22918422E7AE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0860791" y="2341969"/>
              <a:ext cx="115480" cy="98782"/>
            </a:xfrm>
            <a:custGeom>
              <a:avLst/>
              <a:gdLst/>
              <a:ahLst/>
              <a:cxnLst/>
              <a:rect l="0" t="0" r="0" b="0"/>
              <a:pathLst>
                <a:path w="115480" h="98782">
                  <a:moveTo>
                    <a:pt x="16759" y="20231"/>
                  </a:moveTo>
                  <a:lnTo>
                    <a:pt x="16759" y="20231"/>
                  </a:lnTo>
                  <a:lnTo>
                    <a:pt x="20129" y="20231"/>
                  </a:lnTo>
                  <a:lnTo>
                    <a:pt x="23666" y="18349"/>
                  </a:lnTo>
                  <a:lnTo>
                    <a:pt x="25596" y="16860"/>
                  </a:lnTo>
                  <a:lnTo>
                    <a:pt x="27591" y="16573"/>
                  </a:lnTo>
                  <a:lnTo>
                    <a:pt x="31686" y="18135"/>
                  </a:lnTo>
                  <a:lnTo>
                    <a:pt x="32354" y="20950"/>
                  </a:lnTo>
                  <a:lnTo>
                    <a:pt x="28359" y="40677"/>
                  </a:lnTo>
                  <a:lnTo>
                    <a:pt x="9755" y="82530"/>
                  </a:lnTo>
                  <a:lnTo>
                    <a:pt x="89" y="98781"/>
                  </a:lnTo>
                  <a:lnTo>
                    <a:pt x="0" y="98703"/>
                  </a:lnTo>
                  <a:lnTo>
                    <a:pt x="19440" y="57243"/>
                  </a:lnTo>
                  <a:lnTo>
                    <a:pt x="42688" y="20303"/>
                  </a:lnTo>
                  <a:lnTo>
                    <a:pt x="61366" y="6455"/>
                  </a:lnTo>
                  <a:lnTo>
                    <a:pt x="73979" y="467"/>
                  </a:lnTo>
                  <a:lnTo>
                    <a:pt x="80305" y="0"/>
                  </a:lnTo>
                  <a:lnTo>
                    <a:pt x="92980" y="3243"/>
                  </a:lnTo>
                  <a:lnTo>
                    <a:pt x="103787" y="11270"/>
                  </a:lnTo>
                  <a:lnTo>
                    <a:pt x="108644" y="16373"/>
                  </a:lnTo>
                  <a:lnTo>
                    <a:pt x="114041" y="29570"/>
                  </a:lnTo>
                  <a:lnTo>
                    <a:pt x="115479" y="37040"/>
                  </a:lnTo>
                  <a:lnTo>
                    <a:pt x="113317" y="49104"/>
                  </a:lnTo>
                  <a:lnTo>
                    <a:pt x="99309" y="83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163">
              <a:extLst>
                <a:ext uri="{FF2B5EF4-FFF2-40B4-BE49-F238E27FC236}">
                  <a16:creationId xmlns:a16="http://schemas.microsoft.com/office/drawing/2014/main" xmlns="" id="{A3DA05CE-BE14-47E1-8DAD-579F12CCF75E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0610850" y="2236640"/>
              <a:ext cx="177801" cy="214461"/>
            </a:xfrm>
            <a:custGeom>
              <a:avLst/>
              <a:gdLst/>
              <a:ahLst/>
              <a:cxnLst/>
              <a:rect l="0" t="0" r="0" b="0"/>
              <a:pathLst>
                <a:path w="177801" h="214461">
                  <a:moveTo>
                    <a:pt x="0" y="36660"/>
                  </a:moveTo>
                  <a:lnTo>
                    <a:pt x="0" y="36660"/>
                  </a:lnTo>
                  <a:lnTo>
                    <a:pt x="5026" y="24727"/>
                  </a:lnTo>
                  <a:lnTo>
                    <a:pt x="5467" y="22354"/>
                  </a:lnTo>
                  <a:lnTo>
                    <a:pt x="7839" y="17837"/>
                  </a:lnTo>
                  <a:lnTo>
                    <a:pt x="16064" y="7899"/>
                  </a:lnTo>
                  <a:lnTo>
                    <a:pt x="21485" y="6238"/>
                  </a:lnTo>
                  <a:lnTo>
                    <a:pt x="62243" y="0"/>
                  </a:lnTo>
                  <a:lnTo>
                    <a:pt x="84107" y="611"/>
                  </a:lnTo>
                  <a:lnTo>
                    <a:pt x="114840" y="9594"/>
                  </a:lnTo>
                  <a:lnTo>
                    <a:pt x="130767" y="19692"/>
                  </a:lnTo>
                  <a:lnTo>
                    <a:pt x="141140" y="34998"/>
                  </a:lnTo>
                  <a:lnTo>
                    <a:pt x="144893" y="44019"/>
                  </a:lnTo>
                  <a:lnTo>
                    <a:pt x="143866" y="54971"/>
                  </a:lnTo>
                  <a:lnTo>
                    <a:pt x="125569" y="93278"/>
                  </a:lnTo>
                  <a:lnTo>
                    <a:pt x="97804" y="131752"/>
                  </a:lnTo>
                  <a:lnTo>
                    <a:pt x="62462" y="177034"/>
                  </a:lnTo>
                  <a:lnTo>
                    <a:pt x="49788" y="198197"/>
                  </a:lnTo>
                  <a:lnTo>
                    <a:pt x="48007" y="203618"/>
                  </a:lnTo>
                  <a:lnTo>
                    <a:pt x="48939" y="207232"/>
                  </a:lnTo>
                  <a:lnTo>
                    <a:pt x="51676" y="209641"/>
                  </a:lnTo>
                  <a:lnTo>
                    <a:pt x="61067" y="212319"/>
                  </a:lnTo>
                  <a:lnTo>
                    <a:pt x="107773" y="214272"/>
                  </a:lnTo>
                  <a:lnTo>
                    <a:pt x="149857" y="214423"/>
                  </a:lnTo>
                  <a:lnTo>
                    <a:pt x="177800" y="214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164">
              <a:extLst>
                <a:ext uri="{FF2B5EF4-FFF2-40B4-BE49-F238E27FC236}">
                  <a16:creationId xmlns:a16="http://schemas.microsoft.com/office/drawing/2014/main" xmlns="" id="{4DDA07D9-395F-44FE-B98B-0F02C9DFB0E9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0403991" y="2400300"/>
              <a:ext cx="168760" cy="12701"/>
            </a:xfrm>
            <a:custGeom>
              <a:avLst/>
              <a:gdLst/>
              <a:ahLst/>
              <a:cxnLst/>
              <a:rect l="0" t="0" r="0" b="0"/>
              <a:pathLst>
                <a:path w="168760" h="12701">
                  <a:moveTo>
                    <a:pt x="3659" y="12700"/>
                  </a:moveTo>
                  <a:lnTo>
                    <a:pt x="3659" y="12700"/>
                  </a:lnTo>
                  <a:lnTo>
                    <a:pt x="288" y="9329"/>
                  </a:lnTo>
                  <a:lnTo>
                    <a:pt x="0" y="8336"/>
                  </a:lnTo>
                  <a:lnTo>
                    <a:pt x="514" y="7674"/>
                  </a:lnTo>
                  <a:lnTo>
                    <a:pt x="1563" y="7233"/>
                  </a:lnTo>
                  <a:lnTo>
                    <a:pt x="43474" y="3056"/>
                  </a:lnTo>
                  <a:lnTo>
                    <a:pt x="90480" y="906"/>
                  </a:lnTo>
                  <a:lnTo>
                    <a:pt x="137883" y="268"/>
                  </a:lnTo>
                  <a:lnTo>
                    <a:pt x="1687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165">
              <a:extLst>
                <a:ext uri="{FF2B5EF4-FFF2-40B4-BE49-F238E27FC236}">
                  <a16:creationId xmlns:a16="http://schemas.microsoft.com/office/drawing/2014/main" xmlns="" id="{CE00F4B8-7653-4C03-88AA-C95100EAC52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0233475" y="2590245"/>
              <a:ext cx="237676" cy="194276"/>
            </a:xfrm>
            <a:custGeom>
              <a:avLst/>
              <a:gdLst/>
              <a:ahLst/>
              <a:cxnLst/>
              <a:rect l="0" t="0" r="0" b="0"/>
              <a:pathLst>
                <a:path w="237676" h="194276">
                  <a:moveTo>
                    <a:pt x="9075" y="32305"/>
                  </a:moveTo>
                  <a:lnTo>
                    <a:pt x="9075" y="32305"/>
                  </a:lnTo>
                  <a:lnTo>
                    <a:pt x="5705" y="32305"/>
                  </a:lnTo>
                  <a:lnTo>
                    <a:pt x="4712" y="33011"/>
                  </a:lnTo>
                  <a:lnTo>
                    <a:pt x="4049" y="34187"/>
                  </a:lnTo>
                  <a:lnTo>
                    <a:pt x="3313" y="38786"/>
                  </a:lnTo>
                  <a:lnTo>
                    <a:pt x="2986" y="47885"/>
                  </a:lnTo>
                  <a:lnTo>
                    <a:pt x="6603" y="57103"/>
                  </a:lnTo>
                  <a:lnTo>
                    <a:pt x="9544" y="61537"/>
                  </a:lnTo>
                  <a:lnTo>
                    <a:pt x="18455" y="68345"/>
                  </a:lnTo>
                  <a:lnTo>
                    <a:pt x="23795" y="71148"/>
                  </a:lnTo>
                  <a:lnTo>
                    <a:pt x="48166" y="75094"/>
                  </a:lnTo>
                  <a:lnTo>
                    <a:pt x="81100" y="66150"/>
                  </a:lnTo>
                  <a:lnTo>
                    <a:pt x="118605" y="44164"/>
                  </a:lnTo>
                  <a:lnTo>
                    <a:pt x="130898" y="31931"/>
                  </a:lnTo>
                  <a:lnTo>
                    <a:pt x="134034" y="26412"/>
                  </a:lnTo>
                  <a:lnTo>
                    <a:pt x="135639" y="16515"/>
                  </a:lnTo>
                  <a:lnTo>
                    <a:pt x="132962" y="11901"/>
                  </a:lnTo>
                  <a:lnTo>
                    <a:pt x="122461" y="3010"/>
                  </a:lnTo>
                  <a:lnTo>
                    <a:pt x="104624" y="0"/>
                  </a:lnTo>
                  <a:lnTo>
                    <a:pt x="83291" y="2425"/>
                  </a:lnTo>
                  <a:lnTo>
                    <a:pt x="62050" y="10558"/>
                  </a:lnTo>
                  <a:lnTo>
                    <a:pt x="30259" y="37150"/>
                  </a:lnTo>
                  <a:lnTo>
                    <a:pt x="8609" y="71840"/>
                  </a:lnTo>
                  <a:lnTo>
                    <a:pt x="0" y="108930"/>
                  </a:lnTo>
                  <a:lnTo>
                    <a:pt x="5512" y="132213"/>
                  </a:lnTo>
                  <a:lnTo>
                    <a:pt x="10932" y="143360"/>
                  </a:lnTo>
                  <a:lnTo>
                    <a:pt x="28245" y="161391"/>
                  </a:lnTo>
                  <a:lnTo>
                    <a:pt x="63673" y="181560"/>
                  </a:lnTo>
                  <a:lnTo>
                    <a:pt x="92607" y="190363"/>
                  </a:lnTo>
                  <a:lnTo>
                    <a:pt x="126634" y="194275"/>
                  </a:lnTo>
                  <a:lnTo>
                    <a:pt x="159160" y="194133"/>
                  </a:lnTo>
                  <a:lnTo>
                    <a:pt x="201475" y="190085"/>
                  </a:lnTo>
                  <a:lnTo>
                    <a:pt x="237675" y="184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166">
              <a:extLst>
                <a:ext uri="{FF2B5EF4-FFF2-40B4-BE49-F238E27FC236}">
                  <a16:creationId xmlns:a16="http://schemas.microsoft.com/office/drawing/2014/main" xmlns="" id="{E0F630C2-975E-493F-BD23-4D06FF2B1368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859273" y="2461942"/>
              <a:ext cx="186428" cy="310401"/>
            </a:xfrm>
            <a:custGeom>
              <a:avLst/>
              <a:gdLst/>
              <a:ahLst/>
              <a:cxnLst/>
              <a:rect l="0" t="0" r="0" b="0"/>
              <a:pathLst>
                <a:path w="186428" h="310401">
                  <a:moveTo>
                    <a:pt x="8627" y="39958"/>
                  </a:moveTo>
                  <a:lnTo>
                    <a:pt x="8627" y="39958"/>
                  </a:lnTo>
                  <a:lnTo>
                    <a:pt x="8627" y="36587"/>
                  </a:lnTo>
                  <a:lnTo>
                    <a:pt x="10508" y="33050"/>
                  </a:lnTo>
                  <a:lnTo>
                    <a:pt x="17464" y="25031"/>
                  </a:lnTo>
                  <a:lnTo>
                    <a:pt x="40841" y="12289"/>
                  </a:lnTo>
                  <a:lnTo>
                    <a:pt x="80933" y="0"/>
                  </a:lnTo>
                  <a:lnTo>
                    <a:pt x="99559" y="1267"/>
                  </a:lnTo>
                  <a:lnTo>
                    <a:pt x="109465" y="3581"/>
                  </a:lnTo>
                  <a:lnTo>
                    <a:pt x="126116" y="13677"/>
                  </a:lnTo>
                  <a:lnTo>
                    <a:pt x="139866" y="28278"/>
                  </a:lnTo>
                  <a:lnTo>
                    <a:pt x="150681" y="46526"/>
                  </a:lnTo>
                  <a:lnTo>
                    <a:pt x="150783" y="70159"/>
                  </a:lnTo>
                  <a:lnTo>
                    <a:pt x="147847" y="83375"/>
                  </a:lnTo>
                  <a:lnTo>
                    <a:pt x="116748" y="128944"/>
                  </a:lnTo>
                  <a:lnTo>
                    <a:pt x="89371" y="161587"/>
                  </a:lnTo>
                  <a:lnTo>
                    <a:pt x="48073" y="207935"/>
                  </a:lnTo>
                  <a:lnTo>
                    <a:pt x="16552" y="246598"/>
                  </a:lnTo>
                  <a:lnTo>
                    <a:pt x="2037" y="274751"/>
                  </a:lnTo>
                  <a:lnTo>
                    <a:pt x="0" y="281153"/>
                  </a:lnTo>
                  <a:lnTo>
                    <a:pt x="54" y="286833"/>
                  </a:lnTo>
                  <a:lnTo>
                    <a:pt x="3876" y="296906"/>
                  </a:lnTo>
                  <a:lnTo>
                    <a:pt x="15923" y="304205"/>
                  </a:lnTo>
                  <a:lnTo>
                    <a:pt x="44420" y="310400"/>
                  </a:lnTo>
                  <a:lnTo>
                    <a:pt x="81557" y="308472"/>
                  </a:lnTo>
                  <a:lnTo>
                    <a:pt x="121958" y="300845"/>
                  </a:lnTo>
                  <a:lnTo>
                    <a:pt x="166794" y="291947"/>
                  </a:lnTo>
                  <a:lnTo>
                    <a:pt x="186427" y="287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205">
            <a:extLst>
              <a:ext uri="{FF2B5EF4-FFF2-40B4-BE49-F238E27FC236}">
                <a16:creationId xmlns:a16="http://schemas.microsoft.com/office/drawing/2014/main" xmlns="" id="{8FFA6B1F-A221-473B-B2EE-CF40F747DAE9}"/>
              </a:ext>
            </a:extLst>
          </p:cNvPr>
          <p:cNvGrpSpPr/>
          <p:nvPr/>
        </p:nvGrpSpPr>
        <p:grpSpPr>
          <a:xfrm>
            <a:off x="4075645" y="3075443"/>
            <a:ext cx="909106" cy="588508"/>
            <a:chOff x="4075645" y="3075443"/>
            <a:chExt cx="909106" cy="588508"/>
          </a:xfrm>
        </p:grpSpPr>
        <p:sp>
          <p:nvSpPr>
            <p:cNvPr id="121" name="SMARTInkShape-1167">
              <a:extLst>
                <a:ext uri="{FF2B5EF4-FFF2-40B4-BE49-F238E27FC236}">
                  <a16:creationId xmlns:a16="http://schemas.microsoft.com/office/drawing/2014/main" xmlns="" id="{DD0C2586-1264-4DCF-88D2-997D8EFB3B54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075645" y="3075443"/>
              <a:ext cx="878605" cy="64754"/>
            </a:xfrm>
            <a:custGeom>
              <a:avLst/>
              <a:gdLst/>
              <a:ahLst/>
              <a:cxnLst/>
              <a:rect l="0" t="0" r="0" b="0"/>
              <a:pathLst>
                <a:path w="878605" h="64754">
                  <a:moveTo>
                    <a:pt x="32805" y="48757"/>
                  </a:moveTo>
                  <a:lnTo>
                    <a:pt x="32805" y="48757"/>
                  </a:lnTo>
                  <a:lnTo>
                    <a:pt x="6621" y="58191"/>
                  </a:lnTo>
                  <a:lnTo>
                    <a:pt x="0" y="63062"/>
                  </a:lnTo>
                  <a:lnTo>
                    <a:pt x="3880" y="64644"/>
                  </a:lnTo>
                  <a:lnTo>
                    <a:pt x="44774" y="64753"/>
                  </a:lnTo>
                  <a:lnTo>
                    <a:pt x="73240" y="61538"/>
                  </a:lnTo>
                  <a:lnTo>
                    <a:pt x="106328" y="57277"/>
                  </a:lnTo>
                  <a:lnTo>
                    <a:pt x="149554" y="51615"/>
                  </a:lnTo>
                  <a:lnTo>
                    <a:pt x="199537" y="45018"/>
                  </a:lnTo>
                  <a:lnTo>
                    <a:pt x="254027" y="37797"/>
                  </a:lnTo>
                  <a:lnTo>
                    <a:pt x="317164" y="30867"/>
                  </a:lnTo>
                  <a:lnTo>
                    <a:pt x="386066" y="24131"/>
                  </a:lnTo>
                  <a:lnTo>
                    <a:pt x="458813" y="17523"/>
                  </a:lnTo>
                  <a:lnTo>
                    <a:pt x="531299" y="12412"/>
                  </a:lnTo>
                  <a:lnTo>
                    <a:pt x="603612" y="8299"/>
                  </a:lnTo>
                  <a:lnTo>
                    <a:pt x="675810" y="4852"/>
                  </a:lnTo>
                  <a:lnTo>
                    <a:pt x="733114" y="2553"/>
                  </a:lnTo>
                  <a:lnTo>
                    <a:pt x="780488" y="1021"/>
                  </a:lnTo>
                  <a:lnTo>
                    <a:pt x="821244" y="0"/>
                  </a:lnTo>
                  <a:lnTo>
                    <a:pt x="866528" y="747"/>
                  </a:lnTo>
                  <a:lnTo>
                    <a:pt x="878604" y="1933"/>
                  </a:lnTo>
                  <a:lnTo>
                    <a:pt x="878188" y="4135"/>
                  </a:lnTo>
                  <a:lnTo>
                    <a:pt x="832916" y="13977"/>
                  </a:lnTo>
                  <a:lnTo>
                    <a:pt x="805396" y="17809"/>
                  </a:lnTo>
                  <a:lnTo>
                    <a:pt x="774349" y="21775"/>
                  </a:lnTo>
                  <a:lnTo>
                    <a:pt x="712255" y="297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168">
              <a:extLst>
                <a:ext uri="{FF2B5EF4-FFF2-40B4-BE49-F238E27FC236}">
                  <a16:creationId xmlns:a16="http://schemas.microsoft.com/office/drawing/2014/main" xmlns="" id="{277A4664-08C7-4503-9AF7-D98B1B0B7FD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809642" y="3562350"/>
              <a:ext cx="98909" cy="30868"/>
            </a:xfrm>
            <a:custGeom>
              <a:avLst/>
              <a:gdLst/>
              <a:ahLst/>
              <a:cxnLst/>
              <a:rect l="0" t="0" r="0" b="0"/>
              <a:pathLst>
                <a:path w="98909" h="30868">
                  <a:moveTo>
                    <a:pt x="3658" y="25400"/>
                  </a:moveTo>
                  <a:lnTo>
                    <a:pt x="3658" y="25400"/>
                  </a:lnTo>
                  <a:lnTo>
                    <a:pt x="287" y="28771"/>
                  </a:lnTo>
                  <a:lnTo>
                    <a:pt x="0" y="29764"/>
                  </a:lnTo>
                  <a:lnTo>
                    <a:pt x="513" y="30426"/>
                  </a:lnTo>
                  <a:lnTo>
                    <a:pt x="1562" y="30867"/>
                  </a:lnTo>
                  <a:lnTo>
                    <a:pt x="39436" y="17072"/>
                  </a:lnTo>
                  <a:lnTo>
                    <a:pt x="9890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169">
              <a:extLst>
                <a:ext uri="{FF2B5EF4-FFF2-40B4-BE49-F238E27FC236}">
                  <a16:creationId xmlns:a16="http://schemas.microsoft.com/office/drawing/2014/main" xmlns="" id="{C252A071-E951-4A25-9947-AEEC87C9291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819650" y="3441700"/>
              <a:ext cx="146051" cy="50801"/>
            </a:xfrm>
            <a:custGeom>
              <a:avLst/>
              <a:gdLst/>
              <a:ahLst/>
              <a:cxnLst/>
              <a:rect l="0" t="0" r="0" b="0"/>
              <a:pathLst>
                <a:path w="146051" h="50801">
                  <a:moveTo>
                    <a:pt x="0" y="50800"/>
                  </a:moveTo>
                  <a:lnTo>
                    <a:pt x="0" y="50800"/>
                  </a:lnTo>
                  <a:lnTo>
                    <a:pt x="3371" y="47429"/>
                  </a:lnTo>
                  <a:lnTo>
                    <a:pt x="48183" y="29131"/>
                  </a:lnTo>
                  <a:lnTo>
                    <a:pt x="87027" y="15295"/>
                  </a:lnTo>
                  <a:lnTo>
                    <a:pt x="130733" y="3752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170">
              <a:extLst>
                <a:ext uri="{FF2B5EF4-FFF2-40B4-BE49-F238E27FC236}">
                  <a16:creationId xmlns:a16="http://schemas.microsoft.com/office/drawing/2014/main" xmlns="" id="{F24ABF03-AEAB-44E0-BDC7-F5EB156B5DC9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781550" y="3463441"/>
              <a:ext cx="60522" cy="200510"/>
            </a:xfrm>
            <a:custGeom>
              <a:avLst/>
              <a:gdLst/>
              <a:ahLst/>
              <a:cxnLst/>
              <a:rect l="0" t="0" r="0" b="0"/>
              <a:pathLst>
                <a:path w="60522" h="200510">
                  <a:moveTo>
                    <a:pt x="57150" y="3659"/>
                  </a:moveTo>
                  <a:lnTo>
                    <a:pt x="57150" y="3659"/>
                  </a:lnTo>
                  <a:lnTo>
                    <a:pt x="57150" y="288"/>
                  </a:lnTo>
                  <a:lnTo>
                    <a:pt x="57855" y="0"/>
                  </a:lnTo>
                  <a:lnTo>
                    <a:pt x="60521" y="1563"/>
                  </a:lnTo>
                  <a:lnTo>
                    <a:pt x="60294" y="10253"/>
                  </a:lnTo>
                  <a:lnTo>
                    <a:pt x="51789" y="57000"/>
                  </a:lnTo>
                  <a:lnTo>
                    <a:pt x="40667" y="94723"/>
                  </a:lnTo>
                  <a:lnTo>
                    <a:pt x="24985" y="138904"/>
                  </a:lnTo>
                  <a:lnTo>
                    <a:pt x="8568" y="180866"/>
                  </a:lnTo>
                  <a:lnTo>
                    <a:pt x="0" y="2005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171">
              <a:extLst>
                <a:ext uri="{FF2B5EF4-FFF2-40B4-BE49-F238E27FC236}">
                  <a16:creationId xmlns:a16="http://schemas.microsoft.com/office/drawing/2014/main" xmlns="" id="{B5E584E3-3929-4132-ACA8-0A93544C039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636485" y="3428590"/>
              <a:ext cx="107196" cy="197261"/>
            </a:xfrm>
            <a:custGeom>
              <a:avLst/>
              <a:gdLst/>
              <a:ahLst/>
              <a:cxnLst/>
              <a:rect l="0" t="0" r="0" b="0"/>
              <a:pathLst>
                <a:path w="107196" h="197261">
                  <a:moveTo>
                    <a:pt x="24415" y="44860"/>
                  </a:moveTo>
                  <a:lnTo>
                    <a:pt x="24415" y="44860"/>
                  </a:lnTo>
                  <a:lnTo>
                    <a:pt x="19389" y="67464"/>
                  </a:lnTo>
                  <a:lnTo>
                    <a:pt x="14955" y="105220"/>
                  </a:lnTo>
                  <a:lnTo>
                    <a:pt x="7991" y="148374"/>
                  </a:lnTo>
                  <a:lnTo>
                    <a:pt x="4002" y="183344"/>
                  </a:lnTo>
                  <a:lnTo>
                    <a:pt x="0" y="194511"/>
                  </a:lnTo>
                  <a:lnTo>
                    <a:pt x="11311" y="154923"/>
                  </a:lnTo>
                  <a:lnTo>
                    <a:pt x="18826" y="124351"/>
                  </a:lnTo>
                  <a:lnTo>
                    <a:pt x="27575" y="87950"/>
                  </a:lnTo>
                  <a:lnTo>
                    <a:pt x="38519" y="50606"/>
                  </a:lnTo>
                  <a:lnTo>
                    <a:pt x="57017" y="7425"/>
                  </a:lnTo>
                  <a:lnTo>
                    <a:pt x="63129" y="0"/>
                  </a:lnTo>
                  <a:lnTo>
                    <a:pt x="66452" y="137"/>
                  </a:lnTo>
                  <a:lnTo>
                    <a:pt x="73908" y="5933"/>
                  </a:lnTo>
                  <a:lnTo>
                    <a:pt x="94555" y="42815"/>
                  </a:lnTo>
                  <a:lnTo>
                    <a:pt x="106424" y="81335"/>
                  </a:lnTo>
                  <a:lnTo>
                    <a:pt x="107195" y="104580"/>
                  </a:lnTo>
                  <a:lnTo>
                    <a:pt x="99541" y="126671"/>
                  </a:lnTo>
                  <a:lnTo>
                    <a:pt x="71631" y="166227"/>
                  </a:lnTo>
                  <a:lnTo>
                    <a:pt x="53632" y="178293"/>
                  </a:lnTo>
                  <a:lnTo>
                    <a:pt x="11715" y="1972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172">
              <a:extLst>
                <a:ext uri="{FF2B5EF4-FFF2-40B4-BE49-F238E27FC236}">
                  <a16:creationId xmlns:a16="http://schemas.microsoft.com/office/drawing/2014/main" xmlns="" id="{17FF6EB1-EE5D-4493-95B7-AE81555C3C6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470464" y="3439641"/>
              <a:ext cx="126937" cy="172199"/>
            </a:xfrm>
            <a:custGeom>
              <a:avLst/>
              <a:gdLst/>
              <a:ahLst/>
              <a:cxnLst/>
              <a:rect l="0" t="0" r="0" b="0"/>
              <a:pathLst>
                <a:path w="126937" h="172199">
                  <a:moveTo>
                    <a:pt x="88836" y="40159"/>
                  </a:moveTo>
                  <a:lnTo>
                    <a:pt x="88836" y="40159"/>
                  </a:lnTo>
                  <a:lnTo>
                    <a:pt x="88130" y="18497"/>
                  </a:lnTo>
                  <a:lnTo>
                    <a:pt x="85465" y="10305"/>
                  </a:lnTo>
                  <a:lnTo>
                    <a:pt x="80047" y="3843"/>
                  </a:lnTo>
                  <a:lnTo>
                    <a:pt x="76627" y="1132"/>
                  </a:lnTo>
                  <a:lnTo>
                    <a:pt x="65300" y="0"/>
                  </a:lnTo>
                  <a:lnTo>
                    <a:pt x="58329" y="686"/>
                  </a:lnTo>
                  <a:lnTo>
                    <a:pt x="31662" y="18507"/>
                  </a:lnTo>
                  <a:lnTo>
                    <a:pt x="11531" y="46130"/>
                  </a:lnTo>
                  <a:lnTo>
                    <a:pt x="0" y="83399"/>
                  </a:lnTo>
                  <a:lnTo>
                    <a:pt x="2228" y="122350"/>
                  </a:lnTo>
                  <a:lnTo>
                    <a:pt x="15771" y="144187"/>
                  </a:lnTo>
                  <a:lnTo>
                    <a:pt x="35902" y="161182"/>
                  </a:lnTo>
                  <a:lnTo>
                    <a:pt x="58960" y="171087"/>
                  </a:lnTo>
                  <a:lnTo>
                    <a:pt x="85201" y="172198"/>
                  </a:lnTo>
                  <a:lnTo>
                    <a:pt x="126936" y="1671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173">
              <a:extLst>
                <a:ext uri="{FF2B5EF4-FFF2-40B4-BE49-F238E27FC236}">
                  <a16:creationId xmlns:a16="http://schemas.microsoft.com/office/drawing/2014/main" xmlns="" id="{5B144C90-767C-41CC-A727-E84B98B1F567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368062" y="3117850"/>
              <a:ext cx="616689" cy="53282"/>
            </a:xfrm>
            <a:custGeom>
              <a:avLst/>
              <a:gdLst/>
              <a:ahLst/>
              <a:cxnLst/>
              <a:rect l="0" t="0" r="0" b="0"/>
              <a:pathLst>
                <a:path w="616689" h="53282">
                  <a:moveTo>
                    <a:pt x="95988" y="38100"/>
                  </a:moveTo>
                  <a:lnTo>
                    <a:pt x="95988" y="38100"/>
                  </a:lnTo>
                  <a:lnTo>
                    <a:pt x="67766" y="41863"/>
                  </a:lnTo>
                  <a:lnTo>
                    <a:pt x="28412" y="47533"/>
                  </a:lnTo>
                  <a:lnTo>
                    <a:pt x="0" y="53281"/>
                  </a:lnTo>
                  <a:lnTo>
                    <a:pt x="43605" y="45855"/>
                  </a:lnTo>
                  <a:lnTo>
                    <a:pt x="71650" y="41153"/>
                  </a:lnTo>
                  <a:lnTo>
                    <a:pt x="109395" y="35196"/>
                  </a:lnTo>
                  <a:lnTo>
                    <a:pt x="153610" y="28403"/>
                  </a:lnTo>
                  <a:lnTo>
                    <a:pt x="202136" y="21052"/>
                  </a:lnTo>
                  <a:lnTo>
                    <a:pt x="257064" y="14741"/>
                  </a:lnTo>
                  <a:lnTo>
                    <a:pt x="316261" y="9121"/>
                  </a:lnTo>
                  <a:lnTo>
                    <a:pt x="378303" y="3964"/>
                  </a:lnTo>
                  <a:lnTo>
                    <a:pt x="432365" y="1232"/>
                  </a:lnTo>
                  <a:lnTo>
                    <a:pt x="481106" y="116"/>
                  </a:lnTo>
                  <a:lnTo>
                    <a:pt x="526300" y="77"/>
                  </a:lnTo>
                  <a:lnTo>
                    <a:pt x="556429" y="52"/>
                  </a:lnTo>
                  <a:lnTo>
                    <a:pt x="61668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9" name="SMARTInkShape-1174">
            <a:extLst>
              <a:ext uri="{FF2B5EF4-FFF2-40B4-BE49-F238E27FC236}">
                <a16:creationId xmlns:a16="http://schemas.microsoft.com/office/drawing/2014/main" xmlns="" id="{6F32E5D7-861A-46E4-B611-01C8D3364CB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191000" y="3517441"/>
            <a:ext cx="184151" cy="112056"/>
          </a:xfrm>
          <a:custGeom>
            <a:avLst/>
            <a:gdLst/>
            <a:ahLst/>
            <a:cxnLst/>
            <a:rect l="0" t="0" r="0" b="0"/>
            <a:pathLst>
              <a:path w="184151" h="112056">
                <a:moveTo>
                  <a:pt x="0" y="70309"/>
                </a:moveTo>
                <a:lnTo>
                  <a:pt x="0" y="70309"/>
                </a:lnTo>
                <a:lnTo>
                  <a:pt x="3371" y="73680"/>
                </a:lnTo>
                <a:lnTo>
                  <a:pt x="15580" y="75776"/>
                </a:lnTo>
                <a:lnTo>
                  <a:pt x="32603" y="73026"/>
                </a:lnTo>
                <a:lnTo>
                  <a:pt x="67458" y="59295"/>
                </a:lnTo>
                <a:lnTo>
                  <a:pt x="95090" y="39372"/>
                </a:lnTo>
                <a:lnTo>
                  <a:pt x="105292" y="26221"/>
                </a:lnTo>
                <a:lnTo>
                  <a:pt x="108415" y="15201"/>
                </a:lnTo>
                <a:lnTo>
                  <a:pt x="108260" y="10287"/>
                </a:lnTo>
                <a:lnTo>
                  <a:pt x="106040" y="6306"/>
                </a:lnTo>
                <a:lnTo>
                  <a:pt x="97929" y="0"/>
                </a:lnTo>
                <a:lnTo>
                  <a:pt x="83505" y="490"/>
                </a:lnTo>
                <a:lnTo>
                  <a:pt x="55551" y="10581"/>
                </a:lnTo>
                <a:lnTo>
                  <a:pt x="45501" y="15674"/>
                </a:lnTo>
                <a:lnTo>
                  <a:pt x="30571" y="30739"/>
                </a:lnTo>
                <a:lnTo>
                  <a:pt x="24614" y="39696"/>
                </a:lnTo>
                <a:lnTo>
                  <a:pt x="19877" y="57173"/>
                </a:lnTo>
                <a:lnTo>
                  <a:pt x="19601" y="65786"/>
                </a:lnTo>
                <a:lnTo>
                  <a:pt x="24939" y="80999"/>
                </a:lnTo>
                <a:lnTo>
                  <a:pt x="29326" y="88019"/>
                </a:lnTo>
                <a:lnTo>
                  <a:pt x="43608" y="99582"/>
                </a:lnTo>
                <a:lnTo>
                  <a:pt x="61714" y="108013"/>
                </a:lnTo>
                <a:lnTo>
                  <a:pt x="93153" y="112055"/>
                </a:lnTo>
                <a:lnTo>
                  <a:pt x="132415" y="109097"/>
                </a:lnTo>
                <a:lnTo>
                  <a:pt x="184150" y="10205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5" name="SMARTInkShape-Group207">
            <a:extLst>
              <a:ext uri="{FF2B5EF4-FFF2-40B4-BE49-F238E27FC236}">
                <a16:creationId xmlns:a16="http://schemas.microsoft.com/office/drawing/2014/main" xmlns="" id="{978B1BB1-BBDE-4ECB-9356-4D70C6CD698C}"/>
              </a:ext>
            </a:extLst>
          </p:cNvPr>
          <p:cNvGrpSpPr/>
          <p:nvPr/>
        </p:nvGrpSpPr>
        <p:grpSpPr>
          <a:xfrm>
            <a:off x="3153131" y="2318940"/>
            <a:ext cx="653800" cy="1091011"/>
            <a:chOff x="3153131" y="2318940"/>
            <a:chExt cx="653800" cy="1091011"/>
          </a:xfrm>
        </p:grpSpPr>
        <p:sp>
          <p:nvSpPr>
            <p:cNvPr id="130" name="SMARTInkShape-1175">
              <a:extLst>
                <a:ext uri="{FF2B5EF4-FFF2-40B4-BE49-F238E27FC236}">
                  <a16:creationId xmlns:a16="http://schemas.microsoft.com/office/drawing/2014/main" xmlns="" id="{D35E05F1-A954-43FE-8298-9B898A9FB2F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206750" y="3314700"/>
              <a:ext cx="177801" cy="88901"/>
            </a:xfrm>
            <a:custGeom>
              <a:avLst/>
              <a:gdLst/>
              <a:ahLst/>
              <a:cxnLst/>
              <a:rect l="0" t="0" r="0" b="0"/>
              <a:pathLst>
                <a:path w="177801" h="88901">
                  <a:moveTo>
                    <a:pt x="177800" y="0"/>
                  </a:moveTo>
                  <a:lnTo>
                    <a:pt x="177800" y="0"/>
                  </a:lnTo>
                  <a:lnTo>
                    <a:pt x="133585" y="10845"/>
                  </a:lnTo>
                  <a:lnTo>
                    <a:pt x="90459" y="27437"/>
                  </a:lnTo>
                  <a:lnTo>
                    <a:pt x="47812" y="50619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176">
              <a:extLst>
                <a:ext uri="{FF2B5EF4-FFF2-40B4-BE49-F238E27FC236}">
                  <a16:creationId xmlns:a16="http://schemas.microsoft.com/office/drawing/2014/main" xmlns="" id="{F9A727E3-E822-455C-9272-A05DF475449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171298" y="3276600"/>
              <a:ext cx="124353" cy="57151"/>
            </a:xfrm>
            <a:custGeom>
              <a:avLst/>
              <a:gdLst/>
              <a:ahLst/>
              <a:cxnLst/>
              <a:rect l="0" t="0" r="0" b="0"/>
              <a:pathLst>
                <a:path w="124353" h="57151">
                  <a:moveTo>
                    <a:pt x="16402" y="0"/>
                  </a:moveTo>
                  <a:lnTo>
                    <a:pt x="16402" y="0"/>
                  </a:lnTo>
                  <a:lnTo>
                    <a:pt x="6289" y="0"/>
                  </a:lnTo>
                  <a:lnTo>
                    <a:pt x="3310" y="705"/>
                  </a:lnTo>
                  <a:lnTo>
                    <a:pt x="1324" y="1881"/>
                  </a:lnTo>
                  <a:lnTo>
                    <a:pt x="0" y="3371"/>
                  </a:lnTo>
                  <a:lnTo>
                    <a:pt x="1234" y="5069"/>
                  </a:lnTo>
                  <a:lnTo>
                    <a:pt x="41550" y="26440"/>
                  </a:lnTo>
                  <a:lnTo>
                    <a:pt x="78808" y="39898"/>
                  </a:lnTo>
                  <a:lnTo>
                    <a:pt x="124352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177">
              <a:extLst>
                <a:ext uri="{FF2B5EF4-FFF2-40B4-BE49-F238E27FC236}">
                  <a16:creationId xmlns:a16="http://schemas.microsoft.com/office/drawing/2014/main" xmlns="" id="{A09A8BB8-E8B9-4544-8A10-288E1110810A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282950" y="2912829"/>
              <a:ext cx="113778" cy="497122"/>
            </a:xfrm>
            <a:custGeom>
              <a:avLst/>
              <a:gdLst/>
              <a:ahLst/>
              <a:cxnLst/>
              <a:rect l="0" t="0" r="0" b="0"/>
              <a:pathLst>
                <a:path w="113778" h="497122">
                  <a:moveTo>
                    <a:pt x="101600" y="8171"/>
                  </a:moveTo>
                  <a:lnTo>
                    <a:pt x="101600" y="8171"/>
                  </a:lnTo>
                  <a:lnTo>
                    <a:pt x="110328" y="148"/>
                  </a:lnTo>
                  <a:lnTo>
                    <a:pt x="111652" y="0"/>
                  </a:lnTo>
                  <a:lnTo>
                    <a:pt x="112535" y="607"/>
                  </a:lnTo>
                  <a:lnTo>
                    <a:pt x="113516" y="5044"/>
                  </a:lnTo>
                  <a:lnTo>
                    <a:pt x="113777" y="8203"/>
                  </a:lnTo>
                  <a:lnTo>
                    <a:pt x="104032" y="42988"/>
                  </a:lnTo>
                  <a:lnTo>
                    <a:pt x="93509" y="83382"/>
                  </a:lnTo>
                  <a:lnTo>
                    <a:pt x="87739" y="106995"/>
                  </a:lnTo>
                  <a:lnTo>
                    <a:pt x="80364" y="134731"/>
                  </a:lnTo>
                  <a:lnTo>
                    <a:pt x="71921" y="165217"/>
                  </a:lnTo>
                  <a:lnTo>
                    <a:pt x="62764" y="197535"/>
                  </a:lnTo>
                  <a:lnTo>
                    <a:pt x="53837" y="230369"/>
                  </a:lnTo>
                  <a:lnTo>
                    <a:pt x="45064" y="263547"/>
                  </a:lnTo>
                  <a:lnTo>
                    <a:pt x="36393" y="296956"/>
                  </a:lnTo>
                  <a:lnTo>
                    <a:pt x="29201" y="327694"/>
                  </a:lnTo>
                  <a:lnTo>
                    <a:pt x="22995" y="356653"/>
                  </a:lnTo>
                  <a:lnTo>
                    <a:pt x="17446" y="384426"/>
                  </a:lnTo>
                  <a:lnTo>
                    <a:pt x="9400" y="428454"/>
                  </a:lnTo>
                  <a:lnTo>
                    <a:pt x="2785" y="471601"/>
                  </a:lnTo>
                  <a:lnTo>
                    <a:pt x="0" y="4971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178">
              <a:extLst>
                <a:ext uri="{FF2B5EF4-FFF2-40B4-BE49-F238E27FC236}">
                  <a16:creationId xmlns:a16="http://schemas.microsoft.com/office/drawing/2014/main" xmlns="" id="{3CDDE09B-700D-4C58-924B-4A9F2B574039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191115" y="2318940"/>
              <a:ext cx="615816" cy="590151"/>
            </a:xfrm>
            <a:custGeom>
              <a:avLst/>
              <a:gdLst/>
              <a:ahLst/>
              <a:cxnLst/>
              <a:rect l="0" t="0" r="0" b="0"/>
              <a:pathLst>
                <a:path w="615816" h="590151">
                  <a:moveTo>
                    <a:pt x="529985" y="113110"/>
                  </a:moveTo>
                  <a:lnTo>
                    <a:pt x="529985" y="113110"/>
                  </a:lnTo>
                  <a:lnTo>
                    <a:pt x="495143" y="68143"/>
                  </a:lnTo>
                  <a:lnTo>
                    <a:pt x="459158" y="26151"/>
                  </a:lnTo>
                  <a:lnTo>
                    <a:pt x="443943" y="12372"/>
                  </a:lnTo>
                  <a:lnTo>
                    <a:pt x="427773" y="4838"/>
                  </a:lnTo>
                  <a:lnTo>
                    <a:pt x="391026" y="0"/>
                  </a:lnTo>
                  <a:lnTo>
                    <a:pt x="353502" y="9276"/>
                  </a:lnTo>
                  <a:lnTo>
                    <a:pt x="307733" y="28800"/>
                  </a:lnTo>
                  <a:lnTo>
                    <a:pt x="275044" y="44359"/>
                  </a:lnTo>
                  <a:lnTo>
                    <a:pt x="241700" y="62093"/>
                  </a:lnTo>
                  <a:lnTo>
                    <a:pt x="208066" y="84086"/>
                  </a:lnTo>
                  <a:lnTo>
                    <a:pt x="170539" y="109853"/>
                  </a:lnTo>
                  <a:lnTo>
                    <a:pt x="132459" y="137062"/>
                  </a:lnTo>
                  <a:lnTo>
                    <a:pt x="99071" y="163267"/>
                  </a:lnTo>
                  <a:lnTo>
                    <a:pt x="59250" y="201819"/>
                  </a:lnTo>
                  <a:lnTo>
                    <a:pt x="28480" y="240053"/>
                  </a:lnTo>
                  <a:lnTo>
                    <a:pt x="8230" y="281564"/>
                  </a:lnTo>
                  <a:lnTo>
                    <a:pt x="36" y="328514"/>
                  </a:lnTo>
                  <a:lnTo>
                    <a:pt x="0" y="361480"/>
                  </a:lnTo>
                  <a:lnTo>
                    <a:pt x="5158" y="394241"/>
                  </a:lnTo>
                  <a:lnTo>
                    <a:pt x="28602" y="439746"/>
                  </a:lnTo>
                  <a:lnTo>
                    <a:pt x="63456" y="480354"/>
                  </a:lnTo>
                  <a:lnTo>
                    <a:pt x="108905" y="517080"/>
                  </a:lnTo>
                  <a:lnTo>
                    <a:pt x="141520" y="534658"/>
                  </a:lnTo>
                  <a:lnTo>
                    <a:pt x="178593" y="551407"/>
                  </a:lnTo>
                  <a:lnTo>
                    <a:pt x="219294" y="566848"/>
                  </a:lnTo>
                  <a:lnTo>
                    <a:pt x="263254" y="578414"/>
                  </a:lnTo>
                  <a:lnTo>
                    <a:pt x="306780" y="586376"/>
                  </a:lnTo>
                  <a:lnTo>
                    <a:pt x="348939" y="590150"/>
                  </a:lnTo>
                  <a:lnTo>
                    <a:pt x="388842" y="587124"/>
                  </a:lnTo>
                  <a:lnTo>
                    <a:pt x="425862" y="579194"/>
                  </a:lnTo>
                  <a:lnTo>
                    <a:pt x="460425" y="566497"/>
                  </a:lnTo>
                  <a:lnTo>
                    <a:pt x="506944" y="534138"/>
                  </a:lnTo>
                  <a:lnTo>
                    <a:pt x="546441" y="487312"/>
                  </a:lnTo>
                  <a:lnTo>
                    <a:pt x="567167" y="446874"/>
                  </a:lnTo>
                  <a:lnTo>
                    <a:pt x="583905" y="403031"/>
                  </a:lnTo>
                  <a:lnTo>
                    <a:pt x="597694" y="356969"/>
                  </a:lnTo>
                  <a:lnTo>
                    <a:pt x="603346" y="332833"/>
                  </a:lnTo>
                  <a:lnTo>
                    <a:pt x="608526" y="308275"/>
                  </a:lnTo>
                  <a:lnTo>
                    <a:pt x="611979" y="283437"/>
                  </a:lnTo>
                  <a:lnTo>
                    <a:pt x="614281" y="258411"/>
                  </a:lnTo>
                  <a:lnTo>
                    <a:pt x="615815" y="233261"/>
                  </a:lnTo>
                  <a:lnTo>
                    <a:pt x="614722" y="208733"/>
                  </a:lnTo>
                  <a:lnTo>
                    <a:pt x="611877" y="184620"/>
                  </a:lnTo>
                  <a:lnTo>
                    <a:pt x="599542" y="139248"/>
                  </a:lnTo>
                  <a:lnTo>
                    <a:pt x="575245" y="100268"/>
                  </a:lnTo>
                  <a:lnTo>
                    <a:pt x="532462" y="73535"/>
                  </a:lnTo>
                  <a:lnTo>
                    <a:pt x="506236" y="63444"/>
                  </a:lnTo>
                  <a:lnTo>
                    <a:pt x="476758" y="57421"/>
                  </a:lnTo>
                  <a:lnTo>
                    <a:pt x="445111" y="54112"/>
                  </a:lnTo>
                  <a:lnTo>
                    <a:pt x="412019" y="52611"/>
                  </a:lnTo>
                  <a:lnTo>
                    <a:pt x="378669" y="55844"/>
                  </a:lnTo>
                  <a:lnTo>
                    <a:pt x="345147" y="62233"/>
                  </a:lnTo>
                  <a:lnTo>
                    <a:pt x="311510" y="70725"/>
                  </a:lnTo>
                  <a:lnTo>
                    <a:pt x="281323" y="82737"/>
                  </a:lnTo>
                  <a:lnTo>
                    <a:pt x="253439" y="97095"/>
                  </a:lnTo>
                  <a:lnTo>
                    <a:pt x="209520" y="123631"/>
                  </a:lnTo>
                  <a:lnTo>
                    <a:pt x="174385" y="1448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179">
              <a:extLst>
                <a:ext uri="{FF2B5EF4-FFF2-40B4-BE49-F238E27FC236}">
                  <a16:creationId xmlns:a16="http://schemas.microsoft.com/office/drawing/2014/main" xmlns="" id="{EECF4898-7D7B-49D1-9AC2-A7A74CC2A588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153131" y="2351772"/>
              <a:ext cx="628236" cy="379349"/>
            </a:xfrm>
            <a:custGeom>
              <a:avLst/>
              <a:gdLst/>
              <a:ahLst/>
              <a:cxnLst/>
              <a:rect l="0" t="0" r="0" b="0"/>
              <a:pathLst>
                <a:path w="628236" h="379349">
                  <a:moveTo>
                    <a:pt x="434619" y="42178"/>
                  </a:moveTo>
                  <a:lnTo>
                    <a:pt x="434619" y="42178"/>
                  </a:lnTo>
                  <a:lnTo>
                    <a:pt x="437990" y="38807"/>
                  </a:lnTo>
                  <a:lnTo>
                    <a:pt x="439645" y="35270"/>
                  </a:lnTo>
                  <a:lnTo>
                    <a:pt x="440086" y="33339"/>
                  </a:lnTo>
                  <a:lnTo>
                    <a:pt x="439675" y="31347"/>
                  </a:lnTo>
                  <a:lnTo>
                    <a:pt x="437336" y="27251"/>
                  </a:lnTo>
                  <a:lnTo>
                    <a:pt x="390665" y="11281"/>
                  </a:lnTo>
                  <a:lnTo>
                    <a:pt x="353313" y="2841"/>
                  </a:lnTo>
                  <a:lnTo>
                    <a:pt x="321577" y="0"/>
                  </a:lnTo>
                  <a:lnTo>
                    <a:pt x="284895" y="1560"/>
                  </a:lnTo>
                  <a:lnTo>
                    <a:pt x="242721" y="11661"/>
                  </a:lnTo>
                  <a:lnTo>
                    <a:pt x="196226" y="31202"/>
                  </a:lnTo>
                  <a:lnTo>
                    <a:pt x="148750" y="57055"/>
                  </a:lnTo>
                  <a:lnTo>
                    <a:pt x="104131" y="87361"/>
                  </a:lnTo>
                  <a:lnTo>
                    <a:pt x="66426" y="123407"/>
                  </a:lnTo>
                  <a:lnTo>
                    <a:pt x="35322" y="163652"/>
                  </a:lnTo>
                  <a:lnTo>
                    <a:pt x="12091" y="207409"/>
                  </a:lnTo>
                  <a:lnTo>
                    <a:pt x="1766" y="250845"/>
                  </a:lnTo>
                  <a:lnTo>
                    <a:pt x="0" y="272306"/>
                  </a:lnTo>
                  <a:lnTo>
                    <a:pt x="9328" y="309322"/>
                  </a:lnTo>
                  <a:lnTo>
                    <a:pt x="17741" y="326108"/>
                  </a:lnTo>
                  <a:lnTo>
                    <a:pt x="51549" y="352284"/>
                  </a:lnTo>
                  <a:lnTo>
                    <a:pt x="73406" y="363215"/>
                  </a:lnTo>
                  <a:lnTo>
                    <a:pt x="100677" y="370503"/>
                  </a:lnTo>
                  <a:lnTo>
                    <a:pt x="131557" y="375361"/>
                  </a:lnTo>
                  <a:lnTo>
                    <a:pt x="164844" y="378600"/>
                  </a:lnTo>
                  <a:lnTo>
                    <a:pt x="200441" y="379348"/>
                  </a:lnTo>
                  <a:lnTo>
                    <a:pt x="237578" y="378436"/>
                  </a:lnTo>
                  <a:lnTo>
                    <a:pt x="275742" y="376416"/>
                  </a:lnTo>
                  <a:lnTo>
                    <a:pt x="312473" y="372248"/>
                  </a:lnTo>
                  <a:lnTo>
                    <a:pt x="348249" y="366647"/>
                  </a:lnTo>
                  <a:lnTo>
                    <a:pt x="383389" y="360091"/>
                  </a:lnTo>
                  <a:lnTo>
                    <a:pt x="415988" y="351486"/>
                  </a:lnTo>
                  <a:lnTo>
                    <a:pt x="446892" y="341517"/>
                  </a:lnTo>
                  <a:lnTo>
                    <a:pt x="476668" y="330638"/>
                  </a:lnTo>
                  <a:lnTo>
                    <a:pt x="502163" y="319151"/>
                  </a:lnTo>
                  <a:lnTo>
                    <a:pt x="545542" y="295099"/>
                  </a:lnTo>
                  <a:lnTo>
                    <a:pt x="588214" y="267871"/>
                  </a:lnTo>
                  <a:lnTo>
                    <a:pt x="611989" y="246398"/>
                  </a:lnTo>
                  <a:lnTo>
                    <a:pt x="619283" y="235013"/>
                  </a:lnTo>
                  <a:lnTo>
                    <a:pt x="623390" y="218789"/>
                  </a:lnTo>
                  <a:lnTo>
                    <a:pt x="623645" y="206749"/>
                  </a:lnTo>
                  <a:lnTo>
                    <a:pt x="619995" y="168426"/>
                  </a:lnTo>
                  <a:lnTo>
                    <a:pt x="628235" y="131088"/>
                  </a:lnTo>
                  <a:lnTo>
                    <a:pt x="625485" y="115928"/>
                  </a:lnTo>
                  <a:lnTo>
                    <a:pt x="625363" y="116039"/>
                  </a:lnTo>
                  <a:lnTo>
                    <a:pt x="625282" y="116819"/>
                  </a:lnTo>
                  <a:lnTo>
                    <a:pt x="612419" y="1310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209">
            <a:extLst>
              <a:ext uri="{FF2B5EF4-FFF2-40B4-BE49-F238E27FC236}">
                <a16:creationId xmlns:a16="http://schemas.microsoft.com/office/drawing/2014/main" xmlns="" id="{D9C18367-4160-4F2E-862D-B74A33893105}"/>
              </a:ext>
            </a:extLst>
          </p:cNvPr>
          <p:cNvGrpSpPr/>
          <p:nvPr/>
        </p:nvGrpSpPr>
        <p:grpSpPr>
          <a:xfrm>
            <a:off x="2679700" y="3652035"/>
            <a:ext cx="469901" cy="189716"/>
            <a:chOff x="2679700" y="3652035"/>
            <a:chExt cx="469901" cy="189716"/>
          </a:xfrm>
        </p:grpSpPr>
        <p:sp>
          <p:nvSpPr>
            <p:cNvPr id="136" name="SMARTInkShape-1180">
              <a:extLst>
                <a:ext uri="{FF2B5EF4-FFF2-40B4-BE49-F238E27FC236}">
                  <a16:creationId xmlns:a16="http://schemas.microsoft.com/office/drawing/2014/main" xmlns="" id="{9A6AF607-6793-49F6-BC8F-7A916237E960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028950" y="3652035"/>
              <a:ext cx="120651" cy="189716"/>
            </a:xfrm>
            <a:custGeom>
              <a:avLst/>
              <a:gdLst/>
              <a:ahLst/>
              <a:cxnLst/>
              <a:rect l="0" t="0" r="0" b="0"/>
              <a:pathLst>
                <a:path w="120651" h="189716">
                  <a:moveTo>
                    <a:pt x="120650" y="18265"/>
                  </a:moveTo>
                  <a:lnTo>
                    <a:pt x="120650" y="18265"/>
                  </a:lnTo>
                  <a:lnTo>
                    <a:pt x="115580" y="5173"/>
                  </a:lnTo>
                  <a:lnTo>
                    <a:pt x="111812" y="1863"/>
                  </a:lnTo>
                  <a:lnTo>
                    <a:pt x="107785" y="392"/>
                  </a:lnTo>
                  <a:lnTo>
                    <a:pt x="105723" y="0"/>
                  </a:lnTo>
                  <a:lnTo>
                    <a:pt x="92709" y="9560"/>
                  </a:lnTo>
                  <a:lnTo>
                    <a:pt x="67937" y="53443"/>
                  </a:lnTo>
                  <a:lnTo>
                    <a:pt x="50185" y="86111"/>
                  </a:lnTo>
                  <a:lnTo>
                    <a:pt x="27099" y="133461"/>
                  </a:lnTo>
                  <a:lnTo>
                    <a:pt x="0" y="1897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181">
              <a:extLst>
                <a:ext uri="{FF2B5EF4-FFF2-40B4-BE49-F238E27FC236}">
                  <a16:creationId xmlns:a16="http://schemas.microsoft.com/office/drawing/2014/main" xmlns="" id="{91BA5630-6846-4876-B9D6-D0B1ABE99B7D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679700" y="3689815"/>
              <a:ext cx="177801" cy="145494"/>
            </a:xfrm>
            <a:custGeom>
              <a:avLst/>
              <a:gdLst/>
              <a:ahLst/>
              <a:cxnLst/>
              <a:rect l="0" t="0" r="0" b="0"/>
              <a:pathLst>
                <a:path w="177801" h="145494">
                  <a:moveTo>
                    <a:pt x="0" y="31285"/>
                  </a:moveTo>
                  <a:lnTo>
                    <a:pt x="0" y="31285"/>
                  </a:lnTo>
                  <a:lnTo>
                    <a:pt x="12209" y="71284"/>
                  </a:lnTo>
                  <a:lnTo>
                    <a:pt x="22768" y="114079"/>
                  </a:lnTo>
                  <a:lnTo>
                    <a:pt x="30868" y="145493"/>
                  </a:lnTo>
                  <a:lnTo>
                    <a:pt x="31162" y="144818"/>
                  </a:lnTo>
                  <a:lnTo>
                    <a:pt x="31673" y="108847"/>
                  </a:lnTo>
                  <a:lnTo>
                    <a:pt x="32433" y="70102"/>
                  </a:lnTo>
                  <a:lnTo>
                    <a:pt x="38224" y="34320"/>
                  </a:lnTo>
                  <a:lnTo>
                    <a:pt x="47327" y="19463"/>
                  </a:lnTo>
                  <a:lnTo>
                    <a:pt x="52013" y="15643"/>
                  </a:lnTo>
                  <a:lnTo>
                    <a:pt x="56548" y="13801"/>
                  </a:lnTo>
                  <a:lnTo>
                    <a:pt x="60982" y="13279"/>
                  </a:lnTo>
                  <a:lnTo>
                    <a:pt x="65349" y="15753"/>
                  </a:lnTo>
                  <a:lnTo>
                    <a:pt x="73964" y="26028"/>
                  </a:lnTo>
                  <a:lnTo>
                    <a:pt x="85218" y="58573"/>
                  </a:lnTo>
                  <a:lnTo>
                    <a:pt x="88515" y="74491"/>
                  </a:lnTo>
                  <a:lnTo>
                    <a:pt x="90054" y="77023"/>
                  </a:lnTo>
                  <a:lnTo>
                    <a:pt x="91786" y="78710"/>
                  </a:lnTo>
                  <a:lnTo>
                    <a:pt x="92941" y="77718"/>
                  </a:lnTo>
                  <a:lnTo>
                    <a:pt x="103904" y="34569"/>
                  </a:lnTo>
                  <a:lnTo>
                    <a:pt x="111796" y="17222"/>
                  </a:lnTo>
                  <a:lnTo>
                    <a:pt x="122359" y="4809"/>
                  </a:lnTo>
                  <a:lnTo>
                    <a:pt x="127434" y="1640"/>
                  </a:lnTo>
                  <a:lnTo>
                    <a:pt x="132228" y="233"/>
                  </a:lnTo>
                  <a:lnTo>
                    <a:pt x="136836" y="0"/>
                  </a:lnTo>
                  <a:lnTo>
                    <a:pt x="141318" y="1962"/>
                  </a:lnTo>
                  <a:lnTo>
                    <a:pt x="150062" y="9786"/>
                  </a:lnTo>
                  <a:lnTo>
                    <a:pt x="164513" y="55108"/>
                  </a:lnTo>
                  <a:lnTo>
                    <a:pt x="177800" y="1074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182">
              <a:extLst>
                <a:ext uri="{FF2B5EF4-FFF2-40B4-BE49-F238E27FC236}">
                  <a16:creationId xmlns:a16="http://schemas.microsoft.com/office/drawing/2014/main" xmlns="" id="{1E2BD0FF-887E-40C2-84F4-839E93A2300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869389" y="3676297"/>
              <a:ext cx="134162" cy="122795"/>
            </a:xfrm>
            <a:custGeom>
              <a:avLst/>
              <a:gdLst/>
              <a:ahLst/>
              <a:cxnLst/>
              <a:rect l="0" t="0" r="0" b="0"/>
              <a:pathLst>
                <a:path w="134162" h="122795">
                  <a:moveTo>
                    <a:pt x="70661" y="76553"/>
                  </a:moveTo>
                  <a:lnTo>
                    <a:pt x="70661" y="76553"/>
                  </a:lnTo>
                  <a:lnTo>
                    <a:pt x="72757" y="32394"/>
                  </a:lnTo>
                  <a:lnTo>
                    <a:pt x="67829" y="21413"/>
                  </a:lnTo>
                  <a:lnTo>
                    <a:pt x="60230" y="11830"/>
                  </a:lnTo>
                  <a:lnTo>
                    <a:pt x="49798" y="2867"/>
                  </a:lnTo>
                  <a:lnTo>
                    <a:pt x="44758" y="618"/>
                  </a:lnTo>
                  <a:lnTo>
                    <a:pt x="35394" y="0"/>
                  </a:lnTo>
                  <a:lnTo>
                    <a:pt x="22767" y="11485"/>
                  </a:lnTo>
                  <a:lnTo>
                    <a:pt x="9863" y="30700"/>
                  </a:lnTo>
                  <a:lnTo>
                    <a:pt x="1777" y="53352"/>
                  </a:lnTo>
                  <a:lnTo>
                    <a:pt x="0" y="86533"/>
                  </a:lnTo>
                  <a:lnTo>
                    <a:pt x="6095" y="104272"/>
                  </a:lnTo>
                  <a:lnTo>
                    <a:pt x="10683" y="111966"/>
                  </a:lnTo>
                  <a:lnTo>
                    <a:pt x="15859" y="117095"/>
                  </a:lnTo>
                  <a:lnTo>
                    <a:pt x="27255" y="122794"/>
                  </a:lnTo>
                  <a:lnTo>
                    <a:pt x="33962" y="122197"/>
                  </a:lnTo>
                  <a:lnTo>
                    <a:pt x="48941" y="115889"/>
                  </a:lnTo>
                  <a:lnTo>
                    <a:pt x="61243" y="104149"/>
                  </a:lnTo>
                  <a:lnTo>
                    <a:pt x="70708" y="88112"/>
                  </a:lnTo>
                  <a:lnTo>
                    <a:pt x="86521" y="41140"/>
                  </a:lnTo>
                  <a:lnTo>
                    <a:pt x="87585" y="39539"/>
                  </a:lnTo>
                  <a:lnTo>
                    <a:pt x="88293" y="39177"/>
                  </a:lnTo>
                  <a:lnTo>
                    <a:pt x="92662" y="48780"/>
                  </a:lnTo>
                  <a:lnTo>
                    <a:pt x="101871" y="75353"/>
                  </a:lnTo>
                  <a:lnTo>
                    <a:pt x="134161" y="1146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183">
              <a:extLst>
                <a:ext uri="{FF2B5EF4-FFF2-40B4-BE49-F238E27FC236}">
                  <a16:creationId xmlns:a16="http://schemas.microsoft.com/office/drawing/2014/main" xmlns="" id="{9B770E36-B0E5-49D4-8FE3-0D3F9A59602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031929" y="3685691"/>
              <a:ext cx="104972" cy="60810"/>
            </a:xfrm>
            <a:custGeom>
              <a:avLst/>
              <a:gdLst/>
              <a:ahLst/>
              <a:cxnLst/>
              <a:rect l="0" t="0" r="0" b="0"/>
              <a:pathLst>
                <a:path w="104972" h="60810">
                  <a:moveTo>
                    <a:pt x="3371" y="3659"/>
                  </a:moveTo>
                  <a:lnTo>
                    <a:pt x="3371" y="3659"/>
                  </a:lnTo>
                  <a:lnTo>
                    <a:pt x="0" y="288"/>
                  </a:lnTo>
                  <a:lnTo>
                    <a:pt x="1124" y="0"/>
                  </a:lnTo>
                  <a:lnTo>
                    <a:pt x="8017" y="1563"/>
                  </a:lnTo>
                  <a:lnTo>
                    <a:pt x="54088" y="26619"/>
                  </a:lnTo>
                  <a:lnTo>
                    <a:pt x="104971" y="608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210">
            <a:extLst>
              <a:ext uri="{FF2B5EF4-FFF2-40B4-BE49-F238E27FC236}">
                <a16:creationId xmlns:a16="http://schemas.microsoft.com/office/drawing/2014/main" xmlns="" id="{092DF063-542F-441E-A787-D9D52D088910}"/>
              </a:ext>
            </a:extLst>
          </p:cNvPr>
          <p:cNvGrpSpPr/>
          <p:nvPr/>
        </p:nvGrpSpPr>
        <p:grpSpPr>
          <a:xfrm>
            <a:off x="4711700" y="2425700"/>
            <a:ext cx="362478" cy="406401"/>
            <a:chOff x="4711700" y="2425700"/>
            <a:chExt cx="362478" cy="406401"/>
          </a:xfrm>
        </p:grpSpPr>
        <p:sp>
          <p:nvSpPr>
            <p:cNvPr id="141" name="SMARTInkShape-1184">
              <a:extLst>
                <a:ext uri="{FF2B5EF4-FFF2-40B4-BE49-F238E27FC236}">
                  <a16:creationId xmlns:a16="http://schemas.microsoft.com/office/drawing/2014/main" xmlns="" id="{0167BE79-9F6C-4B07-9FDA-32419B39973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711700" y="2553812"/>
              <a:ext cx="215901" cy="186750"/>
            </a:xfrm>
            <a:custGeom>
              <a:avLst/>
              <a:gdLst/>
              <a:ahLst/>
              <a:cxnLst/>
              <a:rect l="0" t="0" r="0" b="0"/>
              <a:pathLst>
                <a:path w="215901" h="186750">
                  <a:moveTo>
                    <a:pt x="0" y="36988"/>
                  </a:moveTo>
                  <a:lnTo>
                    <a:pt x="0" y="36988"/>
                  </a:lnTo>
                  <a:lnTo>
                    <a:pt x="0" y="33617"/>
                  </a:lnTo>
                  <a:lnTo>
                    <a:pt x="5645" y="30080"/>
                  </a:lnTo>
                  <a:lnTo>
                    <a:pt x="10113" y="28150"/>
                  </a:lnTo>
                  <a:lnTo>
                    <a:pt x="33257" y="28803"/>
                  </a:lnTo>
                  <a:lnTo>
                    <a:pt x="62457" y="40207"/>
                  </a:lnTo>
                  <a:lnTo>
                    <a:pt x="77383" y="56763"/>
                  </a:lnTo>
                  <a:lnTo>
                    <a:pt x="83339" y="67105"/>
                  </a:lnTo>
                  <a:lnTo>
                    <a:pt x="84312" y="93647"/>
                  </a:lnTo>
                  <a:lnTo>
                    <a:pt x="72959" y="134679"/>
                  </a:lnTo>
                  <a:lnTo>
                    <a:pt x="50160" y="176778"/>
                  </a:lnTo>
                  <a:lnTo>
                    <a:pt x="44729" y="182392"/>
                  </a:lnTo>
                  <a:lnTo>
                    <a:pt x="39697" y="185430"/>
                  </a:lnTo>
                  <a:lnTo>
                    <a:pt x="34931" y="186749"/>
                  </a:lnTo>
                  <a:lnTo>
                    <a:pt x="33165" y="184101"/>
                  </a:lnTo>
                  <a:lnTo>
                    <a:pt x="34966" y="171751"/>
                  </a:lnTo>
                  <a:lnTo>
                    <a:pt x="62828" y="124939"/>
                  </a:lnTo>
                  <a:lnTo>
                    <a:pt x="93483" y="82646"/>
                  </a:lnTo>
                  <a:lnTo>
                    <a:pt x="129691" y="40952"/>
                  </a:lnTo>
                  <a:lnTo>
                    <a:pt x="154644" y="1614"/>
                  </a:lnTo>
                  <a:lnTo>
                    <a:pt x="154602" y="0"/>
                  </a:lnTo>
                  <a:lnTo>
                    <a:pt x="153162" y="335"/>
                  </a:lnTo>
                  <a:lnTo>
                    <a:pt x="150792" y="1969"/>
                  </a:lnTo>
                  <a:lnTo>
                    <a:pt x="132483" y="39374"/>
                  </a:lnTo>
                  <a:lnTo>
                    <a:pt x="123322" y="63448"/>
                  </a:lnTo>
                  <a:lnTo>
                    <a:pt x="122072" y="88259"/>
                  </a:lnTo>
                  <a:lnTo>
                    <a:pt x="126926" y="111986"/>
                  </a:lnTo>
                  <a:lnTo>
                    <a:pt x="136139" y="131939"/>
                  </a:lnTo>
                  <a:lnTo>
                    <a:pt x="142970" y="138389"/>
                  </a:lnTo>
                  <a:lnTo>
                    <a:pt x="159969" y="145555"/>
                  </a:lnTo>
                  <a:lnTo>
                    <a:pt x="181163" y="143096"/>
                  </a:lnTo>
                  <a:lnTo>
                    <a:pt x="215900" y="132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185">
              <a:extLst>
                <a:ext uri="{FF2B5EF4-FFF2-40B4-BE49-F238E27FC236}">
                  <a16:creationId xmlns:a16="http://schemas.microsoft.com/office/drawing/2014/main" xmlns="" id="{FC909FB4-33ED-43FF-8B85-0B8A791E7FFD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972050" y="2425700"/>
              <a:ext cx="102128" cy="406401"/>
            </a:xfrm>
            <a:custGeom>
              <a:avLst/>
              <a:gdLst/>
              <a:ahLst/>
              <a:cxnLst/>
              <a:rect l="0" t="0" r="0" b="0"/>
              <a:pathLst>
                <a:path w="102128" h="406401">
                  <a:moveTo>
                    <a:pt x="69850" y="0"/>
                  </a:moveTo>
                  <a:lnTo>
                    <a:pt x="69850" y="0"/>
                  </a:lnTo>
                  <a:lnTo>
                    <a:pt x="73221" y="42095"/>
                  </a:lnTo>
                  <a:lnTo>
                    <a:pt x="80520" y="72802"/>
                  </a:lnTo>
                  <a:lnTo>
                    <a:pt x="90114" y="112789"/>
                  </a:lnTo>
                  <a:lnTo>
                    <a:pt x="94648" y="137282"/>
                  </a:lnTo>
                  <a:lnTo>
                    <a:pt x="99082" y="163488"/>
                  </a:lnTo>
                  <a:lnTo>
                    <a:pt x="101333" y="189425"/>
                  </a:lnTo>
                  <a:lnTo>
                    <a:pt x="102127" y="215184"/>
                  </a:lnTo>
                  <a:lnTo>
                    <a:pt x="101951" y="240822"/>
                  </a:lnTo>
                  <a:lnTo>
                    <a:pt x="92349" y="286243"/>
                  </a:lnTo>
                  <a:lnTo>
                    <a:pt x="74911" y="326186"/>
                  </a:lnTo>
                  <a:lnTo>
                    <a:pt x="39443" y="372912"/>
                  </a:lnTo>
                  <a:lnTo>
                    <a:pt x="0" y="406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211">
            <a:extLst>
              <a:ext uri="{FF2B5EF4-FFF2-40B4-BE49-F238E27FC236}">
                <a16:creationId xmlns:a16="http://schemas.microsoft.com/office/drawing/2014/main" xmlns="" id="{F5CAA418-415E-4B72-9D79-C03D12BFCE04}"/>
              </a:ext>
            </a:extLst>
          </p:cNvPr>
          <p:cNvGrpSpPr/>
          <p:nvPr/>
        </p:nvGrpSpPr>
        <p:grpSpPr>
          <a:xfrm>
            <a:off x="6737350" y="2432050"/>
            <a:ext cx="347030" cy="349251"/>
            <a:chOff x="6737350" y="2432050"/>
            <a:chExt cx="347030" cy="349251"/>
          </a:xfrm>
        </p:grpSpPr>
        <p:sp>
          <p:nvSpPr>
            <p:cNvPr id="144" name="SMARTInkShape-1186">
              <a:extLst>
                <a:ext uri="{FF2B5EF4-FFF2-40B4-BE49-F238E27FC236}">
                  <a16:creationId xmlns:a16="http://schemas.microsoft.com/office/drawing/2014/main" xmlns="" id="{DE087FDE-D81B-4C48-82EF-540FBDA19AA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737350" y="2563580"/>
              <a:ext cx="184151" cy="144096"/>
            </a:xfrm>
            <a:custGeom>
              <a:avLst/>
              <a:gdLst/>
              <a:ahLst/>
              <a:cxnLst/>
              <a:rect l="0" t="0" r="0" b="0"/>
              <a:pathLst>
                <a:path w="184151" h="144096">
                  <a:moveTo>
                    <a:pt x="0" y="8170"/>
                  </a:moveTo>
                  <a:lnTo>
                    <a:pt x="0" y="8170"/>
                  </a:lnTo>
                  <a:lnTo>
                    <a:pt x="13484" y="1428"/>
                  </a:lnTo>
                  <a:lnTo>
                    <a:pt x="23867" y="0"/>
                  </a:lnTo>
                  <a:lnTo>
                    <a:pt x="28611" y="606"/>
                  </a:lnTo>
                  <a:lnTo>
                    <a:pt x="45401" y="11573"/>
                  </a:lnTo>
                  <a:lnTo>
                    <a:pt x="60410" y="38341"/>
                  </a:lnTo>
                  <a:lnTo>
                    <a:pt x="63681" y="76455"/>
                  </a:lnTo>
                  <a:lnTo>
                    <a:pt x="53440" y="112285"/>
                  </a:lnTo>
                  <a:lnTo>
                    <a:pt x="40920" y="128762"/>
                  </a:lnTo>
                  <a:lnTo>
                    <a:pt x="27358" y="139378"/>
                  </a:lnTo>
                  <a:lnTo>
                    <a:pt x="16627" y="144095"/>
                  </a:lnTo>
                  <a:lnTo>
                    <a:pt x="13907" y="143237"/>
                  </a:lnTo>
                  <a:lnTo>
                    <a:pt x="12798" y="140548"/>
                  </a:lnTo>
                  <a:lnTo>
                    <a:pt x="12766" y="136639"/>
                  </a:lnTo>
                  <a:lnTo>
                    <a:pt x="19462" y="114282"/>
                  </a:lnTo>
                  <a:lnTo>
                    <a:pt x="59008" y="70758"/>
                  </a:lnTo>
                  <a:lnTo>
                    <a:pt x="106435" y="31221"/>
                  </a:lnTo>
                  <a:lnTo>
                    <a:pt x="138978" y="8253"/>
                  </a:lnTo>
                  <a:lnTo>
                    <a:pt x="139924" y="8931"/>
                  </a:lnTo>
                  <a:lnTo>
                    <a:pt x="139849" y="10794"/>
                  </a:lnTo>
                  <a:lnTo>
                    <a:pt x="116569" y="56288"/>
                  </a:lnTo>
                  <a:lnTo>
                    <a:pt x="113662" y="75887"/>
                  </a:lnTo>
                  <a:lnTo>
                    <a:pt x="113874" y="85065"/>
                  </a:lnTo>
                  <a:lnTo>
                    <a:pt x="121636" y="100906"/>
                  </a:lnTo>
                  <a:lnTo>
                    <a:pt x="127657" y="108094"/>
                  </a:lnTo>
                  <a:lnTo>
                    <a:pt x="147518" y="116081"/>
                  </a:lnTo>
                  <a:lnTo>
                    <a:pt x="184150" y="122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187">
              <a:extLst>
                <a:ext uri="{FF2B5EF4-FFF2-40B4-BE49-F238E27FC236}">
                  <a16:creationId xmlns:a16="http://schemas.microsoft.com/office/drawing/2014/main" xmlns="" id="{C2562DF5-C93C-4480-A3D5-29AE4CEFD82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997700" y="2432050"/>
              <a:ext cx="86680" cy="349251"/>
            </a:xfrm>
            <a:custGeom>
              <a:avLst/>
              <a:gdLst/>
              <a:ahLst/>
              <a:cxnLst/>
              <a:rect l="0" t="0" r="0" b="0"/>
              <a:pathLst>
                <a:path w="86680" h="349251">
                  <a:moveTo>
                    <a:pt x="25400" y="0"/>
                  </a:moveTo>
                  <a:lnTo>
                    <a:pt x="25400" y="0"/>
                  </a:lnTo>
                  <a:lnTo>
                    <a:pt x="22029" y="3371"/>
                  </a:lnTo>
                  <a:lnTo>
                    <a:pt x="22447" y="6481"/>
                  </a:lnTo>
                  <a:lnTo>
                    <a:pt x="43731" y="46087"/>
                  </a:lnTo>
                  <a:lnTo>
                    <a:pt x="60592" y="83748"/>
                  </a:lnTo>
                  <a:lnTo>
                    <a:pt x="77025" y="130355"/>
                  </a:lnTo>
                  <a:lnTo>
                    <a:pt x="82394" y="154636"/>
                  </a:lnTo>
                  <a:lnTo>
                    <a:pt x="86679" y="179291"/>
                  </a:lnTo>
                  <a:lnTo>
                    <a:pt x="80152" y="225500"/>
                  </a:lnTo>
                  <a:lnTo>
                    <a:pt x="61023" y="268850"/>
                  </a:lnTo>
                  <a:lnTo>
                    <a:pt x="31355" y="309283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212">
            <a:extLst>
              <a:ext uri="{FF2B5EF4-FFF2-40B4-BE49-F238E27FC236}">
                <a16:creationId xmlns:a16="http://schemas.microsoft.com/office/drawing/2014/main" xmlns="" id="{F8F7C262-20A4-4DDF-B0BD-03F6C0CFCB7B}"/>
              </a:ext>
            </a:extLst>
          </p:cNvPr>
          <p:cNvGrpSpPr/>
          <p:nvPr/>
        </p:nvGrpSpPr>
        <p:grpSpPr>
          <a:xfrm>
            <a:off x="2116315" y="4516256"/>
            <a:ext cx="2970036" cy="1776595"/>
            <a:chOff x="2116315" y="4516256"/>
            <a:chExt cx="2970036" cy="1776595"/>
          </a:xfrm>
        </p:grpSpPr>
        <p:sp>
          <p:nvSpPr>
            <p:cNvPr id="147" name="SMARTInkShape-1188">
              <a:extLst>
                <a:ext uri="{FF2B5EF4-FFF2-40B4-BE49-F238E27FC236}">
                  <a16:creationId xmlns:a16="http://schemas.microsoft.com/office/drawing/2014/main" xmlns="" id="{87404BE3-94EA-4C8E-A7E0-2FAF99B44139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116315" y="6111870"/>
              <a:ext cx="2970036" cy="92081"/>
            </a:xfrm>
            <a:custGeom>
              <a:avLst/>
              <a:gdLst/>
              <a:ahLst/>
              <a:cxnLst/>
              <a:rect l="0" t="0" r="0" b="0"/>
              <a:pathLst>
                <a:path w="2970036" h="92081">
                  <a:moveTo>
                    <a:pt x="10935" y="92080"/>
                  </a:moveTo>
                  <a:lnTo>
                    <a:pt x="10935" y="92080"/>
                  </a:lnTo>
                  <a:lnTo>
                    <a:pt x="0" y="75678"/>
                  </a:lnTo>
                  <a:lnTo>
                    <a:pt x="2234" y="74795"/>
                  </a:lnTo>
                  <a:lnTo>
                    <a:pt x="37114" y="73263"/>
                  </a:lnTo>
                  <a:lnTo>
                    <a:pt x="83681" y="73099"/>
                  </a:lnTo>
                  <a:lnTo>
                    <a:pt x="105999" y="73075"/>
                  </a:lnTo>
                  <a:lnTo>
                    <a:pt x="131461" y="73060"/>
                  </a:lnTo>
                  <a:lnTo>
                    <a:pt x="159019" y="73051"/>
                  </a:lnTo>
                  <a:lnTo>
                    <a:pt x="190797" y="71633"/>
                  </a:lnTo>
                  <a:lnTo>
                    <a:pt x="225387" y="69276"/>
                  </a:lnTo>
                  <a:lnTo>
                    <a:pt x="261853" y="66294"/>
                  </a:lnTo>
                  <a:lnTo>
                    <a:pt x="303802" y="63601"/>
                  </a:lnTo>
                  <a:lnTo>
                    <a:pt x="349408" y="61100"/>
                  </a:lnTo>
                  <a:lnTo>
                    <a:pt x="397450" y="58726"/>
                  </a:lnTo>
                  <a:lnTo>
                    <a:pt x="451351" y="56438"/>
                  </a:lnTo>
                  <a:lnTo>
                    <a:pt x="509156" y="54208"/>
                  </a:lnTo>
                  <a:lnTo>
                    <a:pt x="569566" y="52015"/>
                  </a:lnTo>
                  <a:lnTo>
                    <a:pt x="634534" y="49142"/>
                  </a:lnTo>
                  <a:lnTo>
                    <a:pt x="702540" y="45816"/>
                  </a:lnTo>
                  <a:lnTo>
                    <a:pt x="772571" y="42187"/>
                  </a:lnTo>
                  <a:lnTo>
                    <a:pt x="846776" y="39062"/>
                  </a:lnTo>
                  <a:lnTo>
                    <a:pt x="923762" y="36274"/>
                  </a:lnTo>
                  <a:lnTo>
                    <a:pt x="1002603" y="33709"/>
                  </a:lnTo>
                  <a:lnTo>
                    <a:pt x="1088325" y="30588"/>
                  </a:lnTo>
                  <a:lnTo>
                    <a:pt x="1178634" y="27096"/>
                  </a:lnTo>
                  <a:lnTo>
                    <a:pt x="1272001" y="23357"/>
                  </a:lnTo>
                  <a:lnTo>
                    <a:pt x="1367406" y="19453"/>
                  </a:lnTo>
                  <a:lnTo>
                    <a:pt x="1464172" y="15440"/>
                  </a:lnTo>
                  <a:lnTo>
                    <a:pt x="1561843" y="11353"/>
                  </a:lnTo>
                  <a:lnTo>
                    <a:pt x="1660823" y="8629"/>
                  </a:lnTo>
                  <a:lnTo>
                    <a:pt x="1760677" y="6812"/>
                  </a:lnTo>
                  <a:lnTo>
                    <a:pt x="1861113" y="5601"/>
                  </a:lnTo>
                  <a:lnTo>
                    <a:pt x="1960526" y="4088"/>
                  </a:lnTo>
                  <a:lnTo>
                    <a:pt x="2059257" y="2375"/>
                  </a:lnTo>
                  <a:lnTo>
                    <a:pt x="2157532" y="526"/>
                  </a:lnTo>
                  <a:lnTo>
                    <a:pt x="2250567" y="0"/>
                  </a:lnTo>
                  <a:lnTo>
                    <a:pt x="2340106" y="354"/>
                  </a:lnTo>
                  <a:lnTo>
                    <a:pt x="2427316" y="1296"/>
                  </a:lnTo>
                  <a:lnTo>
                    <a:pt x="2506622" y="2630"/>
                  </a:lnTo>
                  <a:lnTo>
                    <a:pt x="2580660" y="4224"/>
                  </a:lnTo>
                  <a:lnTo>
                    <a:pt x="2651185" y="5993"/>
                  </a:lnTo>
                  <a:lnTo>
                    <a:pt x="2712312" y="8583"/>
                  </a:lnTo>
                  <a:lnTo>
                    <a:pt x="2767175" y="11721"/>
                  </a:lnTo>
                  <a:lnTo>
                    <a:pt x="2817862" y="15224"/>
                  </a:lnTo>
                  <a:lnTo>
                    <a:pt x="2857298" y="17559"/>
                  </a:lnTo>
                  <a:lnTo>
                    <a:pt x="2889232" y="19116"/>
                  </a:lnTo>
                  <a:lnTo>
                    <a:pt x="2934122" y="20846"/>
                  </a:lnTo>
                  <a:lnTo>
                    <a:pt x="2970035" y="222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189">
              <a:extLst>
                <a:ext uri="{FF2B5EF4-FFF2-40B4-BE49-F238E27FC236}">
                  <a16:creationId xmlns:a16="http://schemas.microsoft.com/office/drawing/2014/main" xmlns="" id="{9D6496AA-6DE4-4B91-B86E-47FF4766B5F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305050" y="4516256"/>
              <a:ext cx="284762" cy="1776595"/>
            </a:xfrm>
            <a:custGeom>
              <a:avLst/>
              <a:gdLst/>
              <a:ahLst/>
              <a:cxnLst/>
              <a:rect l="0" t="0" r="0" b="0"/>
              <a:pathLst>
                <a:path w="284762" h="1776595">
                  <a:moveTo>
                    <a:pt x="273050" y="17644"/>
                  </a:moveTo>
                  <a:lnTo>
                    <a:pt x="273050" y="17644"/>
                  </a:lnTo>
                  <a:lnTo>
                    <a:pt x="268024" y="5710"/>
                  </a:lnTo>
                  <a:lnTo>
                    <a:pt x="267583" y="3338"/>
                  </a:lnTo>
                  <a:lnTo>
                    <a:pt x="266583" y="1757"/>
                  </a:lnTo>
                  <a:lnTo>
                    <a:pt x="265211" y="703"/>
                  </a:lnTo>
                  <a:lnTo>
                    <a:pt x="263590" y="0"/>
                  </a:lnTo>
                  <a:lnTo>
                    <a:pt x="262510" y="237"/>
                  </a:lnTo>
                  <a:lnTo>
                    <a:pt x="261790" y="1100"/>
                  </a:lnTo>
                  <a:lnTo>
                    <a:pt x="261310" y="2381"/>
                  </a:lnTo>
                  <a:lnTo>
                    <a:pt x="271238" y="42370"/>
                  </a:lnTo>
                  <a:lnTo>
                    <a:pt x="276668" y="77887"/>
                  </a:lnTo>
                  <a:lnTo>
                    <a:pt x="278186" y="107683"/>
                  </a:lnTo>
                  <a:lnTo>
                    <a:pt x="280742" y="145385"/>
                  </a:lnTo>
                  <a:lnTo>
                    <a:pt x="283524" y="189424"/>
                  </a:lnTo>
                  <a:lnTo>
                    <a:pt x="284266" y="214008"/>
                  </a:lnTo>
                  <a:lnTo>
                    <a:pt x="284761" y="239570"/>
                  </a:lnTo>
                  <a:lnTo>
                    <a:pt x="284385" y="266489"/>
                  </a:lnTo>
                  <a:lnTo>
                    <a:pt x="283429" y="294313"/>
                  </a:lnTo>
                  <a:lnTo>
                    <a:pt x="282086" y="322740"/>
                  </a:lnTo>
                  <a:lnTo>
                    <a:pt x="279779" y="354391"/>
                  </a:lnTo>
                  <a:lnTo>
                    <a:pt x="276831" y="388192"/>
                  </a:lnTo>
                  <a:lnTo>
                    <a:pt x="273454" y="423426"/>
                  </a:lnTo>
                  <a:lnTo>
                    <a:pt x="266969" y="461732"/>
                  </a:lnTo>
                  <a:lnTo>
                    <a:pt x="258413" y="502087"/>
                  </a:lnTo>
                  <a:lnTo>
                    <a:pt x="248475" y="543805"/>
                  </a:lnTo>
                  <a:lnTo>
                    <a:pt x="238323" y="587140"/>
                  </a:lnTo>
                  <a:lnTo>
                    <a:pt x="228026" y="631553"/>
                  </a:lnTo>
                  <a:lnTo>
                    <a:pt x="217634" y="676683"/>
                  </a:lnTo>
                  <a:lnTo>
                    <a:pt x="205767" y="737814"/>
                  </a:lnTo>
                  <a:lnTo>
                    <a:pt x="192917" y="809612"/>
                  </a:lnTo>
                  <a:lnTo>
                    <a:pt x="179411" y="888523"/>
                  </a:lnTo>
                  <a:lnTo>
                    <a:pt x="168291" y="956652"/>
                  </a:lnTo>
                  <a:lnTo>
                    <a:pt x="158761" y="1017594"/>
                  </a:lnTo>
                  <a:lnTo>
                    <a:pt x="150290" y="1073744"/>
                  </a:lnTo>
                  <a:lnTo>
                    <a:pt x="143232" y="1125994"/>
                  </a:lnTo>
                  <a:lnTo>
                    <a:pt x="137116" y="1175643"/>
                  </a:lnTo>
                  <a:lnTo>
                    <a:pt x="131627" y="1223560"/>
                  </a:lnTo>
                  <a:lnTo>
                    <a:pt x="126557" y="1268911"/>
                  </a:lnTo>
                  <a:lnTo>
                    <a:pt x="121766" y="1312549"/>
                  </a:lnTo>
                  <a:lnTo>
                    <a:pt x="117160" y="1355047"/>
                  </a:lnTo>
                  <a:lnTo>
                    <a:pt x="111974" y="1393962"/>
                  </a:lnTo>
                  <a:lnTo>
                    <a:pt x="106399" y="1430490"/>
                  </a:lnTo>
                  <a:lnTo>
                    <a:pt x="100566" y="1465425"/>
                  </a:lnTo>
                  <a:lnTo>
                    <a:pt x="94561" y="1497887"/>
                  </a:lnTo>
                  <a:lnTo>
                    <a:pt x="88441" y="1528700"/>
                  </a:lnTo>
                  <a:lnTo>
                    <a:pt x="82244" y="1558414"/>
                  </a:lnTo>
                  <a:lnTo>
                    <a:pt x="75996" y="1585280"/>
                  </a:lnTo>
                  <a:lnTo>
                    <a:pt x="69714" y="1610246"/>
                  </a:lnTo>
                  <a:lnTo>
                    <a:pt x="56384" y="1656094"/>
                  </a:lnTo>
                  <a:lnTo>
                    <a:pt x="41052" y="1697639"/>
                  </a:lnTo>
                  <a:lnTo>
                    <a:pt x="24830" y="1731625"/>
                  </a:lnTo>
                  <a:lnTo>
                    <a:pt x="0" y="1776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0" name="SMARTInkShape-1190">
            <a:extLst>
              <a:ext uri="{FF2B5EF4-FFF2-40B4-BE49-F238E27FC236}">
                <a16:creationId xmlns:a16="http://schemas.microsoft.com/office/drawing/2014/main" xmlns="" id="{789C1DCD-4D08-45A6-A31D-3728100FF09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330837" y="4572078"/>
            <a:ext cx="2177664" cy="1619166"/>
          </a:xfrm>
          <a:custGeom>
            <a:avLst/>
            <a:gdLst/>
            <a:ahLst/>
            <a:cxnLst/>
            <a:rect l="0" t="0" r="0" b="0"/>
            <a:pathLst>
              <a:path w="2177664" h="1619166">
                <a:moveTo>
                  <a:pt x="25013" y="1612822"/>
                </a:moveTo>
                <a:lnTo>
                  <a:pt x="25013" y="1612822"/>
                </a:lnTo>
                <a:lnTo>
                  <a:pt x="25013" y="1616480"/>
                </a:lnTo>
                <a:lnTo>
                  <a:pt x="25013" y="1614918"/>
                </a:lnTo>
                <a:lnTo>
                  <a:pt x="25719" y="1614219"/>
                </a:lnTo>
                <a:lnTo>
                  <a:pt x="30082" y="1612531"/>
                </a:lnTo>
                <a:lnTo>
                  <a:pt x="35844" y="1608581"/>
                </a:lnTo>
                <a:lnTo>
                  <a:pt x="42020" y="1607096"/>
                </a:lnTo>
                <a:lnTo>
                  <a:pt x="49168" y="1606555"/>
                </a:lnTo>
                <a:lnTo>
                  <a:pt x="46673" y="1606496"/>
                </a:lnTo>
                <a:lnTo>
                  <a:pt x="45803" y="1605782"/>
                </a:lnTo>
                <a:lnTo>
                  <a:pt x="44292" y="1601007"/>
                </a:lnTo>
                <a:lnTo>
                  <a:pt x="42283" y="1600515"/>
                </a:lnTo>
                <a:lnTo>
                  <a:pt x="35245" y="1600199"/>
                </a:lnTo>
                <a:lnTo>
                  <a:pt x="33245" y="1601585"/>
                </a:lnTo>
                <a:lnTo>
                  <a:pt x="25376" y="1612300"/>
                </a:lnTo>
                <a:lnTo>
                  <a:pt x="25013" y="1619165"/>
                </a:lnTo>
                <a:lnTo>
                  <a:pt x="25013" y="1594994"/>
                </a:lnTo>
                <a:lnTo>
                  <a:pt x="25719" y="1594586"/>
                </a:lnTo>
                <a:lnTo>
                  <a:pt x="31285" y="1593782"/>
                </a:lnTo>
                <a:lnTo>
                  <a:pt x="25889" y="1599240"/>
                </a:lnTo>
                <a:lnTo>
                  <a:pt x="919" y="1600115"/>
                </a:lnTo>
                <a:lnTo>
                  <a:pt x="483" y="1600824"/>
                </a:lnTo>
                <a:lnTo>
                  <a:pt x="0" y="1603491"/>
                </a:lnTo>
                <a:lnTo>
                  <a:pt x="577" y="1604485"/>
                </a:lnTo>
                <a:lnTo>
                  <a:pt x="1667" y="1605147"/>
                </a:lnTo>
                <a:lnTo>
                  <a:pt x="6170" y="1605884"/>
                </a:lnTo>
                <a:lnTo>
                  <a:pt x="48210" y="1606438"/>
                </a:lnTo>
                <a:lnTo>
                  <a:pt x="90586" y="1606465"/>
                </a:lnTo>
                <a:lnTo>
                  <a:pt x="135358" y="1602106"/>
                </a:lnTo>
                <a:lnTo>
                  <a:pt x="182355" y="1600514"/>
                </a:lnTo>
                <a:lnTo>
                  <a:pt x="222447" y="1603571"/>
                </a:lnTo>
                <a:lnTo>
                  <a:pt x="267903" y="1606217"/>
                </a:lnTo>
                <a:lnTo>
                  <a:pt x="304405" y="1606472"/>
                </a:lnTo>
                <a:lnTo>
                  <a:pt x="307783" y="1584150"/>
                </a:lnTo>
                <a:lnTo>
                  <a:pt x="319608" y="1545435"/>
                </a:lnTo>
                <a:lnTo>
                  <a:pt x="327181" y="1510071"/>
                </a:lnTo>
                <a:lnTo>
                  <a:pt x="333188" y="1472781"/>
                </a:lnTo>
                <a:lnTo>
                  <a:pt x="337457" y="1427899"/>
                </a:lnTo>
                <a:lnTo>
                  <a:pt x="342381" y="1381014"/>
                </a:lnTo>
                <a:lnTo>
                  <a:pt x="342505" y="1378055"/>
                </a:lnTo>
                <a:lnTo>
                  <a:pt x="388597" y="1377872"/>
                </a:lnTo>
                <a:lnTo>
                  <a:pt x="434625" y="1375990"/>
                </a:lnTo>
                <a:lnTo>
                  <a:pt x="470465" y="1372846"/>
                </a:lnTo>
                <a:lnTo>
                  <a:pt x="517930" y="1371696"/>
                </a:lnTo>
                <a:lnTo>
                  <a:pt x="543361" y="1369675"/>
                </a:lnTo>
                <a:lnTo>
                  <a:pt x="564757" y="1365173"/>
                </a:lnTo>
                <a:lnTo>
                  <a:pt x="564759" y="1365173"/>
                </a:lnTo>
                <a:lnTo>
                  <a:pt x="564762" y="1365171"/>
                </a:lnTo>
                <a:lnTo>
                  <a:pt x="564763" y="1361801"/>
                </a:lnTo>
                <a:lnTo>
                  <a:pt x="566644" y="1358265"/>
                </a:lnTo>
                <a:lnTo>
                  <a:pt x="568134" y="1356333"/>
                </a:lnTo>
                <a:lnTo>
                  <a:pt x="569789" y="1350425"/>
                </a:lnTo>
                <a:lnTo>
                  <a:pt x="570939" y="1314416"/>
                </a:lnTo>
                <a:lnTo>
                  <a:pt x="571767" y="1275893"/>
                </a:lnTo>
                <a:lnTo>
                  <a:pt x="575462" y="1233199"/>
                </a:lnTo>
                <a:lnTo>
                  <a:pt x="577576" y="1192091"/>
                </a:lnTo>
                <a:lnTo>
                  <a:pt x="580491" y="1159690"/>
                </a:lnTo>
                <a:lnTo>
                  <a:pt x="577464" y="1136603"/>
                </a:lnTo>
                <a:lnTo>
                  <a:pt x="582930" y="1142042"/>
                </a:lnTo>
                <a:lnTo>
                  <a:pt x="586922" y="1142662"/>
                </a:lnTo>
                <a:lnTo>
                  <a:pt x="592574" y="1142844"/>
                </a:lnTo>
                <a:lnTo>
                  <a:pt x="634641" y="1135080"/>
                </a:lnTo>
                <a:lnTo>
                  <a:pt x="680323" y="1131181"/>
                </a:lnTo>
                <a:lnTo>
                  <a:pt x="720907" y="1127135"/>
                </a:lnTo>
                <a:lnTo>
                  <a:pt x="760841" y="1121468"/>
                </a:lnTo>
                <a:lnTo>
                  <a:pt x="807433" y="1113015"/>
                </a:lnTo>
                <a:lnTo>
                  <a:pt x="846357" y="1110467"/>
                </a:lnTo>
                <a:lnTo>
                  <a:pt x="847742" y="1109290"/>
                </a:lnTo>
                <a:lnTo>
                  <a:pt x="848666" y="1107801"/>
                </a:lnTo>
                <a:lnTo>
                  <a:pt x="849987" y="1106808"/>
                </a:lnTo>
                <a:lnTo>
                  <a:pt x="856771" y="1104844"/>
                </a:lnTo>
                <a:lnTo>
                  <a:pt x="856836" y="1101457"/>
                </a:lnTo>
                <a:lnTo>
                  <a:pt x="858732" y="1097917"/>
                </a:lnTo>
                <a:lnTo>
                  <a:pt x="861927" y="1092581"/>
                </a:lnTo>
                <a:lnTo>
                  <a:pt x="866987" y="1076266"/>
                </a:lnTo>
                <a:lnTo>
                  <a:pt x="872595" y="1029765"/>
                </a:lnTo>
                <a:lnTo>
                  <a:pt x="875622" y="984830"/>
                </a:lnTo>
                <a:lnTo>
                  <a:pt x="875875" y="943719"/>
                </a:lnTo>
                <a:lnTo>
                  <a:pt x="875905" y="896532"/>
                </a:lnTo>
                <a:lnTo>
                  <a:pt x="879673" y="864788"/>
                </a:lnTo>
                <a:lnTo>
                  <a:pt x="885345" y="831629"/>
                </a:lnTo>
                <a:lnTo>
                  <a:pt x="891800" y="789867"/>
                </a:lnTo>
                <a:lnTo>
                  <a:pt x="896220" y="745674"/>
                </a:lnTo>
                <a:lnTo>
                  <a:pt x="900642" y="705272"/>
                </a:lnTo>
                <a:lnTo>
                  <a:pt x="904596" y="660971"/>
                </a:lnTo>
                <a:lnTo>
                  <a:pt x="907057" y="620521"/>
                </a:lnTo>
                <a:lnTo>
                  <a:pt x="907610" y="573186"/>
                </a:lnTo>
                <a:lnTo>
                  <a:pt x="907656" y="552021"/>
                </a:lnTo>
                <a:lnTo>
                  <a:pt x="908364" y="550021"/>
                </a:lnTo>
                <a:lnTo>
                  <a:pt x="909541" y="548688"/>
                </a:lnTo>
                <a:lnTo>
                  <a:pt x="913935" y="546068"/>
                </a:lnTo>
                <a:lnTo>
                  <a:pt x="922845" y="546026"/>
                </a:lnTo>
                <a:lnTo>
                  <a:pt x="962963" y="533157"/>
                </a:lnTo>
                <a:lnTo>
                  <a:pt x="1005056" y="524823"/>
                </a:lnTo>
                <a:lnTo>
                  <a:pt x="1049772" y="517087"/>
                </a:lnTo>
                <a:lnTo>
                  <a:pt x="1092994" y="514828"/>
                </a:lnTo>
                <a:lnTo>
                  <a:pt x="1123457" y="513640"/>
                </a:lnTo>
                <a:lnTo>
                  <a:pt x="1135722" y="508186"/>
                </a:lnTo>
                <a:lnTo>
                  <a:pt x="1160250" y="507922"/>
                </a:lnTo>
                <a:lnTo>
                  <a:pt x="1164615" y="504551"/>
                </a:lnTo>
                <a:lnTo>
                  <a:pt x="1166503" y="501015"/>
                </a:lnTo>
                <a:lnTo>
                  <a:pt x="1178826" y="458018"/>
                </a:lnTo>
                <a:lnTo>
                  <a:pt x="1192168" y="411825"/>
                </a:lnTo>
                <a:lnTo>
                  <a:pt x="1193391" y="366870"/>
                </a:lnTo>
                <a:lnTo>
                  <a:pt x="1193413" y="355564"/>
                </a:lnTo>
                <a:lnTo>
                  <a:pt x="1198880" y="355526"/>
                </a:lnTo>
                <a:lnTo>
                  <a:pt x="1199174" y="354819"/>
                </a:lnTo>
                <a:lnTo>
                  <a:pt x="1199501" y="352152"/>
                </a:lnTo>
                <a:lnTo>
                  <a:pt x="1201000" y="351159"/>
                </a:lnTo>
                <a:lnTo>
                  <a:pt x="1211261" y="349761"/>
                </a:lnTo>
                <a:lnTo>
                  <a:pt x="1250657" y="349250"/>
                </a:lnTo>
                <a:lnTo>
                  <a:pt x="1291922" y="349892"/>
                </a:lnTo>
                <a:lnTo>
                  <a:pt x="1328434" y="354246"/>
                </a:lnTo>
                <a:lnTo>
                  <a:pt x="1368807" y="359299"/>
                </a:lnTo>
                <a:lnTo>
                  <a:pt x="1415537" y="361533"/>
                </a:lnTo>
                <a:lnTo>
                  <a:pt x="1434661" y="361871"/>
                </a:lnTo>
                <a:lnTo>
                  <a:pt x="1445541" y="350335"/>
                </a:lnTo>
                <a:lnTo>
                  <a:pt x="1455912" y="328464"/>
                </a:lnTo>
                <a:lnTo>
                  <a:pt x="1468582" y="283038"/>
                </a:lnTo>
                <a:lnTo>
                  <a:pt x="1478915" y="237548"/>
                </a:lnTo>
                <a:lnTo>
                  <a:pt x="1479163" y="228532"/>
                </a:lnTo>
                <a:lnTo>
                  <a:pt x="1484630" y="228522"/>
                </a:lnTo>
                <a:lnTo>
                  <a:pt x="1484924" y="227817"/>
                </a:lnTo>
                <a:lnTo>
                  <a:pt x="1485513" y="222174"/>
                </a:lnTo>
                <a:lnTo>
                  <a:pt x="1508117" y="217146"/>
                </a:lnTo>
                <a:lnTo>
                  <a:pt x="1545873" y="216083"/>
                </a:lnTo>
                <a:lnTo>
                  <a:pt x="1592686" y="215873"/>
                </a:lnTo>
                <a:lnTo>
                  <a:pt x="1635999" y="219199"/>
                </a:lnTo>
                <a:lnTo>
                  <a:pt x="1657159" y="226654"/>
                </a:lnTo>
                <a:lnTo>
                  <a:pt x="1668865" y="233039"/>
                </a:lnTo>
                <a:lnTo>
                  <a:pt x="1707839" y="240929"/>
                </a:lnTo>
                <a:lnTo>
                  <a:pt x="1713206" y="239210"/>
                </a:lnTo>
                <a:lnTo>
                  <a:pt x="1717943" y="236800"/>
                </a:lnTo>
                <a:lnTo>
                  <a:pt x="1722400" y="235729"/>
                </a:lnTo>
                <a:lnTo>
                  <a:pt x="1723871" y="234738"/>
                </a:lnTo>
                <a:lnTo>
                  <a:pt x="1724851" y="233371"/>
                </a:lnTo>
                <a:lnTo>
                  <a:pt x="1726647" y="229972"/>
                </a:lnTo>
                <a:lnTo>
                  <a:pt x="1735536" y="219967"/>
                </a:lnTo>
                <a:lnTo>
                  <a:pt x="1737746" y="212020"/>
                </a:lnTo>
                <a:lnTo>
                  <a:pt x="1740871" y="197527"/>
                </a:lnTo>
                <a:lnTo>
                  <a:pt x="1754409" y="151602"/>
                </a:lnTo>
                <a:lnTo>
                  <a:pt x="1763517" y="112250"/>
                </a:lnTo>
                <a:lnTo>
                  <a:pt x="1778849" y="67953"/>
                </a:lnTo>
                <a:lnTo>
                  <a:pt x="1788981" y="31187"/>
                </a:lnTo>
                <a:lnTo>
                  <a:pt x="1790313" y="6272"/>
                </a:lnTo>
                <a:lnTo>
                  <a:pt x="1828595" y="5566"/>
                </a:lnTo>
                <a:lnTo>
                  <a:pt x="1869076" y="1908"/>
                </a:lnTo>
                <a:lnTo>
                  <a:pt x="1905281" y="805"/>
                </a:lnTo>
                <a:lnTo>
                  <a:pt x="1948654" y="314"/>
                </a:lnTo>
                <a:lnTo>
                  <a:pt x="1995448" y="96"/>
                </a:lnTo>
                <a:lnTo>
                  <a:pt x="2042116" y="0"/>
                </a:lnTo>
                <a:lnTo>
                  <a:pt x="2079319" y="1837"/>
                </a:lnTo>
                <a:lnTo>
                  <a:pt x="2120302" y="4958"/>
                </a:lnTo>
                <a:lnTo>
                  <a:pt x="2167609" y="6926"/>
                </a:lnTo>
                <a:lnTo>
                  <a:pt x="2177663" y="1262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SMARTInkShape-1191">
            <a:extLst>
              <a:ext uri="{FF2B5EF4-FFF2-40B4-BE49-F238E27FC236}">
                <a16:creationId xmlns:a16="http://schemas.microsoft.com/office/drawing/2014/main" xmlns="" id="{D58290EB-2969-4ABB-A9F8-4B10CC870F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355850" y="4540250"/>
            <a:ext cx="2463801" cy="1635609"/>
          </a:xfrm>
          <a:custGeom>
            <a:avLst/>
            <a:gdLst/>
            <a:ahLst/>
            <a:cxnLst/>
            <a:rect l="0" t="0" r="0" b="0"/>
            <a:pathLst>
              <a:path w="2463801" h="1635609">
                <a:moveTo>
                  <a:pt x="0" y="1625600"/>
                </a:moveTo>
                <a:lnTo>
                  <a:pt x="0" y="1625600"/>
                </a:lnTo>
                <a:lnTo>
                  <a:pt x="0" y="1631067"/>
                </a:lnTo>
                <a:lnTo>
                  <a:pt x="706" y="1631362"/>
                </a:lnTo>
                <a:lnTo>
                  <a:pt x="47363" y="1635608"/>
                </a:lnTo>
                <a:lnTo>
                  <a:pt x="89071" y="1630345"/>
                </a:lnTo>
                <a:lnTo>
                  <a:pt x="132041" y="1617228"/>
                </a:lnTo>
                <a:lnTo>
                  <a:pt x="177723" y="1594965"/>
                </a:lnTo>
                <a:lnTo>
                  <a:pt x="221361" y="1570479"/>
                </a:lnTo>
                <a:lnTo>
                  <a:pt x="266108" y="1544536"/>
                </a:lnTo>
                <a:lnTo>
                  <a:pt x="312624" y="1522157"/>
                </a:lnTo>
                <a:lnTo>
                  <a:pt x="354405" y="1500320"/>
                </a:lnTo>
                <a:lnTo>
                  <a:pt x="399980" y="1475045"/>
                </a:lnTo>
                <a:lnTo>
                  <a:pt x="442393" y="1445668"/>
                </a:lnTo>
                <a:lnTo>
                  <a:pt x="488877" y="1411189"/>
                </a:lnTo>
                <a:lnTo>
                  <a:pt x="534810" y="1373791"/>
                </a:lnTo>
                <a:lnTo>
                  <a:pt x="559192" y="1347962"/>
                </a:lnTo>
                <a:lnTo>
                  <a:pt x="567441" y="1341339"/>
                </a:lnTo>
                <a:lnTo>
                  <a:pt x="609603" y="1297362"/>
                </a:lnTo>
                <a:lnTo>
                  <a:pt x="617363" y="1291333"/>
                </a:lnTo>
                <a:lnTo>
                  <a:pt x="658361" y="1246694"/>
                </a:lnTo>
                <a:lnTo>
                  <a:pt x="693591" y="1200150"/>
                </a:lnTo>
                <a:lnTo>
                  <a:pt x="725262" y="1156092"/>
                </a:lnTo>
                <a:lnTo>
                  <a:pt x="757820" y="1111018"/>
                </a:lnTo>
                <a:lnTo>
                  <a:pt x="785037" y="1063528"/>
                </a:lnTo>
                <a:lnTo>
                  <a:pt x="806446" y="1016372"/>
                </a:lnTo>
                <a:lnTo>
                  <a:pt x="821031" y="990633"/>
                </a:lnTo>
                <a:lnTo>
                  <a:pt x="827041" y="982148"/>
                </a:lnTo>
                <a:lnTo>
                  <a:pt x="831836" y="969438"/>
                </a:lnTo>
                <a:lnTo>
                  <a:pt x="862676" y="922867"/>
                </a:lnTo>
                <a:lnTo>
                  <a:pt x="877241" y="905933"/>
                </a:lnTo>
                <a:lnTo>
                  <a:pt x="892314" y="876169"/>
                </a:lnTo>
                <a:lnTo>
                  <a:pt x="904172" y="862777"/>
                </a:lnTo>
                <a:lnTo>
                  <a:pt x="918938" y="849692"/>
                </a:lnTo>
                <a:lnTo>
                  <a:pt x="925589" y="841897"/>
                </a:lnTo>
                <a:lnTo>
                  <a:pt x="970853" y="799263"/>
                </a:lnTo>
                <a:lnTo>
                  <a:pt x="980672" y="789818"/>
                </a:lnTo>
                <a:lnTo>
                  <a:pt x="1014238" y="745045"/>
                </a:lnTo>
                <a:lnTo>
                  <a:pt x="1060454" y="698500"/>
                </a:lnTo>
                <a:lnTo>
                  <a:pt x="1077384" y="684937"/>
                </a:lnTo>
                <a:lnTo>
                  <a:pt x="1123950" y="660414"/>
                </a:lnTo>
                <a:lnTo>
                  <a:pt x="1169353" y="643467"/>
                </a:lnTo>
                <a:lnTo>
                  <a:pt x="1215677" y="626768"/>
                </a:lnTo>
                <a:lnTo>
                  <a:pt x="1256991" y="609992"/>
                </a:lnTo>
                <a:lnTo>
                  <a:pt x="1301732" y="589339"/>
                </a:lnTo>
                <a:lnTo>
                  <a:pt x="1345493" y="567908"/>
                </a:lnTo>
                <a:lnTo>
                  <a:pt x="1390911" y="544891"/>
                </a:lnTo>
                <a:lnTo>
                  <a:pt x="1420553" y="531638"/>
                </a:lnTo>
                <a:lnTo>
                  <a:pt x="1442618" y="517777"/>
                </a:lnTo>
                <a:lnTo>
                  <a:pt x="1451830" y="513954"/>
                </a:lnTo>
                <a:lnTo>
                  <a:pt x="1483858" y="493375"/>
                </a:lnTo>
                <a:lnTo>
                  <a:pt x="1493134" y="490261"/>
                </a:lnTo>
                <a:lnTo>
                  <a:pt x="1498052" y="485770"/>
                </a:lnTo>
                <a:lnTo>
                  <a:pt x="1503295" y="479775"/>
                </a:lnTo>
                <a:lnTo>
                  <a:pt x="1538188" y="452978"/>
                </a:lnTo>
                <a:lnTo>
                  <a:pt x="1568457" y="405959"/>
                </a:lnTo>
                <a:lnTo>
                  <a:pt x="1578328" y="385175"/>
                </a:lnTo>
                <a:lnTo>
                  <a:pt x="1581019" y="373221"/>
                </a:lnTo>
                <a:lnTo>
                  <a:pt x="1596872" y="341077"/>
                </a:lnTo>
                <a:lnTo>
                  <a:pt x="1608746" y="324738"/>
                </a:lnTo>
                <a:lnTo>
                  <a:pt x="1623659" y="290079"/>
                </a:lnTo>
                <a:lnTo>
                  <a:pt x="1646768" y="259141"/>
                </a:lnTo>
                <a:lnTo>
                  <a:pt x="1692519" y="224546"/>
                </a:lnTo>
                <a:lnTo>
                  <a:pt x="1737685" y="191754"/>
                </a:lnTo>
                <a:lnTo>
                  <a:pt x="1766325" y="175606"/>
                </a:lnTo>
                <a:lnTo>
                  <a:pt x="1780737" y="163543"/>
                </a:lnTo>
                <a:lnTo>
                  <a:pt x="1805571" y="153396"/>
                </a:lnTo>
                <a:lnTo>
                  <a:pt x="1846191" y="123521"/>
                </a:lnTo>
                <a:lnTo>
                  <a:pt x="1861059" y="121217"/>
                </a:lnTo>
                <a:lnTo>
                  <a:pt x="1868537" y="120196"/>
                </a:lnTo>
                <a:lnTo>
                  <a:pt x="1880969" y="115674"/>
                </a:lnTo>
                <a:lnTo>
                  <a:pt x="1895877" y="113775"/>
                </a:lnTo>
                <a:lnTo>
                  <a:pt x="1914245" y="104190"/>
                </a:lnTo>
                <a:lnTo>
                  <a:pt x="1960042" y="92170"/>
                </a:lnTo>
                <a:lnTo>
                  <a:pt x="2004561" y="73998"/>
                </a:lnTo>
                <a:lnTo>
                  <a:pt x="2016362" y="70669"/>
                </a:lnTo>
                <a:lnTo>
                  <a:pt x="2034175" y="69216"/>
                </a:lnTo>
                <a:lnTo>
                  <a:pt x="2046545" y="64392"/>
                </a:lnTo>
                <a:lnTo>
                  <a:pt x="2067379" y="62847"/>
                </a:lnTo>
                <a:lnTo>
                  <a:pt x="2074860" y="59152"/>
                </a:lnTo>
                <a:lnTo>
                  <a:pt x="2117968" y="50698"/>
                </a:lnTo>
                <a:lnTo>
                  <a:pt x="2125597" y="46615"/>
                </a:lnTo>
                <a:lnTo>
                  <a:pt x="2170420" y="36649"/>
                </a:lnTo>
                <a:lnTo>
                  <a:pt x="2185902" y="33201"/>
                </a:lnTo>
                <a:lnTo>
                  <a:pt x="2202014" y="30298"/>
                </a:lnTo>
                <a:lnTo>
                  <a:pt x="2213842" y="24970"/>
                </a:lnTo>
                <a:lnTo>
                  <a:pt x="2225579" y="18922"/>
                </a:lnTo>
                <a:lnTo>
                  <a:pt x="2240581" y="14543"/>
                </a:lnTo>
                <a:lnTo>
                  <a:pt x="2248880" y="12814"/>
                </a:lnTo>
                <a:lnTo>
                  <a:pt x="2258931" y="8579"/>
                </a:lnTo>
                <a:lnTo>
                  <a:pt x="2303760" y="287"/>
                </a:lnTo>
                <a:lnTo>
                  <a:pt x="2349697" y="11"/>
                </a:lnTo>
                <a:lnTo>
                  <a:pt x="2393790" y="0"/>
                </a:lnTo>
                <a:lnTo>
                  <a:pt x="2414390" y="705"/>
                </a:lnTo>
                <a:lnTo>
                  <a:pt x="2424152" y="4364"/>
                </a:lnTo>
                <a:lnTo>
                  <a:pt x="2452096" y="6881"/>
                </a:lnTo>
                <a:lnTo>
                  <a:pt x="2463800" y="1270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5" name="SMARTInkShape-Group215">
            <a:extLst>
              <a:ext uri="{FF2B5EF4-FFF2-40B4-BE49-F238E27FC236}">
                <a16:creationId xmlns:a16="http://schemas.microsoft.com/office/drawing/2014/main" xmlns="" id="{63E3051E-A8D1-47AF-A225-6A71AE7F3A1F}"/>
              </a:ext>
            </a:extLst>
          </p:cNvPr>
          <p:cNvGrpSpPr/>
          <p:nvPr/>
        </p:nvGrpSpPr>
        <p:grpSpPr>
          <a:xfrm>
            <a:off x="3143250" y="6359329"/>
            <a:ext cx="892658" cy="257372"/>
            <a:chOff x="3143250" y="6359329"/>
            <a:chExt cx="892658" cy="257372"/>
          </a:xfrm>
        </p:grpSpPr>
        <p:sp>
          <p:nvSpPr>
            <p:cNvPr id="152" name="SMARTInkShape-1192">
              <a:extLst>
                <a:ext uri="{FF2B5EF4-FFF2-40B4-BE49-F238E27FC236}">
                  <a16:creationId xmlns:a16="http://schemas.microsoft.com/office/drawing/2014/main" xmlns="" id="{74B4E99F-4336-47ED-B310-3298B4C4129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529633" y="6478765"/>
              <a:ext cx="432768" cy="23636"/>
            </a:xfrm>
            <a:custGeom>
              <a:avLst/>
              <a:gdLst/>
              <a:ahLst/>
              <a:cxnLst/>
              <a:rect l="0" t="0" r="0" b="0"/>
              <a:pathLst>
                <a:path w="432768" h="23636">
                  <a:moveTo>
                    <a:pt x="7317" y="10935"/>
                  </a:moveTo>
                  <a:lnTo>
                    <a:pt x="7317" y="10935"/>
                  </a:lnTo>
                  <a:lnTo>
                    <a:pt x="575" y="4193"/>
                  </a:lnTo>
                  <a:lnTo>
                    <a:pt x="0" y="2206"/>
                  </a:lnTo>
                  <a:lnTo>
                    <a:pt x="1028" y="884"/>
                  </a:lnTo>
                  <a:lnTo>
                    <a:pt x="3124" y="0"/>
                  </a:lnTo>
                  <a:lnTo>
                    <a:pt x="43256" y="3653"/>
                  </a:lnTo>
                  <a:lnTo>
                    <a:pt x="90317" y="7228"/>
                  </a:lnTo>
                  <a:lnTo>
                    <a:pt x="120506" y="9875"/>
                  </a:lnTo>
                  <a:lnTo>
                    <a:pt x="154038" y="13050"/>
                  </a:lnTo>
                  <a:lnTo>
                    <a:pt x="189797" y="16579"/>
                  </a:lnTo>
                  <a:lnTo>
                    <a:pt x="225632" y="18930"/>
                  </a:lnTo>
                  <a:lnTo>
                    <a:pt x="261516" y="20499"/>
                  </a:lnTo>
                  <a:lnTo>
                    <a:pt x="297432" y="21544"/>
                  </a:lnTo>
                  <a:lnTo>
                    <a:pt x="328433" y="22241"/>
                  </a:lnTo>
                  <a:lnTo>
                    <a:pt x="356155" y="22706"/>
                  </a:lnTo>
                  <a:lnTo>
                    <a:pt x="398718" y="23221"/>
                  </a:lnTo>
                  <a:lnTo>
                    <a:pt x="432767" y="236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193">
              <a:extLst>
                <a:ext uri="{FF2B5EF4-FFF2-40B4-BE49-F238E27FC236}">
                  <a16:creationId xmlns:a16="http://schemas.microsoft.com/office/drawing/2014/main" xmlns="" id="{5186B0E5-0FDE-4A8F-A1EF-76E9B0372991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143250" y="6359329"/>
              <a:ext cx="323851" cy="200222"/>
            </a:xfrm>
            <a:custGeom>
              <a:avLst/>
              <a:gdLst/>
              <a:ahLst/>
              <a:cxnLst/>
              <a:rect l="0" t="0" r="0" b="0"/>
              <a:pathLst>
                <a:path w="323851" h="20022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25693" y="1275"/>
                  </a:lnTo>
                  <a:lnTo>
                    <a:pt x="69231" y="12863"/>
                  </a:lnTo>
                  <a:lnTo>
                    <a:pt x="102266" y="27580"/>
                  </a:lnTo>
                  <a:lnTo>
                    <a:pt x="132940" y="46586"/>
                  </a:lnTo>
                  <a:lnTo>
                    <a:pt x="155981" y="69145"/>
                  </a:lnTo>
                  <a:lnTo>
                    <a:pt x="161842" y="82498"/>
                  </a:lnTo>
                  <a:lnTo>
                    <a:pt x="164593" y="112386"/>
                  </a:lnTo>
                  <a:lnTo>
                    <a:pt x="155467" y="140722"/>
                  </a:lnTo>
                  <a:lnTo>
                    <a:pt x="130496" y="176712"/>
                  </a:lnTo>
                  <a:lnTo>
                    <a:pt x="113031" y="192594"/>
                  </a:lnTo>
                  <a:lnTo>
                    <a:pt x="100565" y="197302"/>
                  </a:lnTo>
                  <a:lnTo>
                    <a:pt x="96677" y="196158"/>
                  </a:lnTo>
                  <a:lnTo>
                    <a:pt x="94085" y="193279"/>
                  </a:lnTo>
                  <a:lnTo>
                    <a:pt x="92356" y="189243"/>
                  </a:lnTo>
                  <a:lnTo>
                    <a:pt x="97962" y="173470"/>
                  </a:lnTo>
                  <a:lnTo>
                    <a:pt x="124511" y="137026"/>
                  </a:lnTo>
                  <a:lnTo>
                    <a:pt x="168126" y="90480"/>
                  </a:lnTo>
                  <a:lnTo>
                    <a:pt x="213034" y="48467"/>
                  </a:lnTo>
                  <a:lnTo>
                    <a:pt x="257069" y="12498"/>
                  </a:lnTo>
                  <a:lnTo>
                    <a:pt x="218473" y="55295"/>
                  </a:lnTo>
                  <a:lnTo>
                    <a:pt x="190557" y="97073"/>
                  </a:lnTo>
                  <a:lnTo>
                    <a:pt x="184188" y="110289"/>
                  </a:lnTo>
                  <a:lnTo>
                    <a:pt x="182756" y="136262"/>
                  </a:lnTo>
                  <a:lnTo>
                    <a:pt x="185337" y="149115"/>
                  </a:lnTo>
                  <a:lnTo>
                    <a:pt x="201376" y="170921"/>
                  </a:lnTo>
                  <a:lnTo>
                    <a:pt x="212567" y="180688"/>
                  </a:lnTo>
                  <a:lnTo>
                    <a:pt x="251343" y="191539"/>
                  </a:lnTo>
                  <a:lnTo>
                    <a:pt x="291624" y="196362"/>
                  </a:lnTo>
                  <a:lnTo>
                    <a:pt x="323850" y="2002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194">
              <a:extLst>
                <a:ext uri="{FF2B5EF4-FFF2-40B4-BE49-F238E27FC236}">
                  <a16:creationId xmlns:a16="http://schemas.microsoft.com/office/drawing/2014/main" xmlns="" id="{441D297C-3208-494F-A685-368128AABF5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867150" y="6415167"/>
              <a:ext cx="168758" cy="201534"/>
            </a:xfrm>
            <a:custGeom>
              <a:avLst/>
              <a:gdLst/>
              <a:ahLst/>
              <a:cxnLst/>
              <a:rect l="0" t="0" r="0" b="0"/>
              <a:pathLst>
                <a:path w="168758" h="201534">
                  <a:moveTo>
                    <a:pt x="63500" y="23733"/>
                  </a:moveTo>
                  <a:lnTo>
                    <a:pt x="63500" y="23733"/>
                  </a:lnTo>
                  <a:lnTo>
                    <a:pt x="29421" y="3959"/>
                  </a:lnTo>
                  <a:lnTo>
                    <a:pt x="28081" y="2083"/>
                  </a:lnTo>
                  <a:lnTo>
                    <a:pt x="29304" y="834"/>
                  </a:lnTo>
                  <a:lnTo>
                    <a:pt x="32236" y="0"/>
                  </a:lnTo>
                  <a:lnTo>
                    <a:pt x="69476" y="5143"/>
                  </a:lnTo>
                  <a:lnTo>
                    <a:pt x="116541" y="20812"/>
                  </a:lnTo>
                  <a:lnTo>
                    <a:pt x="147281" y="37721"/>
                  </a:lnTo>
                  <a:lnTo>
                    <a:pt x="157454" y="48580"/>
                  </a:lnTo>
                  <a:lnTo>
                    <a:pt x="168757" y="73817"/>
                  </a:lnTo>
                  <a:lnTo>
                    <a:pt x="168136" y="99614"/>
                  </a:lnTo>
                  <a:lnTo>
                    <a:pt x="165007" y="112421"/>
                  </a:lnTo>
                  <a:lnTo>
                    <a:pt x="148361" y="136057"/>
                  </a:lnTo>
                  <a:lnTo>
                    <a:pt x="123088" y="156910"/>
                  </a:lnTo>
                  <a:lnTo>
                    <a:pt x="90689" y="173233"/>
                  </a:lnTo>
                  <a:lnTo>
                    <a:pt x="55123" y="185663"/>
                  </a:lnTo>
                  <a:lnTo>
                    <a:pt x="0" y="2015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6" name="SMARTInkShape-1195">
            <a:extLst>
              <a:ext uri="{FF2B5EF4-FFF2-40B4-BE49-F238E27FC236}">
                <a16:creationId xmlns:a16="http://schemas.microsoft.com/office/drawing/2014/main" xmlns="" id="{855FAD36-E461-4FC4-997F-806113550EA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57550" y="5068561"/>
            <a:ext cx="31674" cy="341532"/>
          </a:xfrm>
          <a:custGeom>
            <a:avLst/>
            <a:gdLst/>
            <a:ahLst/>
            <a:cxnLst/>
            <a:rect l="0" t="0" r="0" b="0"/>
            <a:pathLst>
              <a:path w="31674" h="341532">
                <a:moveTo>
                  <a:pt x="0" y="297189"/>
                </a:moveTo>
                <a:lnTo>
                  <a:pt x="0" y="297189"/>
                </a:lnTo>
                <a:lnTo>
                  <a:pt x="0" y="300560"/>
                </a:lnTo>
                <a:lnTo>
                  <a:pt x="705" y="301553"/>
                </a:lnTo>
                <a:lnTo>
                  <a:pt x="1881" y="302215"/>
                </a:lnTo>
                <a:lnTo>
                  <a:pt x="8838" y="303277"/>
                </a:lnTo>
                <a:lnTo>
                  <a:pt x="10125" y="304070"/>
                </a:lnTo>
                <a:lnTo>
                  <a:pt x="10983" y="305304"/>
                </a:lnTo>
                <a:lnTo>
                  <a:pt x="11555" y="306832"/>
                </a:lnTo>
                <a:lnTo>
                  <a:pt x="12642" y="307852"/>
                </a:lnTo>
                <a:lnTo>
                  <a:pt x="18964" y="309865"/>
                </a:lnTo>
                <a:lnTo>
                  <a:pt x="19050" y="263643"/>
                </a:lnTo>
                <a:lnTo>
                  <a:pt x="19050" y="221336"/>
                </a:lnTo>
                <a:lnTo>
                  <a:pt x="19050" y="184089"/>
                </a:lnTo>
                <a:lnTo>
                  <a:pt x="23414" y="138101"/>
                </a:lnTo>
                <a:lnTo>
                  <a:pt x="25138" y="92385"/>
                </a:lnTo>
                <a:lnTo>
                  <a:pt x="27247" y="51487"/>
                </a:lnTo>
                <a:lnTo>
                  <a:pt x="31672" y="13209"/>
                </a:lnTo>
                <a:lnTo>
                  <a:pt x="25477" y="5180"/>
                </a:lnTo>
                <a:lnTo>
                  <a:pt x="28794" y="8486"/>
                </a:lnTo>
                <a:lnTo>
                  <a:pt x="30437" y="12008"/>
                </a:lnTo>
                <a:lnTo>
                  <a:pt x="31673" y="24192"/>
                </a:lnTo>
                <a:lnTo>
                  <a:pt x="25659" y="69017"/>
                </a:lnTo>
                <a:lnTo>
                  <a:pt x="25434" y="109184"/>
                </a:lnTo>
                <a:lnTo>
                  <a:pt x="25407" y="149515"/>
                </a:lnTo>
                <a:lnTo>
                  <a:pt x="25401" y="190747"/>
                </a:lnTo>
                <a:lnTo>
                  <a:pt x="25400" y="228682"/>
                </a:lnTo>
                <a:lnTo>
                  <a:pt x="25400" y="263250"/>
                </a:lnTo>
                <a:lnTo>
                  <a:pt x="22029" y="305694"/>
                </a:lnTo>
                <a:lnTo>
                  <a:pt x="14569" y="332343"/>
                </a:lnTo>
                <a:lnTo>
                  <a:pt x="6457" y="341531"/>
                </a:lnTo>
                <a:lnTo>
                  <a:pt x="6381" y="334865"/>
                </a:lnTo>
                <a:lnTo>
                  <a:pt x="14190" y="287743"/>
                </a:lnTo>
                <a:lnTo>
                  <a:pt x="18090" y="241152"/>
                </a:lnTo>
                <a:lnTo>
                  <a:pt x="22137" y="202269"/>
                </a:lnTo>
                <a:lnTo>
                  <a:pt x="24433" y="163937"/>
                </a:lnTo>
                <a:lnTo>
                  <a:pt x="25209" y="117422"/>
                </a:lnTo>
                <a:lnTo>
                  <a:pt x="25362" y="73845"/>
                </a:lnTo>
                <a:lnTo>
                  <a:pt x="19637" y="28134"/>
                </a:lnTo>
                <a:lnTo>
                  <a:pt x="19052" y="0"/>
                </a:lnTo>
                <a:lnTo>
                  <a:pt x="22421" y="5854"/>
                </a:lnTo>
                <a:lnTo>
                  <a:pt x="24517" y="40123"/>
                </a:lnTo>
                <a:lnTo>
                  <a:pt x="21767" y="87122"/>
                </a:lnTo>
                <a:lnTo>
                  <a:pt x="18376" y="121981"/>
                </a:lnTo>
                <a:lnTo>
                  <a:pt x="15222" y="155819"/>
                </a:lnTo>
                <a:lnTo>
                  <a:pt x="12700" y="20828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5" name="SMARTInkShape-Group217">
            <a:extLst>
              <a:ext uri="{FF2B5EF4-FFF2-40B4-BE49-F238E27FC236}">
                <a16:creationId xmlns:a16="http://schemas.microsoft.com/office/drawing/2014/main" xmlns="" id="{65E376E0-DD81-4144-A930-047EA8196905}"/>
              </a:ext>
            </a:extLst>
          </p:cNvPr>
          <p:cNvGrpSpPr/>
          <p:nvPr/>
        </p:nvGrpSpPr>
        <p:grpSpPr>
          <a:xfrm>
            <a:off x="9827312" y="3117850"/>
            <a:ext cx="1050239" cy="1482483"/>
            <a:chOff x="9827312" y="3117850"/>
            <a:chExt cx="1050239" cy="1482483"/>
          </a:xfrm>
        </p:grpSpPr>
        <p:sp>
          <p:nvSpPr>
            <p:cNvPr id="157" name="SMARTInkShape-1196">
              <a:extLst>
                <a:ext uri="{FF2B5EF4-FFF2-40B4-BE49-F238E27FC236}">
                  <a16:creationId xmlns:a16="http://schemas.microsoft.com/office/drawing/2014/main" xmlns="" id="{65B6B8C4-5967-4D98-B7BC-A9B185F5BBC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0725150" y="4065300"/>
              <a:ext cx="152401" cy="93951"/>
            </a:xfrm>
            <a:custGeom>
              <a:avLst/>
              <a:gdLst/>
              <a:ahLst/>
              <a:cxnLst/>
              <a:rect l="0" t="0" r="0" b="0"/>
              <a:pathLst>
                <a:path w="152401" h="93951">
                  <a:moveTo>
                    <a:pt x="0" y="24100"/>
                  </a:moveTo>
                  <a:lnTo>
                    <a:pt x="0" y="24100"/>
                  </a:lnTo>
                  <a:lnTo>
                    <a:pt x="10844" y="14666"/>
                  </a:lnTo>
                  <a:lnTo>
                    <a:pt x="44139" y="1623"/>
                  </a:lnTo>
                  <a:lnTo>
                    <a:pt x="53955" y="0"/>
                  </a:lnTo>
                  <a:lnTo>
                    <a:pt x="61138" y="1159"/>
                  </a:lnTo>
                  <a:lnTo>
                    <a:pt x="64043" y="2456"/>
                  </a:lnTo>
                  <a:lnTo>
                    <a:pt x="65273" y="5437"/>
                  </a:lnTo>
                  <a:lnTo>
                    <a:pt x="64757" y="14394"/>
                  </a:lnTo>
                  <a:lnTo>
                    <a:pt x="58413" y="25431"/>
                  </a:lnTo>
                  <a:lnTo>
                    <a:pt x="46706" y="43545"/>
                  </a:lnTo>
                  <a:lnTo>
                    <a:pt x="40514" y="54614"/>
                  </a:lnTo>
                  <a:lnTo>
                    <a:pt x="31212" y="64813"/>
                  </a:lnTo>
                  <a:lnTo>
                    <a:pt x="30685" y="67470"/>
                  </a:lnTo>
                  <a:lnTo>
                    <a:pt x="31040" y="69946"/>
                  </a:lnTo>
                  <a:lnTo>
                    <a:pt x="33315" y="74580"/>
                  </a:lnTo>
                  <a:lnTo>
                    <a:pt x="34910" y="76803"/>
                  </a:lnTo>
                  <a:lnTo>
                    <a:pt x="79125" y="82546"/>
                  </a:lnTo>
                  <a:lnTo>
                    <a:pt x="115167" y="87984"/>
                  </a:lnTo>
                  <a:lnTo>
                    <a:pt x="152400" y="93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197">
              <a:extLst>
                <a:ext uri="{FF2B5EF4-FFF2-40B4-BE49-F238E27FC236}">
                  <a16:creationId xmlns:a16="http://schemas.microsoft.com/office/drawing/2014/main" xmlns="" id="{4B23A0AD-5D7B-40DA-A1CC-D9BEAECF3FB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0517716" y="4188401"/>
              <a:ext cx="150285" cy="182125"/>
            </a:xfrm>
            <a:custGeom>
              <a:avLst/>
              <a:gdLst/>
              <a:ahLst/>
              <a:cxnLst/>
              <a:rect l="0" t="0" r="0" b="0"/>
              <a:pathLst>
                <a:path w="150285" h="182125">
                  <a:moveTo>
                    <a:pt x="143934" y="27999"/>
                  </a:moveTo>
                  <a:lnTo>
                    <a:pt x="143934" y="27999"/>
                  </a:lnTo>
                  <a:lnTo>
                    <a:pt x="143934" y="22532"/>
                  </a:lnTo>
                  <a:lnTo>
                    <a:pt x="147305" y="18539"/>
                  </a:lnTo>
                  <a:lnTo>
                    <a:pt x="147592" y="16754"/>
                  </a:lnTo>
                  <a:lnTo>
                    <a:pt x="147078" y="14858"/>
                  </a:lnTo>
                  <a:lnTo>
                    <a:pt x="142983" y="8818"/>
                  </a:lnTo>
                  <a:lnTo>
                    <a:pt x="138573" y="4658"/>
                  </a:lnTo>
                  <a:lnTo>
                    <a:pt x="131908" y="457"/>
                  </a:lnTo>
                  <a:lnTo>
                    <a:pt x="120480" y="0"/>
                  </a:lnTo>
                  <a:lnTo>
                    <a:pt x="86776" y="8828"/>
                  </a:lnTo>
                  <a:lnTo>
                    <a:pt x="40731" y="37050"/>
                  </a:lnTo>
                  <a:lnTo>
                    <a:pt x="13168" y="62007"/>
                  </a:lnTo>
                  <a:lnTo>
                    <a:pt x="12306" y="67604"/>
                  </a:lnTo>
                  <a:lnTo>
                    <a:pt x="16994" y="79468"/>
                  </a:lnTo>
                  <a:lnTo>
                    <a:pt x="31533" y="94676"/>
                  </a:lnTo>
                  <a:lnTo>
                    <a:pt x="43179" y="99966"/>
                  </a:lnTo>
                  <a:lnTo>
                    <a:pt x="71252" y="109418"/>
                  </a:lnTo>
                  <a:lnTo>
                    <a:pt x="70080" y="110501"/>
                  </a:lnTo>
                  <a:lnTo>
                    <a:pt x="25327" y="132159"/>
                  </a:lnTo>
                  <a:lnTo>
                    <a:pt x="8602" y="147526"/>
                  </a:lnTo>
                  <a:lnTo>
                    <a:pt x="2647" y="156617"/>
                  </a:lnTo>
                  <a:lnTo>
                    <a:pt x="0" y="165360"/>
                  </a:lnTo>
                  <a:lnTo>
                    <a:pt x="707" y="172069"/>
                  </a:lnTo>
                  <a:lnTo>
                    <a:pt x="1882" y="174845"/>
                  </a:lnTo>
                  <a:lnTo>
                    <a:pt x="10716" y="179813"/>
                  </a:lnTo>
                  <a:lnTo>
                    <a:pt x="17021" y="182124"/>
                  </a:lnTo>
                  <a:lnTo>
                    <a:pt x="61218" y="181471"/>
                  </a:lnTo>
                  <a:lnTo>
                    <a:pt x="103501" y="178729"/>
                  </a:lnTo>
                  <a:lnTo>
                    <a:pt x="128662" y="171672"/>
                  </a:lnTo>
                  <a:lnTo>
                    <a:pt x="150284" y="161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198">
              <a:extLst>
                <a:ext uri="{FF2B5EF4-FFF2-40B4-BE49-F238E27FC236}">
                  <a16:creationId xmlns:a16="http://schemas.microsoft.com/office/drawing/2014/main" xmlns="" id="{E60546FE-1565-45E1-AB8E-98AB54AA47E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9906000" y="3917950"/>
              <a:ext cx="349251" cy="25401"/>
            </a:xfrm>
            <a:custGeom>
              <a:avLst/>
              <a:gdLst/>
              <a:ahLst/>
              <a:cxnLst/>
              <a:rect l="0" t="0" r="0" b="0"/>
              <a:pathLst>
                <a:path w="349251" h="25401">
                  <a:moveTo>
                    <a:pt x="0" y="25400"/>
                  </a:moveTo>
                  <a:lnTo>
                    <a:pt x="0" y="25400"/>
                  </a:lnTo>
                  <a:lnTo>
                    <a:pt x="37656" y="23518"/>
                  </a:lnTo>
                  <a:lnTo>
                    <a:pt x="80942" y="19625"/>
                  </a:lnTo>
                  <a:lnTo>
                    <a:pt x="108289" y="16611"/>
                  </a:lnTo>
                  <a:lnTo>
                    <a:pt x="137809" y="13190"/>
                  </a:lnTo>
                  <a:lnTo>
                    <a:pt x="166662" y="10910"/>
                  </a:lnTo>
                  <a:lnTo>
                    <a:pt x="195069" y="9391"/>
                  </a:lnTo>
                  <a:lnTo>
                    <a:pt x="223179" y="8377"/>
                  </a:lnTo>
                  <a:lnTo>
                    <a:pt x="249680" y="6996"/>
                  </a:lnTo>
                  <a:lnTo>
                    <a:pt x="275109" y="5369"/>
                  </a:lnTo>
                  <a:lnTo>
                    <a:pt x="316298" y="2386"/>
                  </a:lnTo>
                  <a:lnTo>
                    <a:pt x="349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199">
              <a:extLst>
                <a:ext uri="{FF2B5EF4-FFF2-40B4-BE49-F238E27FC236}">
                  <a16:creationId xmlns:a16="http://schemas.microsoft.com/office/drawing/2014/main" xmlns="" id="{AF425850-5EDA-47A2-B18F-ED6AB14BBCB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0121900" y="4174500"/>
              <a:ext cx="152401" cy="146804"/>
            </a:xfrm>
            <a:custGeom>
              <a:avLst/>
              <a:gdLst/>
              <a:ahLst/>
              <a:cxnLst/>
              <a:rect l="0" t="0" r="0" b="0"/>
              <a:pathLst>
                <a:path w="152401" h="146804">
                  <a:moveTo>
                    <a:pt x="0" y="29200"/>
                  </a:moveTo>
                  <a:lnTo>
                    <a:pt x="0" y="29200"/>
                  </a:lnTo>
                  <a:lnTo>
                    <a:pt x="35353" y="6056"/>
                  </a:lnTo>
                  <a:lnTo>
                    <a:pt x="73190" y="0"/>
                  </a:lnTo>
                  <a:lnTo>
                    <a:pt x="90856" y="2346"/>
                  </a:lnTo>
                  <a:lnTo>
                    <a:pt x="96554" y="4947"/>
                  </a:lnTo>
                  <a:lnTo>
                    <a:pt x="99647" y="10210"/>
                  </a:lnTo>
                  <a:lnTo>
                    <a:pt x="101202" y="25463"/>
                  </a:lnTo>
                  <a:lnTo>
                    <a:pt x="93898" y="44002"/>
                  </a:lnTo>
                  <a:lnTo>
                    <a:pt x="69583" y="84649"/>
                  </a:lnTo>
                  <a:lnTo>
                    <a:pt x="38468" y="126722"/>
                  </a:lnTo>
                  <a:lnTo>
                    <a:pt x="36934" y="130903"/>
                  </a:lnTo>
                  <a:lnTo>
                    <a:pt x="36618" y="134397"/>
                  </a:lnTo>
                  <a:lnTo>
                    <a:pt x="37112" y="137431"/>
                  </a:lnTo>
                  <a:lnTo>
                    <a:pt x="38852" y="139454"/>
                  </a:lnTo>
                  <a:lnTo>
                    <a:pt x="49454" y="143006"/>
                  </a:lnTo>
                  <a:lnTo>
                    <a:pt x="71255" y="146803"/>
                  </a:lnTo>
                  <a:lnTo>
                    <a:pt x="115832" y="142480"/>
                  </a:lnTo>
                  <a:lnTo>
                    <a:pt x="152400" y="13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200">
              <a:extLst>
                <a:ext uri="{FF2B5EF4-FFF2-40B4-BE49-F238E27FC236}">
                  <a16:creationId xmlns:a16="http://schemas.microsoft.com/office/drawing/2014/main" xmlns="" id="{61030199-BEEE-4023-84EE-EC21E44E1D6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933346" y="4407160"/>
              <a:ext cx="233005" cy="193173"/>
            </a:xfrm>
            <a:custGeom>
              <a:avLst/>
              <a:gdLst/>
              <a:ahLst/>
              <a:cxnLst/>
              <a:rect l="0" t="0" r="0" b="0"/>
              <a:pathLst>
                <a:path w="233005" h="193173">
                  <a:moveTo>
                    <a:pt x="48854" y="44190"/>
                  </a:moveTo>
                  <a:lnTo>
                    <a:pt x="48854" y="44190"/>
                  </a:lnTo>
                  <a:lnTo>
                    <a:pt x="45483" y="47561"/>
                  </a:lnTo>
                  <a:lnTo>
                    <a:pt x="45196" y="49259"/>
                  </a:lnTo>
                  <a:lnTo>
                    <a:pt x="45710" y="51097"/>
                  </a:lnTo>
                  <a:lnTo>
                    <a:pt x="46757" y="53028"/>
                  </a:lnTo>
                  <a:lnTo>
                    <a:pt x="58346" y="59117"/>
                  </a:lnTo>
                  <a:lnTo>
                    <a:pt x="81926" y="62018"/>
                  </a:lnTo>
                  <a:lnTo>
                    <a:pt x="111256" y="56136"/>
                  </a:lnTo>
                  <a:lnTo>
                    <a:pt x="135547" y="45456"/>
                  </a:lnTo>
                  <a:lnTo>
                    <a:pt x="152779" y="29984"/>
                  </a:lnTo>
                  <a:lnTo>
                    <a:pt x="155532" y="24136"/>
                  </a:lnTo>
                  <a:lnTo>
                    <a:pt x="156709" y="11994"/>
                  </a:lnTo>
                  <a:lnTo>
                    <a:pt x="153920" y="7203"/>
                  </a:lnTo>
                  <a:lnTo>
                    <a:pt x="143292" y="0"/>
                  </a:lnTo>
                  <a:lnTo>
                    <a:pt x="125399" y="91"/>
                  </a:lnTo>
                  <a:lnTo>
                    <a:pt x="102630" y="6952"/>
                  </a:lnTo>
                  <a:lnTo>
                    <a:pt x="62749" y="32059"/>
                  </a:lnTo>
                  <a:lnTo>
                    <a:pt x="25925" y="70150"/>
                  </a:lnTo>
                  <a:lnTo>
                    <a:pt x="8325" y="98296"/>
                  </a:lnTo>
                  <a:lnTo>
                    <a:pt x="973" y="123506"/>
                  </a:lnTo>
                  <a:lnTo>
                    <a:pt x="0" y="135167"/>
                  </a:lnTo>
                  <a:lnTo>
                    <a:pt x="3585" y="145764"/>
                  </a:lnTo>
                  <a:lnTo>
                    <a:pt x="18856" y="165063"/>
                  </a:lnTo>
                  <a:lnTo>
                    <a:pt x="49163" y="179286"/>
                  </a:lnTo>
                  <a:lnTo>
                    <a:pt x="89208" y="188899"/>
                  </a:lnTo>
                  <a:lnTo>
                    <a:pt x="135228" y="193172"/>
                  </a:lnTo>
                  <a:lnTo>
                    <a:pt x="176377" y="191307"/>
                  </a:lnTo>
                  <a:lnTo>
                    <a:pt x="233004" y="183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201">
              <a:extLst>
                <a:ext uri="{FF2B5EF4-FFF2-40B4-BE49-F238E27FC236}">
                  <a16:creationId xmlns:a16="http://schemas.microsoft.com/office/drawing/2014/main" xmlns="" id="{02AEBED0-8D24-44E7-9DFC-4DB043CBEEB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0338242" y="4243734"/>
              <a:ext cx="94201" cy="112367"/>
            </a:xfrm>
            <a:custGeom>
              <a:avLst/>
              <a:gdLst/>
              <a:ahLst/>
              <a:cxnLst/>
              <a:rect l="0" t="0" r="0" b="0"/>
              <a:pathLst>
                <a:path w="94201" h="112367">
                  <a:moveTo>
                    <a:pt x="37658" y="17116"/>
                  </a:moveTo>
                  <a:lnTo>
                    <a:pt x="37658" y="17116"/>
                  </a:lnTo>
                  <a:lnTo>
                    <a:pt x="34288" y="13745"/>
                  </a:lnTo>
                  <a:lnTo>
                    <a:pt x="32589" y="13458"/>
                  </a:lnTo>
                  <a:lnTo>
                    <a:pt x="30751" y="13972"/>
                  </a:lnTo>
                  <a:lnTo>
                    <a:pt x="28819" y="15020"/>
                  </a:lnTo>
                  <a:lnTo>
                    <a:pt x="26674" y="21829"/>
                  </a:lnTo>
                  <a:lnTo>
                    <a:pt x="19410" y="58215"/>
                  </a:lnTo>
                  <a:lnTo>
                    <a:pt x="0" y="104862"/>
                  </a:lnTo>
                  <a:lnTo>
                    <a:pt x="21952" y="57555"/>
                  </a:lnTo>
                  <a:lnTo>
                    <a:pt x="47426" y="16396"/>
                  </a:lnTo>
                  <a:lnTo>
                    <a:pt x="60700" y="4594"/>
                  </a:lnTo>
                  <a:lnTo>
                    <a:pt x="69300" y="967"/>
                  </a:lnTo>
                  <a:lnTo>
                    <a:pt x="73570" y="0"/>
                  </a:lnTo>
                  <a:lnTo>
                    <a:pt x="77121" y="1472"/>
                  </a:lnTo>
                  <a:lnTo>
                    <a:pt x="82950" y="8752"/>
                  </a:lnTo>
                  <a:lnTo>
                    <a:pt x="90196" y="28122"/>
                  </a:lnTo>
                  <a:lnTo>
                    <a:pt x="94200" y="68250"/>
                  </a:lnTo>
                  <a:lnTo>
                    <a:pt x="92745" y="91534"/>
                  </a:lnTo>
                  <a:lnTo>
                    <a:pt x="88458" y="112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202">
              <a:extLst>
                <a:ext uri="{FF2B5EF4-FFF2-40B4-BE49-F238E27FC236}">
                  <a16:creationId xmlns:a16="http://schemas.microsoft.com/office/drawing/2014/main" xmlns="" id="{580773C6-2E49-479A-9D39-5FD94AE6A99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0033000" y="3554733"/>
              <a:ext cx="215901" cy="189598"/>
            </a:xfrm>
            <a:custGeom>
              <a:avLst/>
              <a:gdLst/>
              <a:ahLst/>
              <a:cxnLst/>
              <a:rect l="0" t="0" r="0" b="0"/>
              <a:pathLst>
                <a:path w="215901" h="189598">
                  <a:moveTo>
                    <a:pt x="0" y="52067"/>
                  </a:moveTo>
                  <a:lnTo>
                    <a:pt x="0" y="52067"/>
                  </a:lnTo>
                  <a:lnTo>
                    <a:pt x="24419" y="31019"/>
                  </a:lnTo>
                  <a:lnTo>
                    <a:pt x="61014" y="13375"/>
                  </a:lnTo>
                  <a:lnTo>
                    <a:pt x="106623" y="0"/>
                  </a:lnTo>
                  <a:lnTo>
                    <a:pt x="120530" y="233"/>
                  </a:lnTo>
                  <a:lnTo>
                    <a:pt x="125510" y="3400"/>
                  </a:lnTo>
                  <a:lnTo>
                    <a:pt x="132922" y="14444"/>
                  </a:lnTo>
                  <a:lnTo>
                    <a:pt x="131043" y="32524"/>
                  </a:lnTo>
                  <a:lnTo>
                    <a:pt x="115960" y="78624"/>
                  </a:lnTo>
                  <a:lnTo>
                    <a:pt x="90098" y="115910"/>
                  </a:lnTo>
                  <a:lnTo>
                    <a:pt x="50531" y="163416"/>
                  </a:lnTo>
                  <a:lnTo>
                    <a:pt x="40556" y="184442"/>
                  </a:lnTo>
                  <a:lnTo>
                    <a:pt x="42559" y="186884"/>
                  </a:lnTo>
                  <a:lnTo>
                    <a:pt x="52311" y="189597"/>
                  </a:lnTo>
                  <a:lnTo>
                    <a:pt x="98893" y="186268"/>
                  </a:lnTo>
                  <a:lnTo>
                    <a:pt x="134499" y="182738"/>
                  </a:lnTo>
                  <a:lnTo>
                    <a:pt x="168197" y="180698"/>
                  </a:lnTo>
                  <a:lnTo>
                    <a:pt x="215900" y="179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203">
              <a:extLst>
                <a:ext uri="{FF2B5EF4-FFF2-40B4-BE49-F238E27FC236}">
                  <a16:creationId xmlns:a16="http://schemas.microsoft.com/office/drawing/2014/main" xmlns="" id="{60F2C04E-9B4F-4B66-8528-C9B70B97EB7A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827312" y="3117850"/>
              <a:ext cx="732739" cy="114351"/>
            </a:xfrm>
            <a:custGeom>
              <a:avLst/>
              <a:gdLst/>
              <a:ahLst/>
              <a:cxnLst/>
              <a:rect l="0" t="0" r="0" b="0"/>
              <a:pathLst>
                <a:path w="732739" h="114351">
                  <a:moveTo>
                    <a:pt x="8838" y="0"/>
                  </a:moveTo>
                  <a:lnTo>
                    <a:pt x="8838" y="0"/>
                  </a:lnTo>
                  <a:lnTo>
                    <a:pt x="5467" y="3371"/>
                  </a:lnTo>
                  <a:lnTo>
                    <a:pt x="0" y="22322"/>
                  </a:lnTo>
                  <a:lnTo>
                    <a:pt x="3498" y="38614"/>
                  </a:lnTo>
                  <a:lnTo>
                    <a:pt x="7395" y="46909"/>
                  </a:lnTo>
                  <a:lnTo>
                    <a:pt x="23013" y="61771"/>
                  </a:lnTo>
                  <a:lnTo>
                    <a:pt x="33105" y="68697"/>
                  </a:lnTo>
                  <a:lnTo>
                    <a:pt x="74275" y="78446"/>
                  </a:lnTo>
                  <a:lnTo>
                    <a:pt x="109652" y="76963"/>
                  </a:lnTo>
                  <a:lnTo>
                    <a:pt x="149600" y="70895"/>
                  </a:lnTo>
                  <a:lnTo>
                    <a:pt x="193225" y="61142"/>
                  </a:lnTo>
                  <a:lnTo>
                    <a:pt x="234720" y="51633"/>
                  </a:lnTo>
                  <a:lnTo>
                    <a:pt x="271509" y="44115"/>
                  </a:lnTo>
                  <a:lnTo>
                    <a:pt x="299617" y="40773"/>
                  </a:lnTo>
                  <a:lnTo>
                    <a:pt x="321988" y="46814"/>
                  </a:lnTo>
                  <a:lnTo>
                    <a:pt x="339222" y="58906"/>
                  </a:lnTo>
                  <a:lnTo>
                    <a:pt x="368594" y="100398"/>
                  </a:lnTo>
                  <a:lnTo>
                    <a:pt x="385100" y="110709"/>
                  </a:lnTo>
                  <a:lnTo>
                    <a:pt x="409840" y="114350"/>
                  </a:lnTo>
                  <a:lnTo>
                    <a:pt x="441766" y="113617"/>
                  </a:lnTo>
                  <a:lnTo>
                    <a:pt x="481826" y="110939"/>
                  </a:lnTo>
                  <a:lnTo>
                    <a:pt x="527382" y="107397"/>
                  </a:lnTo>
                  <a:lnTo>
                    <a:pt x="574441" y="102765"/>
                  </a:lnTo>
                  <a:lnTo>
                    <a:pt x="618874" y="96003"/>
                  </a:lnTo>
                  <a:lnTo>
                    <a:pt x="652733" y="90175"/>
                  </a:lnTo>
                  <a:lnTo>
                    <a:pt x="689748" y="86691"/>
                  </a:lnTo>
                  <a:lnTo>
                    <a:pt x="707987" y="89329"/>
                  </a:lnTo>
                  <a:lnTo>
                    <a:pt x="732738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579183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" name="SMARTInkShape-Group346">
            <a:extLst>
              <a:ext uri="{FF2B5EF4-FFF2-40B4-BE49-F238E27FC236}">
                <a16:creationId xmlns:a16="http://schemas.microsoft.com/office/drawing/2014/main" xmlns="" id="{0BC84704-FBAF-4E29-8A17-CD1970F21982}"/>
              </a:ext>
            </a:extLst>
          </p:cNvPr>
          <p:cNvGrpSpPr/>
          <p:nvPr/>
        </p:nvGrpSpPr>
        <p:grpSpPr>
          <a:xfrm>
            <a:off x="1028700" y="564113"/>
            <a:ext cx="279401" cy="499196"/>
            <a:chOff x="1028700" y="564113"/>
            <a:chExt cx="279401" cy="499196"/>
          </a:xfrm>
        </p:grpSpPr>
        <p:sp>
          <p:nvSpPr>
            <p:cNvPr id="480" name="SMARTInkShape-1737">
              <a:extLst>
                <a:ext uri="{FF2B5EF4-FFF2-40B4-BE49-F238E27FC236}">
                  <a16:creationId xmlns:a16="http://schemas.microsoft.com/office/drawing/2014/main" xmlns="" id="{1A6CE979-5977-4A5A-A5AC-FE2636073007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1028700" y="564113"/>
              <a:ext cx="152915" cy="499196"/>
            </a:xfrm>
            <a:custGeom>
              <a:avLst/>
              <a:gdLst/>
              <a:ahLst/>
              <a:cxnLst/>
              <a:rect l="0" t="0" r="0" b="0"/>
              <a:pathLst>
                <a:path w="152915" h="499196">
                  <a:moveTo>
                    <a:pt x="0" y="147087"/>
                  </a:moveTo>
                  <a:lnTo>
                    <a:pt x="0" y="147087"/>
                  </a:lnTo>
                  <a:lnTo>
                    <a:pt x="8838" y="168135"/>
                  </a:lnTo>
                  <a:lnTo>
                    <a:pt x="11937" y="204893"/>
                  </a:lnTo>
                  <a:lnTo>
                    <a:pt x="12361" y="235573"/>
                  </a:lnTo>
                  <a:lnTo>
                    <a:pt x="14431" y="272257"/>
                  </a:lnTo>
                  <a:lnTo>
                    <a:pt x="16997" y="312785"/>
                  </a:lnTo>
                  <a:lnTo>
                    <a:pt x="18138" y="356667"/>
                  </a:lnTo>
                  <a:lnTo>
                    <a:pt x="20526" y="398278"/>
                  </a:lnTo>
                  <a:lnTo>
                    <a:pt x="23939" y="435822"/>
                  </a:lnTo>
                  <a:lnTo>
                    <a:pt x="29122" y="477231"/>
                  </a:lnTo>
                  <a:lnTo>
                    <a:pt x="31404" y="499195"/>
                  </a:lnTo>
                  <a:lnTo>
                    <a:pt x="30976" y="463688"/>
                  </a:lnTo>
                  <a:lnTo>
                    <a:pt x="28349" y="427028"/>
                  </a:lnTo>
                  <a:lnTo>
                    <a:pt x="24829" y="381102"/>
                  </a:lnTo>
                  <a:lnTo>
                    <a:pt x="22903" y="356013"/>
                  </a:lnTo>
                  <a:lnTo>
                    <a:pt x="20913" y="330821"/>
                  </a:lnTo>
                  <a:lnTo>
                    <a:pt x="18881" y="305560"/>
                  </a:lnTo>
                  <a:lnTo>
                    <a:pt x="16820" y="280252"/>
                  </a:lnTo>
                  <a:lnTo>
                    <a:pt x="15447" y="254914"/>
                  </a:lnTo>
                  <a:lnTo>
                    <a:pt x="14531" y="229555"/>
                  </a:lnTo>
                  <a:lnTo>
                    <a:pt x="13921" y="204182"/>
                  </a:lnTo>
                  <a:lnTo>
                    <a:pt x="13243" y="157176"/>
                  </a:lnTo>
                  <a:lnTo>
                    <a:pt x="13647" y="114176"/>
                  </a:lnTo>
                  <a:lnTo>
                    <a:pt x="16178" y="76251"/>
                  </a:lnTo>
                  <a:lnTo>
                    <a:pt x="28312" y="33279"/>
                  </a:lnTo>
                  <a:lnTo>
                    <a:pt x="48684" y="4946"/>
                  </a:lnTo>
                  <a:lnTo>
                    <a:pt x="57150" y="821"/>
                  </a:lnTo>
                  <a:lnTo>
                    <a:pt x="75965" y="0"/>
                  </a:lnTo>
                  <a:lnTo>
                    <a:pt x="96086" y="13746"/>
                  </a:lnTo>
                  <a:lnTo>
                    <a:pt x="125366" y="51134"/>
                  </a:lnTo>
                  <a:lnTo>
                    <a:pt x="141091" y="81864"/>
                  </a:lnTo>
                  <a:lnTo>
                    <a:pt x="150431" y="114336"/>
                  </a:lnTo>
                  <a:lnTo>
                    <a:pt x="152914" y="160980"/>
                  </a:lnTo>
                  <a:lnTo>
                    <a:pt x="141340" y="189245"/>
                  </a:lnTo>
                  <a:lnTo>
                    <a:pt x="121379" y="213802"/>
                  </a:lnTo>
                  <a:lnTo>
                    <a:pt x="96044" y="231771"/>
                  </a:lnTo>
                  <a:lnTo>
                    <a:pt x="54014" y="243675"/>
                  </a:lnTo>
                  <a:lnTo>
                    <a:pt x="30591" y="242696"/>
                  </a:lnTo>
                  <a:lnTo>
                    <a:pt x="13596" y="237558"/>
                  </a:lnTo>
                  <a:lnTo>
                    <a:pt x="9064" y="234212"/>
                  </a:lnTo>
                  <a:lnTo>
                    <a:pt x="0" y="223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1738">
              <a:extLst>
                <a:ext uri="{FF2B5EF4-FFF2-40B4-BE49-F238E27FC236}">
                  <a16:creationId xmlns:a16="http://schemas.microsoft.com/office/drawing/2014/main" xmlns="" id="{BC990243-82A7-4DA7-BF02-827199DF4513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1143883" y="749300"/>
              <a:ext cx="164218" cy="235265"/>
            </a:xfrm>
            <a:custGeom>
              <a:avLst/>
              <a:gdLst/>
              <a:ahLst/>
              <a:cxnLst/>
              <a:rect l="0" t="0" r="0" b="0"/>
              <a:pathLst>
                <a:path w="164218" h="235265">
                  <a:moveTo>
                    <a:pt x="5467" y="101600"/>
                  </a:moveTo>
                  <a:lnTo>
                    <a:pt x="5467" y="101600"/>
                  </a:lnTo>
                  <a:lnTo>
                    <a:pt x="2096" y="98229"/>
                  </a:lnTo>
                  <a:lnTo>
                    <a:pt x="441" y="94692"/>
                  </a:lnTo>
                  <a:lnTo>
                    <a:pt x="0" y="92762"/>
                  </a:lnTo>
                  <a:lnTo>
                    <a:pt x="411" y="90769"/>
                  </a:lnTo>
                  <a:lnTo>
                    <a:pt x="2749" y="86673"/>
                  </a:lnTo>
                  <a:lnTo>
                    <a:pt x="18146" y="80401"/>
                  </a:lnTo>
                  <a:lnTo>
                    <a:pt x="25208" y="81117"/>
                  </a:lnTo>
                  <a:lnTo>
                    <a:pt x="40582" y="87558"/>
                  </a:lnTo>
                  <a:lnTo>
                    <a:pt x="65103" y="109826"/>
                  </a:lnTo>
                  <a:lnTo>
                    <a:pt x="76187" y="132537"/>
                  </a:lnTo>
                  <a:lnTo>
                    <a:pt x="82054" y="159094"/>
                  </a:lnTo>
                  <a:lnTo>
                    <a:pt x="82309" y="187360"/>
                  </a:lnTo>
                  <a:lnTo>
                    <a:pt x="76308" y="210742"/>
                  </a:lnTo>
                  <a:lnTo>
                    <a:pt x="64792" y="232246"/>
                  </a:lnTo>
                  <a:lnTo>
                    <a:pt x="61950" y="235264"/>
                  </a:lnTo>
                  <a:lnTo>
                    <a:pt x="59350" y="234454"/>
                  </a:lnTo>
                  <a:lnTo>
                    <a:pt x="54580" y="226027"/>
                  </a:lnTo>
                  <a:lnTo>
                    <a:pt x="54670" y="188562"/>
                  </a:lnTo>
                  <a:lnTo>
                    <a:pt x="61201" y="151303"/>
                  </a:lnTo>
                  <a:lnTo>
                    <a:pt x="73277" y="110285"/>
                  </a:lnTo>
                  <a:lnTo>
                    <a:pt x="92755" y="70888"/>
                  </a:lnTo>
                  <a:lnTo>
                    <a:pt x="120779" y="29862"/>
                  </a:lnTo>
                  <a:lnTo>
                    <a:pt x="138326" y="14918"/>
                  </a:lnTo>
                  <a:lnTo>
                    <a:pt x="164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9" name="SMARTInkShape-Group347">
            <a:extLst>
              <a:ext uri="{FF2B5EF4-FFF2-40B4-BE49-F238E27FC236}">
                <a16:creationId xmlns:a16="http://schemas.microsoft.com/office/drawing/2014/main" xmlns="" id="{A89CDF2B-E5DE-41A3-8FAC-82905D5074FF}"/>
              </a:ext>
            </a:extLst>
          </p:cNvPr>
          <p:cNvGrpSpPr/>
          <p:nvPr/>
        </p:nvGrpSpPr>
        <p:grpSpPr>
          <a:xfrm>
            <a:off x="1561489" y="528456"/>
            <a:ext cx="756262" cy="576054"/>
            <a:chOff x="1561489" y="528456"/>
            <a:chExt cx="756262" cy="576054"/>
          </a:xfrm>
        </p:grpSpPr>
        <p:sp>
          <p:nvSpPr>
            <p:cNvPr id="483" name="SMARTInkShape-1739">
              <a:extLst>
                <a:ext uri="{FF2B5EF4-FFF2-40B4-BE49-F238E27FC236}">
                  <a16:creationId xmlns:a16="http://schemas.microsoft.com/office/drawing/2014/main" xmlns="" id="{A2C474B6-F09D-4895-A46B-FF5E0364F4E2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2218842" y="629533"/>
              <a:ext cx="73509" cy="94368"/>
            </a:xfrm>
            <a:custGeom>
              <a:avLst/>
              <a:gdLst/>
              <a:ahLst/>
              <a:cxnLst/>
              <a:rect l="0" t="0" r="0" b="0"/>
              <a:pathLst>
                <a:path w="73509" h="94368">
                  <a:moveTo>
                    <a:pt x="3658" y="5467"/>
                  </a:moveTo>
                  <a:lnTo>
                    <a:pt x="3658" y="5467"/>
                  </a:lnTo>
                  <a:lnTo>
                    <a:pt x="287" y="2096"/>
                  </a:lnTo>
                  <a:lnTo>
                    <a:pt x="0" y="1103"/>
                  </a:lnTo>
                  <a:lnTo>
                    <a:pt x="513" y="441"/>
                  </a:lnTo>
                  <a:lnTo>
                    <a:pt x="1562" y="0"/>
                  </a:lnTo>
                  <a:lnTo>
                    <a:pt x="46266" y="44654"/>
                  </a:lnTo>
                  <a:lnTo>
                    <a:pt x="58578" y="60984"/>
                  </a:lnTo>
                  <a:lnTo>
                    <a:pt x="73508" y="9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1740">
              <a:extLst>
                <a:ext uri="{FF2B5EF4-FFF2-40B4-BE49-F238E27FC236}">
                  <a16:creationId xmlns:a16="http://schemas.microsoft.com/office/drawing/2014/main" xmlns="" id="{AFC3679D-585E-461F-A274-DF52E2287D13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1924130" y="641265"/>
              <a:ext cx="139621" cy="118023"/>
            </a:xfrm>
            <a:custGeom>
              <a:avLst/>
              <a:gdLst/>
              <a:ahLst/>
              <a:cxnLst/>
              <a:rect l="0" t="0" r="0" b="0"/>
              <a:pathLst>
                <a:path w="139621" h="118023">
                  <a:moveTo>
                    <a:pt x="12620" y="85"/>
                  </a:moveTo>
                  <a:lnTo>
                    <a:pt x="12620" y="85"/>
                  </a:lnTo>
                  <a:lnTo>
                    <a:pt x="8256" y="16705"/>
                  </a:lnTo>
                  <a:lnTo>
                    <a:pt x="6531" y="62542"/>
                  </a:lnTo>
                  <a:lnTo>
                    <a:pt x="1278" y="107001"/>
                  </a:lnTo>
                  <a:lnTo>
                    <a:pt x="188" y="118022"/>
                  </a:lnTo>
                  <a:lnTo>
                    <a:pt x="0" y="109818"/>
                  </a:lnTo>
                  <a:lnTo>
                    <a:pt x="11864" y="66337"/>
                  </a:lnTo>
                  <a:lnTo>
                    <a:pt x="24308" y="25166"/>
                  </a:lnTo>
                  <a:lnTo>
                    <a:pt x="32860" y="8614"/>
                  </a:lnTo>
                  <a:lnTo>
                    <a:pt x="35991" y="7182"/>
                  </a:lnTo>
                  <a:lnTo>
                    <a:pt x="39489" y="7639"/>
                  </a:lnTo>
                  <a:lnTo>
                    <a:pt x="43233" y="9354"/>
                  </a:lnTo>
                  <a:lnTo>
                    <a:pt x="49274" y="20668"/>
                  </a:lnTo>
                  <a:lnTo>
                    <a:pt x="61412" y="68188"/>
                  </a:lnTo>
                  <a:lnTo>
                    <a:pt x="63233" y="79742"/>
                  </a:lnTo>
                  <a:lnTo>
                    <a:pt x="64706" y="82823"/>
                  </a:lnTo>
                  <a:lnTo>
                    <a:pt x="66394" y="84877"/>
                  </a:lnTo>
                  <a:lnTo>
                    <a:pt x="68225" y="84835"/>
                  </a:lnTo>
                  <a:lnTo>
                    <a:pt x="70151" y="83396"/>
                  </a:lnTo>
                  <a:lnTo>
                    <a:pt x="96818" y="37977"/>
                  </a:lnTo>
                  <a:lnTo>
                    <a:pt x="115826" y="9059"/>
                  </a:lnTo>
                  <a:lnTo>
                    <a:pt x="124576" y="1016"/>
                  </a:lnTo>
                  <a:lnTo>
                    <a:pt x="128180" y="0"/>
                  </a:lnTo>
                  <a:lnTo>
                    <a:pt x="131288" y="734"/>
                  </a:lnTo>
                  <a:lnTo>
                    <a:pt x="134065" y="2634"/>
                  </a:lnTo>
                  <a:lnTo>
                    <a:pt x="137151" y="12272"/>
                  </a:lnTo>
                  <a:lnTo>
                    <a:pt x="139295" y="58265"/>
                  </a:lnTo>
                  <a:lnTo>
                    <a:pt x="139620" y="95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1741">
              <a:extLst>
                <a:ext uri="{FF2B5EF4-FFF2-40B4-BE49-F238E27FC236}">
                  <a16:creationId xmlns:a16="http://schemas.microsoft.com/office/drawing/2014/main" xmlns="" id="{50EF3403-93BC-40BB-A0CF-DFD9003EB079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2044700" y="960072"/>
              <a:ext cx="228601" cy="144438"/>
            </a:xfrm>
            <a:custGeom>
              <a:avLst/>
              <a:gdLst/>
              <a:ahLst/>
              <a:cxnLst/>
              <a:rect l="0" t="0" r="0" b="0"/>
              <a:pathLst>
                <a:path w="228601" h="144438">
                  <a:moveTo>
                    <a:pt x="0" y="17828"/>
                  </a:moveTo>
                  <a:lnTo>
                    <a:pt x="0" y="17828"/>
                  </a:lnTo>
                  <a:lnTo>
                    <a:pt x="0" y="14457"/>
                  </a:lnTo>
                  <a:lnTo>
                    <a:pt x="1881" y="10920"/>
                  </a:lnTo>
                  <a:lnTo>
                    <a:pt x="5775" y="6997"/>
                  </a:lnTo>
                  <a:lnTo>
                    <a:pt x="12209" y="2901"/>
                  </a:lnTo>
                  <a:lnTo>
                    <a:pt x="30507" y="0"/>
                  </a:lnTo>
                  <a:lnTo>
                    <a:pt x="45779" y="4965"/>
                  </a:lnTo>
                  <a:lnTo>
                    <a:pt x="53803" y="9253"/>
                  </a:lnTo>
                  <a:lnTo>
                    <a:pt x="66481" y="25306"/>
                  </a:lnTo>
                  <a:lnTo>
                    <a:pt x="71837" y="35513"/>
                  </a:lnTo>
                  <a:lnTo>
                    <a:pt x="75907" y="58144"/>
                  </a:lnTo>
                  <a:lnTo>
                    <a:pt x="73953" y="82313"/>
                  </a:lnTo>
                  <a:lnTo>
                    <a:pt x="60953" y="116898"/>
                  </a:lnTo>
                  <a:lnTo>
                    <a:pt x="49668" y="131474"/>
                  </a:lnTo>
                  <a:lnTo>
                    <a:pt x="31414" y="144242"/>
                  </a:lnTo>
                  <a:lnTo>
                    <a:pt x="27293" y="144437"/>
                  </a:lnTo>
                  <a:lnTo>
                    <a:pt x="24545" y="142451"/>
                  </a:lnTo>
                  <a:lnTo>
                    <a:pt x="22713" y="139010"/>
                  </a:lnTo>
                  <a:lnTo>
                    <a:pt x="24441" y="125779"/>
                  </a:lnTo>
                  <a:lnTo>
                    <a:pt x="31324" y="108140"/>
                  </a:lnTo>
                  <a:lnTo>
                    <a:pt x="60620" y="68071"/>
                  </a:lnTo>
                  <a:lnTo>
                    <a:pt x="99679" y="22824"/>
                  </a:lnTo>
                  <a:lnTo>
                    <a:pt x="117610" y="7598"/>
                  </a:lnTo>
                  <a:lnTo>
                    <a:pt x="117917" y="7480"/>
                  </a:lnTo>
                  <a:lnTo>
                    <a:pt x="108174" y="24296"/>
                  </a:lnTo>
                  <a:lnTo>
                    <a:pt x="100177" y="53376"/>
                  </a:lnTo>
                  <a:lnTo>
                    <a:pt x="100081" y="78690"/>
                  </a:lnTo>
                  <a:lnTo>
                    <a:pt x="108451" y="92856"/>
                  </a:lnTo>
                  <a:lnTo>
                    <a:pt x="114634" y="99596"/>
                  </a:lnTo>
                  <a:lnTo>
                    <a:pt x="134674" y="108968"/>
                  </a:lnTo>
                  <a:lnTo>
                    <a:pt x="177487" y="116329"/>
                  </a:lnTo>
                  <a:lnTo>
                    <a:pt x="228600" y="119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1742">
              <a:extLst>
                <a:ext uri="{FF2B5EF4-FFF2-40B4-BE49-F238E27FC236}">
                  <a16:creationId xmlns:a16="http://schemas.microsoft.com/office/drawing/2014/main" xmlns="" id="{AA6D33B6-0317-4238-86C8-F6256F51B92C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1561489" y="528456"/>
              <a:ext cx="184762" cy="557395"/>
            </a:xfrm>
            <a:custGeom>
              <a:avLst/>
              <a:gdLst/>
              <a:ahLst/>
              <a:cxnLst/>
              <a:rect l="0" t="0" r="0" b="0"/>
              <a:pathLst>
                <a:path w="184762" h="557395">
                  <a:moveTo>
                    <a:pt x="184761" y="17644"/>
                  </a:moveTo>
                  <a:lnTo>
                    <a:pt x="184761" y="17644"/>
                  </a:lnTo>
                  <a:lnTo>
                    <a:pt x="170946" y="5711"/>
                  </a:lnTo>
                  <a:lnTo>
                    <a:pt x="167084" y="3338"/>
                  </a:lnTo>
                  <a:lnTo>
                    <a:pt x="151536" y="0"/>
                  </a:lnTo>
                  <a:lnTo>
                    <a:pt x="133524" y="2382"/>
                  </a:lnTo>
                  <a:lnTo>
                    <a:pt x="121067" y="13213"/>
                  </a:lnTo>
                  <a:lnTo>
                    <a:pt x="94627" y="52314"/>
                  </a:lnTo>
                  <a:lnTo>
                    <a:pt x="69913" y="97259"/>
                  </a:lnTo>
                  <a:lnTo>
                    <a:pt x="57396" y="125048"/>
                  </a:lnTo>
                  <a:lnTo>
                    <a:pt x="44817" y="154863"/>
                  </a:lnTo>
                  <a:lnTo>
                    <a:pt x="33610" y="186029"/>
                  </a:lnTo>
                  <a:lnTo>
                    <a:pt x="23316" y="218095"/>
                  </a:lnTo>
                  <a:lnTo>
                    <a:pt x="13631" y="250762"/>
                  </a:lnTo>
                  <a:lnTo>
                    <a:pt x="7174" y="283122"/>
                  </a:lnTo>
                  <a:lnTo>
                    <a:pt x="2870" y="315280"/>
                  </a:lnTo>
                  <a:lnTo>
                    <a:pt x="0" y="347301"/>
                  </a:lnTo>
                  <a:lnTo>
                    <a:pt x="204" y="374999"/>
                  </a:lnTo>
                  <a:lnTo>
                    <a:pt x="2456" y="399814"/>
                  </a:lnTo>
                  <a:lnTo>
                    <a:pt x="12014" y="443614"/>
                  </a:lnTo>
                  <a:lnTo>
                    <a:pt x="28022" y="481895"/>
                  </a:lnTo>
                  <a:lnTo>
                    <a:pt x="50659" y="510198"/>
                  </a:lnTo>
                  <a:lnTo>
                    <a:pt x="78593" y="530774"/>
                  </a:lnTo>
                  <a:lnTo>
                    <a:pt x="123670" y="548879"/>
                  </a:lnTo>
                  <a:lnTo>
                    <a:pt x="146661" y="557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1743">
              <a:extLst>
                <a:ext uri="{FF2B5EF4-FFF2-40B4-BE49-F238E27FC236}">
                  <a16:creationId xmlns:a16="http://schemas.microsoft.com/office/drawing/2014/main" xmlns="" id="{A684A4BD-231C-41EB-8F1B-08860FC0846D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2209800" y="631342"/>
              <a:ext cx="107951" cy="117959"/>
            </a:xfrm>
            <a:custGeom>
              <a:avLst/>
              <a:gdLst/>
              <a:ahLst/>
              <a:cxnLst/>
              <a:rect l="0" t="0" r="0" b="0"/>
              <a:pathLst>
                <a:path w="107951" h="117959">
                  <a:moveTo>
                    <a:pt x="107950" y="3658"/>
                  </a:moveTo>
                  <a:lnTo>
                    <a:pt x="107950" y="3658"/>
                  </a:lnTo>
                  <a:lnTo>
                    <a:pt x="104579" y="287"/>
                  </a:lnTo>
                  <a:lnTo>
                    <a:pt x="102880" y="0"/>
                  </a:lnTo>
                  <a:lnTo>
                    <a:pt x="101042" y="513"/>
                  </a:lnTo>
                  <a:lnTo>
                    <a:pt x="99111" y="1562"/>
                  </a:lnTo>
                  <a:lnTo>
                    <a:pt x="62332" y="42198"/>
                  </a:lnTo>
                  <a:lnTo>
                    <a:pt x="28410" y="85433"/>
                  </a:lnTo>
                  <a:lnTo>
                    <a:pt x="0" y="117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1744">
              <a:extLst>
                <a:ext uri="{FF2B5EF4-FFF2-40B4-BE49-F238E27FC236}">
                  <a16:creationId xmlns:a16="http://schemas.microsoft.com/office/drawing/2014/main" xmlns="" id="{4D1EE08F-03E2-4073-802F-95D876784507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2107982" y="631355"/>
              <a:ext cx="101819" cy="104382"/>
            </a:xfrm>
            <a:custGeom>
              <a:avLst/>
              <a:gdLst/>
              <a:ahLst/>
              <a:cxnLst/>
              <a:rect l="0" t="0" r="0" b="0"/>
              <a:pathLst>
                <a:path w="101819" h="104382">
                  <a:moveTo>
                    <a:pt x="76418" y="41745"/>
                  </a:moveTo>
                  <a:lnTo>
                    <a:pt x="76418" y="41745"/>
                  </a:lnTo>
                  <a:lnTo>
                    <a:pt x="66984" y="30900"/>
                  </a:lnTo>
                  <a:lnTo>
                    <a:pt x="55403" y="6424"/>
                  </a:lnTo>
                  <a:lnTo>
                    <a:pt x="52530" y="3381"/>
                  </a:lnTo>
                  <a:lnTo>
                    <a:pt x="45575" y="0"/>
                  </a:lnTo>
                  <a:lnTo>
                    <a:pt x="41745" y="1215"/>
                  </a:lnTo>
                  <a:lnTo>
                    <a:pt x="33726" y="8209"/>
                  </a:lnTo>
                  <a:lnTo>
                    <a:pt x="12716" y="40791"/>
                  </a:lnTo>
                  <a:lnTo>
                    <a:pt x="785" y="72977"/>
                  </a:lnTo>
                  <a:lnTo>
                    <a:pt x="0" y="89493"/>
                  </a:lnTo>
                  <a:lnTo>
                    <a:pt x="1484" y="95449"/>
                  </a:lnTo>
                  <a:lnTo>
                    <a:pt x="6895" y="103949"/>
                  </a:lnTo>
                  <a:lnTo>
                    <a:pt x="11019" y="104381"/>
                  </a:lnTo>
                  <a:lnTo>
                    <a:pt x="21246" y="99216"/>
                  </a:lnTo>
                  <a:lnTo>
                    <a:pt x="38904" y="84409"/>
                  </a:lnTo>
                  <a:lnTo>
                    <a:pt x="47516" y="70820"/>
                  </a:lnTo>
                  <a:lnTo>
                    <a:pt x="58793" y="45842"/>
                  </a:lnTo>
                  <a:lnTo>
                    <a:pt x="61846" y="43065"/>
                  </a:lnTo>
                  <a:lnTo>
                    <a:pt x="65292" y="41920"/>
                  </a:lnTo>
                  <a:lnTo>
                    <a:pt x="69001" y="41861"/>
                  </a:lnTo>
                  <a:lnTo>
                    <a:pt x="72179" y="43234"/>
                  </a:lnTo>
                  <a:lnTo>
                    <a:pt x="77591" y="48521"/>
                  </a:lnTo>
                  <a:lnTo>
                    <a:pt x="101818" y="861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8" name="SMARTInkShape-Group348">
            <a:extLst>
              <a:ext uri="{FF2B5EF4-FFF2-40B4-BE49-F238E27FC236}">
                <a16:creationId xmlns:a16="http://schemas.microsoft.com/office/drawing/2014/main" xmlns="" id="{441A3AE7-D758-462C-A886-A1FA075DBF9C}"/>
              </a:ext>
            </a:extLst>
          </p:cNvPr>
          <p:cNvGrpSpPr/>
          <p:nvPr/>
        </p:nvGrpSpPr>
        <p:grpSpPr>
          <a:xfrm>
            <a:off x="2866542" y="437558"/>
            <a:ext cx="967405" cy="743543"/>
            <a:chOff x="2866542" y="437558"/>
            <a:chExt cx="967405" cy="743543"/>
          </a:xfrm>
        </p:grpSpPr>
        <p:sp>
          <p:nvSpPr>
            <p:cNvPr id="490" name="SMARTInkShape-1745">
              <a:extLst>
                <a:ext uri="{FF2B5EF4-FFF2-40B4-BE49-F238E27FC236}">
                  <a16:creationId xmlns:a16="http://schemas.microsoft.com/office/drawing/2014/main" xmlns="" id="{4D962E83-70F4-4103-9BF4-387FF00E8E50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2866542" y="477133"/>
              <a:ext cx="31020" cy="703968"/>
            </a:xfrm>
            <a:custGeom>
              <a:avLst/>
              <a:gdLst/>
              <a:ahLst/>
              <a:cxnLst/>
              <a:rect l="0" t="0" r="0" b="0"/>
              <a:pathLst>
                <a:path w="31020" h="703968">
                  <a:moveTo>
                    <a:pt x="3658" y="5467"/>
                  </a:moveTo>
                  <a:lnTo>
                    <a:pt x="3658" y="5467"/>
                  </a:lnTo>
                  <a:lnTo>
                    <a:pt x="287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2" y="0"/>
                  </a:lnTo>
                  <a:lnTo>
                    <a:pt x="2261" y="1117"/>
                  </a:lnTo>
                  <a:lnTo>
                    <a:pt x="6845" y="33726"/>
                  </a:lnTo>
                  <a:lnTo>
                    <a:pt x="12365" y="70708"/>
                  </a:lnTo>
                  <a:lnTo>
                    <a:pt x="15813" y="93411"/>
                  </a:lnTo>
                  <a:lnTo>
                    <a:pt x="18817" y="119130"/>
                  </a:lnTo>
                  <a:lnTo>
                    <a:pt x="21525" y="146859"/>
                  </a:lnTo>
                  <a:lnTo>
                    <a:pt x="24036" y="175928"/>
                  </a:lnTo>
                  <a:lnTo>
                    <a:pt x="26416" y="208008"/>
                  </a:lnTo>
                  <a:lnTo>
                    <a:pt x="28708" y="242094"/>
                  </a:lnTo>
                  <a:lnTo>
                    <a:pt x="30941" y="277518"/>
                  </a:lnTo>
                  <a:lnTo>
                    <a:pt x="31019" y="313835"/>
                  </a:lnTo>
                  <a:lnTo>
                    <a:pt x="29660" y="350745"/>
                  </a:lnTo>
                  <a:lnTo>
                    <a:pt x="27342" y="388053"/>
                  </a:lnTo>
                  <a:lnTo>
                    <a:pt x="25092" y="424213"/>
                  </a:lnTo>
                  <a:lnTo>
                    <a:pt x="22886" y="459609"/>
                  </a:lnTo>
                  <a:lnTo>
                    <a:pt x="20710" y="494495"/>
                  </a:lnTo>
                  <a:lnTo>
                    <a:pt x="18554" y="526219"/>
                  </a:lnTo>
                  <a:lnTo>
                    <a:pt x="16411" y="555835"/>
                  </a:lnTo>
                  <a:lnTo>
                    <a:pt x="14276" y="584046"/>
                  </a:lnTo>
                  <a:lnTo>
                    <a:pt x="11905" y="630443"/>
                  </a:lnTo>
                  <a:lnTo>
                    <a:pt x="10851" y="666351"/>
                  </a:lnTo>
                  <a:lnTo>
                    <a:pt x="10008" y="703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1746">
              <a:extLst>
                <a:ext uri="{FF2B5EF4-FFF2-40B4-BE49-F238E27FC236}">
                  <a16:creationId xmlns:a16="http://schemas.microsoft.com/office/drawing/2014/main" xmlns="" id="{FA2BA075-E3A5-41ED-9F3F-329FD206C9D1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3098800" y="660400"/>
              <a:ext cx="292101" cy="69851"/>
            </a:xfrm>
            <a:custGeom>
              <a:avLst/>
              <a:gdLst/>
              <a:ahLst/>
              <a:cxnLst/>
              <a:rect l="0" t="0" r="0" b="0"/>
              <a:pathLst>
                <a:path w="292101" h="69851">
                  <a:moveTo>
                    <a:pt x="0" y="69850"/>
                  </a:moveTo>
                  <a:lnTo>
                    <a:pt x="0" y="69850"/>
                  </a:lnTo>
                  <a:lnTo>
                    <a:pt x="43370" y="48802"/>
                  </a:lnTo>
                  <a:lnTo>
                    <a:pt x="78777" y="37212"/>
                  </a:lnTo>
                  <a:lnTo>
                    <a:pt x="119679" y="26417"/>
                  </a:lnTo>
                  <a:lnTo>
                    <a:pt x="161375" y="19267"/>
                  </a:lnTo>
                  <a:lnTo>
                    <a:pt x="197782" y="13737"/>
                  </a:lnTo>
                  <a:lnTo>
                    <a:pt x="230425" y="8928"/>
                  </a:lnTo>
                  <a:lnTo>
                    <a:pt x="271631" y="2959"/>
                  </a:lnTo>
                  <a:lnTo>
                    <a:pt x="292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1747">
              <a:extLst>
                <a:ext uri="{FF2B5EF4-FFF2-40B4-BE49-F238E27FC236}">
                  <a16:creationId xmlns:a16="http://schemas.microsoft.com/office/drawing/2014/main" xmlns="" id="{B55E806E-E302-40AD-899E-EC8434638E72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3067050" y="850900"/>
              <a:ext cx="215901" cy="60522"/>
            </a:xfrm>
            <a:custGeom>
              <a:avLst/>
              <a:gdLst/>
              <a:ahLst/>
              <a:cxnLst/>
              <a:rect l="0" t="0" r="0" b="0"/>
              <a:pathLst>
                <a:path w="215901" h="60522">
                  <a:moveTo>
                    <a:pt x="0" y="57150"/>
                  </a:moveTo>
                  <a:lnTo>
                    <a:pt x="0" y="57150"/>
                  </a:lnTo>
                  <a:lnTo>
                    <a:pt x="3371" y="60521"/>
                  </a:lnTo>
                  <a:lnTo>
                    <a:pt x="12552" y="60294"/>
                  </a:lnTo>
                  <a:lnTo>
                    <a:pt x="54925" y="47658"/>
                  </a:lnTo>
                  <a:lnTo>
                    <a:pt x="89087" y="36704"/>
                  </a:lnTo>
                  <a:lnTo>
                    <a:pt x="128494" y="24779"/>
                  </a:lnTo>
                  <a:lnTo>
                    <a:pt x="171879" y="12424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1748">
              <a:extLst>
                <a:ext uri="{FF2B5EF4-FFF2-40B4-BE49-F238E27FC236}">
                  <a16:creationId xmlns:a16="http://schemas.microsoft.com/office/drawing/2014/main" xmlns="" id="{9E304958-54C8-48DE-8C46-27393CF6F260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3099223" y="692150"/>
              <a:ext cx="24978" cy="387915"/>
            </a:xfrm>
            <a:custGeom>
              <a:avLst/>
              <a:gdLst/>
              <a:ahLst/>
              <a:cxnLst/>
              <a:rect l="0" t="0" r="0" b="0"/>
              <a:pathLst>
                <a:path w="24978" h="387915">
                  <a:moveTo>
                    <a:pt x="24977" y="0"/>
                  </a:moveTo>
                  <a:lnTo>
                    <a:pt x="24977" y="0"/>
                  </a:lnTo>
                  <a:lnTo>
                    <a:pt x="24271" y="39001"/>
                  </a:lnTo>
                  <a:lnTo>
                    <a:pt x="21606" y="72602"/>
                  </a:lnTo>
                  <a:lnTo>
                    <a:pt x="19951" y="114818"/>
                  </a:lnTo>
                  <a:lnTo>
                    <a:pt x="19510" y="137928"/>
                  </a:lnTo>
                  <a:lnTo>
                    <a:pt x="17804" y="163919"/>
                  </a:lnTo>
                  <a:lnTo>
                    <a:pt x="15256" y="191829"/>
                  </a:lnTo>
                  <a:lnTo>
                    <a:pt x="12146" y="221020"/>
                  </a:lnTo>
                  <a:lnTo>
                    <a:pt x="9368" y="248946"/>
                  </a:lnTo>
                  <a:lnTo>
                    <a:pt x="6810" y="276031"/>
                  </a:lnTo>
                  <a:lnTo>
                    <a:pt x="4399" y="302554"/>
                  </a:lnTo>
                  <a:lnTo>
                    <a:pt x="1720" y="341431"/>
                  </a:lnTo>
                  <a:lnTo>
                    <a:pt x="0" y="385022"/>
                  </a:lnTo>
                  <a:lnTo>
                    <a:pt x="565" y="387914"/>
                  </a:lnTo>
                  <a:lnTo>
                    <a:pt x="1646" y="387726"/>
                  </a:lnTo>
                  <a:lnTo>
                    <a:pt x="5927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1749">
              <a:extLst>
                <a:ext uri="{FF2B5EF4-FFF2-40B4-BE49-F238E27FC236}">
                  <a16:creationId xmlns:a16="http://schemas.microsoft.com/office/drawing/2014/main" xmlns="" id="{E8BEF4E1-2685-41C2-991C-76EA49A4C9C8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3547829" y="838461"/>
              <a:ext cx="154222" cy="151707"/>
            </a:xfrm>
            <a:custGeom>
              <a:avLst/>
              <a:gdLst/>
              <a:ahLst/>
              <a:cxnLst/>
              <a:rect l="0" t="0" r="0" b="0"/>
              <a:pathLst>
                <a:path w="154222" h="151707">
                  <a:moveTo>
                    <a:pt x="8171" y="6089"/>
                  </a:moveTo>
                  <a:lnTo>
                    <a:pt x="8171" y="6089"/>
                  </a:lnTo>
                  <a:lnTo>
                    <a:pt x="149" y="1725"/>
                  </a:lnTo>
                  <a:lnTo>
                    <a:pt x="0" y="1063"/>
                  </a:lnTo>
                  <a:lnTo>
                    <a:pt x="607" y="622"/>
                  </a:lnTo>
                  <a:lnTo>
                    <a:pt x="8203" y="0"/>
                  </a:lnTo>
                  <a:lnTo>
                    <a:pt x="17357" y="5500"/>
                  </a:lnTo>
                  <a:lnTo>
                    <a:pt x="43852" y="33019"/>
                  </a:lnTo>
                  <a:lnTo>
                    <a:pt x="57862" y="65574"/>
                  </a:lnTo>
                  <a:lnTo>
                    <a:pt x="56361" y="91558"/>
                  </a:lnTo>
                  <a:lnTo>
                    <a:pt x="47933" y="116748"/>
                  </a:lnTo>
                  <a:lnTo>
                    <a:pt x="34779" y="134998"/>
                  </a:lnTo>
                  <a:lnTo>
                    <a:pt x="14879" y="150431"/>
                  </a:lnTo>
                  <a:lnTo>
                    <a:pt x="10526" y="151706"/>
                  </a:lnTo>
                  <a:lnTo>
                    <a:pt x="7625" y="151145"/>
                  </a:lnTo>
                  <a:lnTo>
                    <a:pt x="5690" y="149360"/>
                  </a:lnTo>
                  <a:lnTo>
                    <a:pt x="5422" y="137968"/>
                  </a:lnTo>
                  <a:lnTo>
                    <a:pt x="6339" y="129992"/>
                  </a:lnTo>
                  <a:lnTo>
                    <a:pt x="24483" y="91798"/>
                  </a:lnTo>
                  <a:lnTo>
                    <a:pt x="67289" y="44238"/>
                  </a:lnTo>
                  <a:lnTo>
                    <a:pt x="112225" y="8299"/>
                  </a:lnTo>
                  <a:lnTo>
                    <a:pt x="114935" y="6857"/>
                  </a:lnTo>
                  <a:lnTo>
                    <a:pt x="116036" y="7307"/>
                  </a:lnTo>
                  <a:lnTo>
                    <a:pt x="116064" y="9017"/>
                  </a:lnTo>
                  <a:lnTo>
                    <a:pt x="93509" y="50289"/>
                  </a:lnTo>
                  <a:lnTo>
                    <a:pt x="81377" y="75122"/>
                  </a:lnTo>
                  <a:lnTo>
                    <a:pt x="75985" y="97919"/>
                  </a:lnTo>
                  <a:lnTo>
                    <a:pt x="77350" y="116047"/>
                  </a:lnTo>
                  <a:lnTo>
                    <a:pt x="79691" y="123844"/>
                  </a:lnTo>
                  <a:lnTo>
                    <a:pt x="91698" y="136271"/>
                  </a:lnTo>
                  <a:lnTo>
                    <a:pt x="99839" y="141560"/>
                  </a:lnTo>
                  <a:lnTo>
                    <a:pt x="120174" y="143674"/>
                  </a:lnTo>
                  <a:lnTo>
                    <a:pt x="154221" y="139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1750">
              <a:extLst>
                <a:ext uri="{FF2B5EF4-FFF2-40B4-BE49-F238E27FC236}">
                  <a16:creationId xmlns:a16="http://schemas.microsoft.com/office/drawing/2014/main" xmlns="" id="{D7404F98-1A7E-45C9-89E2-5ED87F9BBDC0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3132248" y="437558"/>
              <a:ext cx="201503" cy="174727"/>
            </a:xfrm>
            <a:custGeom>
              <a:avLst/>
              <a:gdLst/>
              <a:ahLst/>
              <a:cxnLst/>
              <a:rect l="0" t="0" r="0" b="0"/>
              <a:pathLst>
                <a:path w="201503" h="174727">
                  <a:moveTo>
                    <a:pt x="68152" y="57742"/>
                  </a:moveTo>
                  <a:lnTo>
                    <a:pt x="68152" y="57742"/>
                  </a:lnTo>
                  <a:lnTo>
                    <a:pt x="62685" y="52275"/>
                  </a:lnTo>
                  <a:lnTo>
                    <a:pt x="55321" y="58395"/>
                  </a:lnTo>
                  <a:lnTo>
                    <a:pt x="34225" y="99761"/>
                  </a:lnTo>
                  <a:lnTo>
                    <a:pt x="13943" y="144045"/>
                  </a:lnTo>
                  <a:lnTo>
                    <a:pt x="0" y="174726"/>
                  </a:lnTo>
                  <a:lnTo>
                    <a:pt x="10660" y="135975"/>
                  </a:lnTo>
                  <a:lnTo>
                    <a:pt x="25483" y="90800"/>
                  </a:lnTo>
                  <a:lnTo>
                    <a:pt x="43280" y="47311"/>
                  </a:lnTo>
                  <a:lnTo>
                    <a:pt x="63187" y="11310"/>
                  </a:lnTo>
                  <a:lnTo>
                    <a:pt x="72060" y="2298"/>
                  </a:lnTo>
                  <a:lnTo>
                    <a:pt x="76402" y="318"/>
                  </a:lnTo>
                  <a:lnTo>
                    <a:pt x="84989" y="0"/>
                  </a:lnTo>
                  <a:lnTo>
                    <a:pt x="89254" y="3725"/>
                  </a:lnTo>
                  <a:lnTo>
                    <a:pt x="113848" y="44732"/>
                  </a:lnTo>
                  <a:lnTo>
                    <a:pt x="138248" y="84910"/>
                  </a:lnTo>
                  <a:lnTo>
                    <a:pt x="172465" y="132184"/>
                  </a:lnTo>
                  <a:lnTo>
                    <a:pt x="201502" y="152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1751">
              <a:extLst>
                <a:ext uri="{FF2B5EF4-FFF2-40B4-BE49-F238E27FC236}">
                  <a16:creationId xmlns:a16="http://schemas.microsoft.com/office/drawing/2014/main" xmlns="" id="{59B4E6A8-2A21-4EFF-8944-C56FF5341C19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3404196" y="696012"/>
              <a:ext cx="120055" cy="358089"/>
            </a:xfrm>
            <a:custGeom>
              <a:avLst/>
              <a:gdLst/>
              <a:ahLst/>
              <a:cxnLst/>
              <a:rect l="0" t="0" r="0" b="0"/>
              <a:pathLst>
                <a:path w="120055" h="358089">
                  <a:moveTo>
                    <a:pt x="120054" y="8838"/>
                  </a:moveTo>
                  <a:lnTo>
                    <a:pt x="120054" y="8838"/>
                  </a:lnTo>
                  <a:lnTo>
                    <a:pt x="120054" y="5467"/>
                  </a:lnTo>
                  <a:lnTo>
                    <a:pt x="118172" y="1930"/>
                  </a:lnTo>
                  <a:lnTo>
                    <a:pt x="116683" y="0"/>
                  </a:lnTo>
                  <a:lnTo>
                    <a:pt x="113573" y="829"/>
                  </a:lnTo>
                  <a:lnTo>
                    <a:pt x="104474" y="7395"/>
                  </a:lnTo>
                  <a:lnTo>
                    <a:pt x="75609" y="51252"/>
                  </a:lnTo>
                  <a:lnTo>
                    <a:pt x="56792" y="86485"/>
                  </a:lnTo>
                  <a:lnTo>
                    <a:pt x="36669" y="129426"/>
                  </a:lnTo>
                  <a:lnTo>
                    <a:pt x="18083" y="175321"/>
                  </a:lnTo>
                  <a:lnTo>
                    <a:pt x="5119" y="219238"/>
                  </a:lnTo>
                  <a:lnTo>
                    <a:pt x="297" y="258512"/>
                  </a:lnTo>
                  <a:lnTo>
                    <a:pt x="0" y="276887"/>
                  </a:lnTo>
                  <a:lnTo>
                    <a:pt x="9076" y="306712"/>
                  </a:lnTo>
                  <a:lnTo>
                    <a:pt x="24869" y="329610"/>
                  </a:lnTo>
                  <a:lnTo>
                    <a:pt x="62904" y="358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1752">
              <a:extLst>
                <a:ext uri="{FF2B5EF4-FFF2-40B4-BE49-F238E27FC236}">
                  <a16:creationId xmlns:a16="http://schemas.microsoft.com/office/drawing/2014/main" xmlns="" id="{BBEDBC90-8393-4E08-9B4C-148AF6B85409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3708400" y="685800"/>
              <a:ext cx="125547" cy="361951"/>
            </a:xfrm>
            <a:custGeom>
              <a:avLst/>
              <a:gdLst/>
              <a:ahLst/>
              <a:cxnLst/>
              <a:rect l="0" t="0" r="0" b="0"/>
              <a:pathLst>
                <a:path w="125547" h="361951">
                  <a:moveTo>
                    <a:pt x="82550" y="0"/>
                  </a:moveTo>
                  <a:lnTo>
                    <a:pt x="82550" y="0"/>
                  </a:lnTo>
                  <a:lnTo>
                    <a:pt x="75808" y="0"/>
                  </a:lnTo>
                  <a:lnTo>
                    <a:pt x="73822" y="1411"/>
                  </a:lnTo>
                  <a:lnTo>
                    <a:pt x="72498" y="3763"/>
                  </a:lnTo>
                  <a:lnTo>
                    <a:pt x="70634" y="17578"/>
                  </a:lnTo>
                  <a:lnTo>
                    <a:pt x="70373" y="24419"/>
                  </a:lnTo>
                  <a:lnTo>
                    <a:pt x="86860" y="57643"/>
                  </a:lnTo>
                  <a:lnTo>
                    <a:pt x="102574" y="88414"/>
                  </a:lnTo>
                  <a:lnTo>
                    <a:pt x="116850" y="123962"/>
                  </a:lnTo>
                  <a:lnTo>
                    <a:pt x="125546" y="163279"/>
                  </a:lnTo>
                  <a:lnTo>
                    <a:pt x="122356" y="202391"/>
                  </a:lnTo>
                  <a:lnTo>
                    <a:pt x="108708" y="240940"/>
                  </a:lnTo>
                  <a:lnTo>
                    <a:pt x="83827" y="279240"/>
                  </a:lnTo>
                  <a:lnTo>
                    <a:pt x="52073" y="313666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9" name="SMARTInkShape-1753">
            <a:extLst>
              <a:ext uri="{FF2B5EF4-FFF2-40B4-BE49-F238E27FC236}">
                <a16:creationId xmlns:a16="http://schemas.microsoft.com/office/drawing/2014/main" xmlns="" id="{3E19F7F3-4EFE-4E7B-BAE3-209938848E7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95750" y="882650"/>
            <a:ext cx="260351" cy="12623"/>
          </a:xfrm>
          <a:custGeom>
            <a:avLst/>
            <a:gdLst/>
            <a:ahLst/>
            <a:cxnLst/>
            <a:rect l="0" t="0" r="0" b="0"/>
            <a:pathLst>
              <a:path w="260351" h="12623">
                <a:moveTo>
                  <a:pt x="0" y="6350"/>
                </a:moveTo>
                <a:lnTo>
                  <a:pt x="0" y="6350"/>
                </a:lnTo>
                <a:lnTo>
                  <a:pt x="0" y="11817"/>
                </a:lnTo>
                <a:lnTo>
                  <a:pt x="31161" y="12622"/>
                </a:lnTo>
                <a:lnTo>
                  <a:pt x="64649" y="10784"/>
                </a:lnTo>
                <a:lnTo>
                  <a:pt x="109166" y="7615"/>
                </a:lnTo>
                <a:lnTo>
                  <a:pt x="134866" y="5782"/>
                </a:lnTo>
                <a:lnTo>
                  <a:pt x="161877" y="3855"/>
                </a:lnTo>
                <a:lnTo>
                  <a:pt x="205060" y="1713"/>
                </a:lnTo>
                <a:lnTo>
                  <a:pt x="2603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6" name="SMARTInkShape-Group350">
            <a:extLst>
              <a:ext uri="{FF2B5EF4-FFF2-40B4-BE49-F238E27FC236}">
                <a16:creationId xmlns:a16="http://schemas.microsoft.com/office/drawing/2014/main" xmlns="" id="{C8FF86EE-A55E-423A-8B6F-8A3A54BB12CE}"/>
              </a:ext>
            </a:extLst>
          </p:cNvPr>
          <p:cNvGrpSpPr/>
          <p:nvPr/>
        </p:nvGrpSpPr>
        <p:grpSpPr>
          <a:xfrm>
            <a:off x="4616450" y="676962"/>
            <a:ext cx="836846" cy="415239"/>
            <a:chOff x="4616450" y="676962"/>
            <a:chExt cx="836846" cy="415239"/>
          </a:xfrm>
        </p:grpSpPr>
        <p:sp>
          <p:nvSpPr>
            <p:cNvPr id="500" name="SMARTInkShape-1754">
              <a:extLst>
                <a:ext uri="{FF2B5EF4-FFF2-40B4-BE49-F238E27FC236}">
                  <a16:creationId xmlns:a16="http://schemas.microsoft.com/office/drawing/2014/main" xmlns="" id="{4CD7B828-696B-4EB2-B87C-62B72429F422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4635500" y="730250"/>
              <a:ext cx="57151" cy="361951"/>
            </a:xfrm>
            <a:custGeom>
              <a:avLst/>
              <a:gdLst/>
              <a:ahLst/>
              <a:cxnLst/>
              <a:rect l="0" t="0" r="0" b="0"/>
              <a:pathLst>
                <a:path w="57151" h="361951">
                  <a:moveTo>
                    <a:pt x="57150" y="0"/>
                  </a:moveTo>
                  <a:lnTo>
                    <a:pt x="57150" y="0"/>
                  </a:lnTo>
                  <a:lnTo>
                    <a:pt x="52081" y="44763"/>
                  </a:lnTo>
                  <a:lnTo>
                    <a:pt x="48311" y="78691"/>
                  </a:lnTo>
                  <a:lnTo>
                    <a:pt x="44285" y="121051"/>
                  </a:lnTo>
                  <a:lnTo>
                    <a:pt x="39438" y="168101"/>
                  </a:lnTo>
                  <a:lnTo>
                    <a:pt x="36169" y="192500"/>
                  </a:lnTo>
                  <a:lnTo>
                    <a:pt x="28775" y="240072"/>
                  </a:lnTo>
                  <a:lnTo>
                    <a:pt x="20785" y="282382"/>
                  </a:lnTo>
                  <a:lnTo>
                    <a:pt x="12530" y="316709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1755">
              <a:extLst>
                <a:ext uri="{FF2B5EF4-FFF2-40B4-BE49-F238E27FC236}">
                  <a16:creationId xmlns:a16="http://schemas.microsoft.com/office/drawing/2014/main" xmlns="" id="{809E5CA8-BCBA-4BC7-8B3F-70309D740299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4616450" y="882650"/>
              <a:ext cx="196851" cy="41472"/>
            </a:xfrm>
            <a:custGeom>
              <a:avLst/>
              <a:gdLst/>
              <a:ahLst/>
              <a:cxnLst/>
              <a:rect l="0" t="0" r="0" b="0"/>
              <a:pathLst>
                <a:path w="196851" h="41472">
                  <a:moveTo>
                    <a:pt x="0" y="38100"/>
                  </a:moveTo>
                  <a:lnTo>
                    <a:pt x="0" y="38100"/>
                  </a:lnTo>
                  <a:lnTo>
                    <a:pt x="0" y="41471"/>
                  </a:lnTo>
                  <a:lnTo>
                    <a:pt x="16854" y="40196"/>
                  </a:lnTo>
                  <a:lnTo>
                    <a:pt x="50934" y="31979"/>
                  </a:lnTo>
                  <a:lnTo>
                    <a:pt x="83785" y="24561"/>
                  </a:lnTo>
                  <a:lnTo>
                    <a:pt x="121199" y="16560"/>
                  </a:lnTo>
                  <a:lnTo>
                    <a:pt x="158994" y="8301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1756">
              <a:extLst>
                <a:ext uri="{FF2B5EF4-FFF2-40B4-BE49-F238E27FC236}">
                  <a16:creationId xmlns:a16="http://schemas.microsoft.com/office/drawing/2014/main" xmlns="" id="{9AD52DFB-791E-45EB-9FFC-17D33EAFFBC5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4955808" y="676962"/>
              <a:ext cx="162293" cy="415239"/>
            </a:xfrm>
            <a:custGeom>
              <a:avLst/>
              <a:gdLst/>
              <a:ahLst/>
              <a:cxnLst/>
              <a:rect l="0" t="0" r="0" b="0"/>
              <a:pathLst>
                <a:path w="162293" h="415239">
                  <a:moveTo>
                    <a:pt x="162292" y="8838"/>
                  </a:moveTo>
                  <a:lnTo>
                    <a:pt x="162292" y="8838"/>
                  </a:lnTo>
                  <a:lnTo>
                    <a:pt x="162292" y="5467"/>
                  </a:lnTo>
                  <a:lnTo>
                    <a:pt x="158529" y="1930"/>
                  </a:lnTo>
                  <a:lnTo>
                    <a:pt x="155550" y="0"/>
                  </a:lnTo>
                  <a:lnTo>
                    <a:pt x="150742" y="1535"/>
                  </a:lnTo>
                  <a:lnTo>
                    <a:pt x="137873" y="10766"/>
                  </a:lnTo>
                  <a:lnTo>
                    <a:pt x="108019" y="45314"/>
                  </a:lnTo>
                  <a:lnTo>
                    <a:pt x="84548" y="81024"/>
                  </a:lnTo>
                  <a:lnTo>
                    <a:pt x="60006" y="124882"/>
                  </a:lnTo>
                  <a:lnTo>
                    <a:pt x="47535" y="150406"/>
                  </a:lnTo>
                  <a:lnTo>
                    <a:pt x="34987" y="177300"/>
                  </a:lnTo>
                  <a:lnTo>
                    <a:pt x="24505" y="203696"/>
                  </a:lnTo>
                  <a:lnTo>
                    <a:pt x="15401" y="229760"/>
                  </a:lnTo>
                  <a:lnTo>
                    <a:pt x="7215" y="255603"/>
                  </a:lnTo>
                  <a:lnTo>
                    <a:pt x="0" y="303131"/>
                  </a:lnTo>
                  <a:lnTo>
                    <a:pt x="1262" y="344246"/>
                  </a:lnTo>
                  <a:lnTo>
                    <a:pt x="11231" y="374279"/>
                  </a:lnTo>
                  <a:lnTo>
                    <a:pt x="26950" y="393741"/>
                  </a:lnTo>
                  <a:lnTo>
                    <a:pt x="54342" y="415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1757">
              <a:extLst>
                <a:ext uri="{FF2B5EF4-FFF2-40B4-BE49-F238E27FC236}">
                  <a16:creationId xmlns:a16="http://schemas.microsoft.com/office/drawing/2014/main" xmlns="" id="{0E5E8140-22FF-4413-9B89-399C4D3D373D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4647808" y="692150"/>
              <a:ext cx="222643" cy="76201"/>
            </a:xfrm>
            <a:custGeom>
              <a:avLst/>
              <a:gdLst/>
              <a:ahLst/>
              <a:cxnLst/>
              <a:rect l="0" t="0" r="0" b="0"/>
              <a:pathLst>
                <a:path w="222643" h="76201">
                  <a:moveTo>
                    <a:pt x="6742" y="76200"/>
                  </a:moveTo>
                  <a:lnTo>
                    <a:pt x="6742" y="76200"/>
                  </a:lnTo>
                  <a:lnTo>
                    <a:pt x="0" y="69458"/>
                  </a:lnTo>
                  <a:lnTo>
                    <a:pt x="130" y="65355"/>
                  </a:lnTo>
                  <a:lnTo>
                    <a:pt x="5920" y="55152"/>
                  </a:lnTo>
                  <a:lnTo>
                    <a:pt x="34564" y="37508"/>
                  </a:lnTo>
                  <a:lnTo>
                    <a:pt x="81074" y="18875"/>
                  </a:lnTo>
                  <a:lnTo>
                    <a:pt x="116684" y="10035"/>
                  </a:lnTo>
                  <a:lnTo>
                    <a:pt x="152971" y="4460"/>
                  </a:lnTo>
                  <a:lnTo>
                    <a:pt x="199490" y="1321"/>
                  </a:lnTo>
                  <a:lnTo>
                    <a:pt x="2226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1758">
              <a:extLst>
                <a:ext uri="{FF2B5EF4-FFF2-40B4-BE49-F238E27FC236}">
                  <a16:creationId xmlns:a16="http://schemas.microsoft.com/office/drawing/2014/main" xmlns="" id="{125F6C98-B110-4048-A00D-DA524592D643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5099050" y="840848"/>
              <a:ext cx="203201" cy="167716"/>
            </a:xfrm>
            <a:custGeom>
              <a:avLst/>
              <a:gdLst/>
              <a:ahLst/>
              <a:cxnLst/>
              <a:rect l="0" t="0" r="0" b="0"/>
              <a:pathLst>
                <a:path w="203201" h="167716">
                  <a:moveTo>
                    <a:pt x="0" y="16402"/>
                  </a:moveTo>
                  <a:lnTo>
                    <a:pt x="0" y="16402"/>
                  </a:lnTo>
                  <a:lnTo>
                    <a:pt x="6742" y="6289"/>
                  </a:lnTo>
                  <a:lnTo>
                    <a:pt x="11550" y="3310"/>
                  </a:lnTo>
                  <a:lnTo>
                    <a:pt x="24419" y="0"/>
                  </a:lnTo>
                  <a:lnTo>
                    <a:pt x="39546" y="4173"/>
                  </a:lnTo>
                  <a:lnTo>
                    <a:pt x="47530" y="8249"/>
                  </a:lnTo>
                  <a:lnTo>
                    <a:pt x="62047" y="24068"/>
                  </a:lnTo>
                  <a:lnTo>
                    <a:pt x="68881" y="34212"/>
                  </a:lnTo>
                  <a:lnTo>
                    <a:pt x="74594" y="58655"/>
                  </a:lnTo>
                  <a:lnTo>
                    <a:pt x="72664" y="85981"/>
                  </a:lnTo>
                  <a:lnTo>
                    <a:pt x="55710" y="127016"/>
                  </a:lnTo>
                  <a:lnTo>
                    <a:pt x="33518" y="155872"/>
                  </a:lnTo>
                  <a:lnTo>
                    <a:pt x="19836" y="166113"/>
                  </a:lnTo>
                  <a:lnTo>
                    <a:pt x="14636" y="167715"/>
                  </a:lnTo>
                  <a:lnTo>
                    <a:pt x="10463" y="167372"/>
                  </a:lnTo>
                  <a:lnTo>
                    <a:pt x="6974" y="165732"/>
                  </a:lnTo>
                  <a:lnTo>
                    <a:pt x="6766" y="160405"/>
                  </a:lnTo>
                  <a:lnTo>
                    <a:pt x="12179" y="143198"/>
                  </a:lnTo>
                  <a:lnTo>
                    <a:pt x="33869" y="106339"/>
                  </a:lnTo>
                  <a:lnTo>
                    <a:pt x="69380" y="67509"/>
                  </a:lnTo>
                  <a:lnTo>
                    <a:pt x="115710" y="23202"/>
                  </a:lnTo>
                  <a:lnTo>
                    <a:pt x="125510" y="16602"/>
                  </a:lnTo>
                  <a:lnTo>
                    <a:pt x="128124" y="15830"/>
                  </a:lnTo>
                  <a:lnTo>
                    <a:pt x="129866" y="16020"/>
                  </a:lnTo>
                  <a:lnTo>
                    <a:pt x="131802" y="23758"/>
                  </a:lnTo>
                  <a:lnTo>
                    <a:pt x="132318" y="29773"/>
                  </a:lnTo>
                  <a:lnTo>
                    <a:pt x="120018" y="72874"/>
                  </a:lnTo>
                  <a:lnTo>
                    <a:pt x="120228" y="81567"/>
                  </a:lnTo>
                  <a:lnTo>
                    <a:pt x="126107" y="96870"/>
                  </a:lnTo>
                  <a:lnTo>
                    <a:pt x="130638" y="103914"/>
                  </a:lnTo>
                  <a:lnTo>
                    <a:pt x="143199" y="113622"/>
                  </a:lnTo>
                  <a:lnTo>
                    <a:pt x="150499" y="117199"/>
                  </a:lnTo>
                  <a:lnTo>
                    <a:pt x="203200" y="118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1759">
              <a:extLst>
                <a:ext uri="{FF2B5EF4-FFF2-40B4-BE49-F238E27FC236}">
                  <a16:creationId xmlns:a16="http://schemas.microsoft.com/office/drawing/2014/main" xmlns="" id="{AFD4FBAA-9B05-4D85-92E0-D6F7EE17040D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5359400" y="688779"/>
              <a:ext cx="93896" cy="403422"/>
            </a:xfrm>
            <a:custGeom>
              <a:avLst/>
              <a:gdLst/>
              <a:ahLst/>
              <a:cxnLst/>
              <a:rect l="0" t="0" r="0" b="0"/>
              <a:pathLst>
                <a:path w="93896" h="403422">
                  <a:moveTo>
                    <a:pt x="12700" y="3371"/>
                  </a:moveTo>
                  <a:lnTo>
                    <a:pt x="12700" y="3371"/>
                  </a:lnTo>
                  <a:lnTo>
                    <a:pt x="12700" y="0"/>
                  </a:lnTo>
                  <a:lnTo>
                    <a:pt x="13406" y="418"/>
                  </a:lnTo>
                  <a:lnTo>
                    <a:pt x="42399" y="41958"/>
                  </a:lnTo>
                  <a:lnTo>
                    <a:pt x="56237" y="75789"/>
                  </a:lnTo>
                  <a:lnTo>
                    <a:pt x="71326" y="118107"/>
                  </a:lnTo>
                  <a:lnTo>
                    <a:pt x="79301" y="141245"/>
                  </a:lnTo>
                  <a:lnTo>
                    <a:pt x="85323" y="165842"/>
                  </a:lnTo>
                  <a:lnTo>
                    <a:pt x="90043" y="191413"/>
                  </a:lnTo>
                  <a:lnTo>
                    <a:pt x="93895" y="217632"/>
                  </a:lnTo>
                  <a:lnTo>
                    <a:pt x="93642" y="244284"/>
                  </a:lnTo>
                  <a:lnTo>
                    <a:pt x="90650" y="271224"/>
                  </a:lnTo>
                  <a:lnTo>
                    <a:pt x="85833" y="298356"/>
                  </a:lnTo>
                  <a:lnTo>
                    <a:pt x="69192" y="339792"/>
                  </a:lnTo>
                  <a:lnTo>
                    <a:pt x="47685" y="369497"/>
                  </a:lnTo>
                  <a:lnTo>
                    <a:pt x="0" y="403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7" name="SMARTInkShape-1760">
            <a:extLst>
              <a:ext uri="{FF2B5EF4-FFF2-40B4-BE49-F238E27FC236}">
                <a16:creationId xmlns:a16="http://schemas.microsoft.com/office/drawing/2014/main" xmlns="" id="{D7FAA6E4-8DDE-4F16-9741-E2F0A574ECC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721350" y="387350"/>
            <a:ext cx="48109" cy="819151"/>
          </a:xfrm>
          <a:custGeom>
            <a:avLst/>
            <a:gdLst/>
            <a:ahLst/>
            <a:cxnLst/>
            <a:rect l="0" t="0" r="0" b="0"/>
            <a:pathLst>
              <a:path w="48109" h="819151">
                <a:moveTo>
                  <a:pt x="44450" y="0"/>
                </a:moveTo>
                <a:lnTo>
                  <a:pt x="44450" y="0"/>
                </a:lnTo>
                <a:lnTo>
                  <a:pt x="48108" y="23806"/>
                </a:lnTo>
                <a:lnTo>
                  <a:pt x="46546" y="52208"/>
                </a:lnTo>
                <a:lnTo>
                  <a:pt x="43500" y="99168"/>
                </a:lnTo>
                <a:lnTo>
                  <a:pt x="41700" y="127496"/>
                </a:lnTo>
                <a:lnTo>
                  <a:pt x="40500" y="160492"/>
                </a:lnTo>
                <a:lnTo>
                  <a:pt x="39700" y="196600"/>
                </a:lnTo>
                <a:lnTo>
                  <a:pt x="39165" y="234783"/>
                </a:lnTo>
                <a:lnTo>
                  <a:pt x="39516" y="275055"/>
                </a:lnTo>
                <a:lnTo>
                  <a:pt x="40455" y="316720"/>
                </a:lnTo>
                <a:lnTo>
                  <a:pt x="41787" y="359314"/>
                </a:lnTo>
                <a:lnTo>
                  <a:pt x="41969" y="402526"/>
                </a:lnTo>
                <a:lnTo>
                  <a:pt x="41385" y="446150"/>
                </a:lnTo>
                <a:lnTo>
                  <a:pt x="40290" y="490050"/>
                </a:lnTo>
                <a:lnTo>
                  <a:pt x="38148" y="532017"/>
                </a:lnTo>
                <a:lnTo>
                  <a:pt x="35310" y="572695"/>
                </a:lnTo>
                <a:lnTo>
                  <a:pt x="32006" y="612513"/>
                </a:lnTo>
                <a:lnTo>
                  <a:pt x="29098" y="647525"/>
                </a:lnTo>
                <a:lnTo>
                  <a:pt x="26455" y="679334"/>
                </a:lnTo>
                <a:lnTo>
                  <a:pt x="23987" y="709006"/>
                </a:lnTo>
                <a:lnTo>
                  <a:pt x="15600" y="755145"/>
                </a:lnTo>
                <a:lnTo>
                  <a:pt x="4623" y="799480"/>
                </a:lnTo>
                <a:lnTo>
                  <a:pt x="609" y="817709"/>
                </a:lnTo>
                <a:lnTo>
                  <a:pt x="0" y="8191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8" name="SMARTInkShape-1761">
            <a:extLst>
              <a:ext uri="{FF2B5EF4-FFF2-40B4-BE49-F238E27FC236}">
                <a16:creationId xmlns:a16="http://schemas.microsoft.com/office/drawing/2014/main" xmlns="" id="{0D82AF7F-DE6C-48E1-A4C4-AA103F9B403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071609" y="806450"/>
            <a:ext cx="416937" cy="273051"/>
          </a:xfrm>
          <a:custGeom>
            <a:avLst/>
            <a:gdLst/>
            <a:ahLst/>
            <a:cxnLst/>
            <a:rect l="0" t="0" r="0" b="0"/>
            <a:pathLst>
              <a:path w="416937" h="273051">
                <a:moveTo>
                  <a:pt x="49791" y="0"/>
                </a:moveTo>
                <a:lnTo>
                  <a:pt x="49791" y="0"/>
                </a:lnTo>
                <a:lnTo>
                  <a:pt x="2395" y="0"/>
                </a:lnTo>
                <a:lnTo>
                  <a:pt x="0" y="0"/>
                </a:lnTo>
                <a:lnTo>
                  <a:pt x="1321" y="1881"/>
                </a:lnTo>
                <a:lnTo>
                  <a:pt x="2661" y="3371"/>
                </a:lnTo>
                <a:lnTo>
                  <a:pt x="18031" y="12209"/>
                </a:lnTo>
                <a:lnTo>
                  <a:pt x="64056" y="23765"/>
                </a:lnTo>
                <a:lnTo>
                  <a:pt x="108812" y="33846"/>
                </a:lnTo>
                <a:lnTo>
                  <a:pt x="133589" y="39497"/>
                </a:lnTo>
                <a:lnTo>
                  <a:pt x="159277" y="46792"/>
                </a:lnTo>
                <a:lnTo>
                  <a:pt x="185577" y="55184"/>
                </a:lnTo>
                <a:lnTo>
                  <a:pt x="212282" y="64306"/>
                </a:lnTo>
                <a:lnTo>
                  <a:pt x="239257" y="72504"/>
                </a:lnTo>
                <a:lnTo>
                  <a:pt x="266412" y="80086"/>
                </a:lnTo>
                <a:lnTo>
                  <a:pt x="293689" y="87257"/>
                </a:lnTo>
                <a:lnTo>
                  <a:pt x="339047" y="98988"/>
                </a:lnTo>
                <a:lnTo>
                  <a:pt x="374492" y="108906"/>
                </a:lnTo>
                <a:lnTo>
                  <a:pt x="415302" y="124338"/>
                </a:lnTo>
                <a:lnTo>
                  <a:pt x="416936" y="125931"/>
                </a:lnTo>
                <a:lnTo>
                  <a:pt x="416617" y="127699"/>
                </a:lnTo>
                <a:lnTo>
                  <a:pt x="414992" y="129582"/>
                </a:lnTo>
                <a:lnTo>
                  <a:pt x="379848" y="147109"/>
                </a:lnTo>
                <a:lnTo>
                  <a:pt x="348883" y="156163"/>
                </a:lnTo>
                <a:lnTo>
                  <a:pt x="304547" y="168654"/>
                </a:lnTo>
                <a:lnTo>
                  <a:pt x="278895" y="175936"/>
                </a:lnTo>
                <a:lnTo>
                  <a:pt x="252622" y="183613"/>
                </a:lnTo>
                <a:lnTo>
                  <a:pt x="225935" y="191553"/>
                </a:lnTo>
                <a:lnTo>
                  <a:pt x="198969" y="199669"/>
                </a:lnTo>
                <a:lnTo>
                  <a:pt x="173938" y="207196"/>
                </a:lnTo>
                <a:lnTo>
                  <a:pt x="127310" y="221204"/>
                </a:lnTo>
                <a:lnTo>
                  <a:pt x="86831" y="234485"/>
                </a:lnTo>
                <a:lnTo>
                  <a:pt x="41716" y="250099"/>
                </a:lnTo>
                <a:lnTo>
                  <a:pt x="20587" y="259194"/>
                </a:lnTo>
                <a:lnTo>
                  <a:pt x="13448" y="265217"/>
                </a:lnTo>
                <a:lnTo>
                  <a:pt x="37091" y="273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1" name="SMARTInkShape-Group353">
            <a:extLst>
              <a:ext uri="{FF2B5EF4-FFF2-40B4-BE49-F238E27FC236}">
                <a16:creationId xmlns:a16="http://schemas.microsoft.com/office/drawing/2014/main" xmlns="" id="{D4BA4299-B022-4DDE-A76D-56E4A785483E}"/>
              </a:ext>
            </a:extLst>
          </p:cNvPr>
          <p:cNvGrpSpPr/>
          <p:nvPr/>
        </p:nvGrpSpPr>
        <p:grpSpPr>
          <a:xfrm>
            <a:off x="6784911" y="580498"/>
            <a:ext cx="580034" cy="613303"/>
            <a:chOff x="6784911" y="580498"/>
            <a:chExt cx="580034" cy="613303"/>
          </a:xfrm>
        </p:grpSpPr>
        <p:sp>
          <p:nvSpPr>
            <p:cNvPr id="509" name="SMARTInkShape-1762">
              <a:extLst>
                <a:ext uri="{FF2B5EF4-FFF2-40B4-BE49-F238E27FC236}">
                  <a16:creationId xmlns:a16="http://schemas.microsoft.com/office/drawing/2014/main" xmlns="" id="{208ED396-820E-4D89-9F99-8E1A0DFAE68F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6784911" y="756915"/>
              <a:ext cx="308040" cy="259502"/>
            </a:xfrm>
            <a:custGeom>
              <a:avLst/>
              <a:gdLst/>
              <a:ahLst/>
              <a:cxnLst/>
              <a:rect l="0" t="0" r="0" b="0"/>
              <a:pathLst>
                <a:path w="308040" h="259502">
                  <a:moveTo>
                    <a:pt x="257239" y="43185"/>
                  </a:moveTo>
                  <a:lnTo>
                    <a:pt x="257239" y="43185"/>
                  </a:lnTo>
                  <a:lnTo>
                    <a:pt x="264146" y="26226"/>
                  </a:lnTo>
                  <a:lnTo>
                    <a:pt x="267365" y="20831"/>
                  </a:lnTo>
                  <a:lnTo>
                    <a:pt x="268795" y="16081"/>
                  </a:lnTo>
                  <a:lnTo>
                    <a:pt x="268470" y="13827"/>
                  </a:lnTo>
                  <a:lnTo>
                    <a:pt x="266229" y="9441"/>
                  </a:lnTo>
                  <a:lnTo>
                    <a:pt x="250887" y="3005"/>
                  </a:lnTo>
                  <a:lnTo>
                    <a:pt x="225096" y="0"/>
                  </a:lnTo>
                  <a:lnTo>
                    <a:pt x="188370" y="5852"/>
                  </a:lnTo>
                  <a:lnTo>
                    <a:pt x="146209" y="23265"/>
                  </a:lnTo>
                  <a:lnTo>
                    <a:pt x="105808" y="46298"/>
                  </a:lnTo>
                  <a:lnTo>
                    <a:pt x="87395" y="64559"/>
                  </a:lnTo>
                  <a:lnTo>
                    <a:pt x="75919" y="83024"/>
                  </a:lnTo>
                  <a:lnTo>
                    <a:pt x="70819" y="98285"/>
                  </a:lnTo>
                  <a:lnTo>
                    <a:pt x="72281" y="105319"/>
                  </a:lnTo>
                  <a:lnTo>
                    <a:pt x="81431" y="118778"/>
                  </a:lnTo>
                  <a:lnTo>
                    <a:pt x="96788" y="128052"/>
                  </a:lnTo>
                  <a:lnTo>
                    <a:pt x="141613" y="144431"/>
                  </a:lnTo>
                  <a:lnTo>
                    <a:pt x="144172" y="146666"/>
                  </a:lnTo>
                  <a:lnTo>
                    <a:pt x="143055" y="149567"/>
                  </a:lnTo>
                  <a:lnTo>
                    <a:pt x="134289" y="156553"/>
                  </a:lnTo>
                  <a:lnTo>
                    <a:pt x="90456" y="177605"/>
                  </a:lnTo>
                  <a:lnTo>
                    <a:pt x="50090" y="196608"/>
                  </a:lnTo>
                  <a:lnTo>
                    <a:pt x="3363" y="229473"/>
                  </a:lnTo>
                  <a:lnTo>
                    <a:pt x="500" y="234405"/>
                  </a:lnTo>
                  <a:lnTo>
                    <a:pt x="0" y="239104"/>
                  </a:lnTo>
                  <a:lnTo>
                    <a:pt x="1081" y="243647"/>
                  </a:lnTo>
                  <a:lnTo>
                    <a:pt x="22976" y="252459"/>
                  </a:lnTo>
                  <a:lnTo>
                    <a:pt x="56461" y="258962"/>
                  </a:lnTo>
                  <a:lnTo>
                    <a:pt x="90157" y="259501"/>
                  </a:lnTo>
                  <a:lnTo>
                    <a:pt x="127711" y="257388"/>
                  </a:lnTo>
                  <a:lnTo>
                    <a:pt x="167216" y="254098"/>
                  </a:lnTo>
                  <a:lnTo>
                    <a:pt x="205940" y="250283"/>
                  </a:lnTo>
                  <a:lnTo>
                    <a:pt x="246199" y="244355"/>
                  </a:lnTo>
                  <a:lnTo>
                    <a:pt x="308039" y="233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1763">
              <a:extLst>
                <a:ext uri="{FF2B5EF4-FFF2-40B4-BE49-F238E27FC236}">
                  <a16:creationId xmlns:a16="http://schemas.microsoft.com/office/drawing/2014/main" xmlns="" id="{A77E5BDF-C582-4E79-BE2A-CBDE8327C62B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7092950" y="580498"/>
              <a:ext cx="271995" cy="613303"/>
            </a:xfrm>
            <a:custGeom>
              <a:avLst/>
              <a:gdLst/>
              <a:ahLst/>
              <a:cxnLst/>
              <a:rect l="0" t="0" r="0" b="0"/>
              <a:pathLst>
                <a:path w="271995" h="613303">
                  <a:moveTo>
                    <a:pt x="101600" y="16402"/>
                  </a:moveTo>
                  <a:lnTo>
                    <a:pt x="101600" y="16402"/>
                  </a:lnTo>
                  <a:lnTo>
                    <a:pt x="101598" y="6289"/>
                  </a:lnTo>
                  <a:lnTo>
                    <a:pt x="103011" y="3310"/>
                  </a:lnTo>
                  <a:lnTo>
                    <a:pt x="105363" y="1324"/>
                  </a:lnTo>
                  <a:lnTo>
                    <a:pt x="108341" y="0"/>
                  </a:lnTo>
                  <a:lnTo>
                    <a:pt x="121059" y="6055"/>
                  </a:lnTo>
                  <a:lnTo>
                    <a:pt x="139881" y="21681"/>
                  </a:lnTo>
                  <a:lnTo>
                    <a:pt x="178245" y="69001"/>
                  </a:lnTo>
                  <a:lnTo>
                    <a:pt x="206455" y="114804"/>
                  </a:lnTo>
                  <a:lnTo>
                    <a:pt x="220187" y="142681"/>
                  </a:lnTo>
                  <a:lnTo>
                    <a:pt x="233575" y="173260"/>
                  </a:lnTo>
                  <a:lnTo>
                    <a:pt x="246732" y="205641"/>
                  </a:lnTo>
                  <a:lnTo>
                    <a:pt x="256916" y="240633"/>
                  </a:lnTo>
                  <a:lnTo>
                    <a:pt x="265116" y="277367"/>
                  </a:lnTo>
                  <a:lnTo>
                    <a:pt x="271994" y="315262"/>
                  </a:lnTo>
                  <a:lnTo>
                    <a:pt x="271640" y="351814"/>
                  </a:lnTo>
                  <a:lnTo>
                    <a:pt x="266466" y="387471"/>
                  </a:lnTo>
                  <a:lnTo>
                    <a:pt x="258077" y="422531"/>
                  </a:lnTo>
                  <a:lnTo>
                    <a:pt x="245428" y="453666"/>
                  </a:lnTo>
                  <a:lnTo>
                    <a:pt x="229942" y="482184"/>
                  </a:lnTo>
                  <a:lnTo>
                    <a:pt x="212561" y="508956"/>
                  </a:lnTo>
                  <a:lnTo>
                    <a:pt x="172552" y="551874"/>
                  </a:lnTo>
                  <a:lnTo>
                    <a:pt x="128901" y="583884"/>
                  </a:lnTo>
                  <a:lnTo>
                    <a:pt x="83631" y="602814"/>
                  </a:lnTo>
                  <a:lnTo>
                    <a:pt x="47047" y="610287"/>
                  </a:lnTo>
                  <a:lnTo>
                    <a:pt x="0" y="613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4" name="SMARTInkShape-Group354">
            <a:extLst>
              <a:ext uri="{FF2B5EF4-FFF2-40B4-BE49-F238E27FC236}">
                <a16:creationId xmlns:a16="http://schemas.microsoft.com/office/drawing/2014/main" xmlns="" id="{F5A3C1F5-B3F0-4D69-B984-4E429E46DB3E}"/>
              </a:ext>
            </a:extLst>
          </p:cNvPr>
          <p:cNvGrpSpPr/>
          <p:nvPr/>
        </p:nvGrpSpPr>
        <p:grpSpPr>
          <a:xfrm>
            <a:off x="7962508" y="819673"/>
            <a:ext cx="368693" cy="375080"/>
            <a:chOff x="7962508" y="819673"/>
            <a:chExt cx="368693" cy="375080"/>
          </a:xfrm>
        </p:grpSpPr>
        <p:sp>
          <p:nvSpPr>
            <p:cNvPr id="512" name="SMARTInkShape-1764">
              <a:extLst>
                <a:ext uri="{FF2B5EF4-FFF2-40B4-BE49-F238E27FC236}">
                  <a16:creationId xmlns:a16="http://schemas.microsoft.com/office/drawing/2014/main" xmlns="" id="{07846EE3-50CB-4D14-B077-DF0B945CA0FA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8012354" y="819673"/>
              <a:ext cx="312497" cy="221728"/>
            </a:xfrm>
            <a:custGeom>
              <a:avLst/>
              <a:gdLst/>
              <a:ahLst/>
              <a:cxnLst/>
              <a:rect l="0" t="0" r="0" b="0"/>
              <a:pathLst>
                <a:path w="312497" h="221728">
                  <a:moveTo>
                    <a:pt x="274396" y="12177"/>
                  </a:moveTo>
                  <a:lnTo>
                    <a:pt x="274396" y="12177"/>
                  </a:lnTo>
                  <a:lnTo>
                    <a:pt x="285330" y="1242"/>
                  </a:lnTo>
                  <a:lnTo>
                    <a:pt x="284508" y="654"/>
                  </a:lnTo>
                  <a:lnTo>
                    <a:pt x="279831" y="0"/>
                  </a:lnTo>
                  <a:lnTo>
                    <a:pt x="249039" y="13116"/>
                  </a:lnTo>
                  <a:lnTo>
                    <a:pt x="208563" y="29057"/>
                  </a:lnTo>
                  <a:lnTo>
                    <a:pt x="183941" y="38247"/>
                  </a:lnTo>
                  <a:lnTo>
                    <a:pt x="157648" y="49313"/>
                  </a:lnTo>
                  <a:lnTo>
                    <a:pt x="130242" y="61629"/>
                  </a:lnTo>
                  <a:lnTo>
                    <a:pt x="102093" y="74778"/>
                  </a:lnTo>
                  <a:lnTo>
                    <a:pt x="57646" y="98796"/>
                  </a:lnTo>
                  <a:lnTo>
                    <a:pt x="14265" y="128388"/>
                  </a:lnTo>
                  <a:lnTo>
                    <a:pt x="5726" y="136218"/>
                  </a:lnTo>
                  <a:lnTo>
                    <a:pt x="1443" y="144260"/>
                  </a:lnTo>
                  <a:lnTo>
                    <a:pt x="0" y="152443"/>
                  </a:lnTo>
                  <a:lnTo>
                    <a:pt x="448" y="160721"/>
                  </a:lnTo>
                  <a:lnTo>
                    <a:pt x="7803" y="167651"/>
                  </a:lnTo>
                  <a:lnTo>
                    <a:pt x="34790" y="179114"/>
                  </a:lnTo>
                  <a:lnTo>
                    <a:pt x="79709" y="188912"/>
                  </a:lnTo>
                  <a:lnTo>
                    <a:pt x="106504" y="193500"/>
                  </a:lnTo>
                  <a:lnTo>
                    <a:pt x="133541" y="197265"/>
                  </a:lnTo>
                  <a:lnTo>
                    <a:pt x="160737" y="200480"/>
                  </a:lnTo>
                  <a:lnTo>
                    <a:pt x="188040" y="203329"/>
                  </a:lnTo>
                  <a:lnTo>
                    <a:pt x="233429" y="208376"/>
                  </a:lnTo>
                  <a:lnTo>
                    <a:pt x="268888" y="212971"/>
                  </a:lnTo>
                  <a:lnTo>
                    <a:pt x="312496" y="221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1765">
              <a:extLst>
                <a:ext uri="{FF2B5EF4-FFF2-40B4-BE49-F238E27FC236}">
                  <a16:creationId xmlns:a16="http://schemas.microsoft.com/office/drawing/2014/main" xmlns="" id="{04EA901C-196C-4532-9200-2C17973532EA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7962508" y="1155700"/>
              <a:ext cx="368693" cy="39053"/>
            </a:xfrm>
            <a:custGeom>
              <a:avLst/>
              <a:gdLst/>
              <a:ahLst/>
              <a:cxnLst/>
              <a:rect l="0" t="0" r="0" b="0"/>
              <a:pathLst>
                <a:path w="368693" h="39053">
                  <a:moveTo>
                    <a:pt x="6742" y="25400"/>
                  </a:moveTo>
                  <a:lnTo>
                    <a:pt x="6742" y="25400"/>
                  </a:lnTo>
                  <a:lnTo>
                    <a:pt x="0" y="28771"/>
                  </a:lnTo>
                  <a:lnTo>
                    <a:pt x="130" y="31175"/>
                  </a:lnTo>
                  <a:lnTo>
                    <a:pt x="5920" y="37609"/>
                  </a:lnTo>
                  <a:lnTo>
                    <a:pt x="44676" y="39052"/>
                  </a:lnTo>
                  <a:lnTo>
                    <a:pt x="90629" y="34760"/>
                  </a:lnTo>
                  <a:lnTo>
                    <a:pt x="117700" y="31640"/>
                  </a:lnTo>
                  <a:lnTo>
                    <a:pt x="147037" y="28149"/>
                  </a:lnTo>
                  <a:lnTo>
                    <a:pt x="177882" y="24410"/>
                  </a:lnTo>
                  <a:lnTo>
                    <a:pt x="209735" y="20507"/>
                  </a:lnTo>
                  <a:lnTo>
                    <a:pt x="241554" y="16493"/>
                  </a:lnTo>
                  <a:lnTo>
                    <a:pt x="273350" y="12407"/>
                  </a:lnTo>
                  <a:lnTo>
                    <a:pt x="305132" y="8271"/>
                  </a:lnTo>
                  <a:lnTo>
                    <a:pt x="3686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5" name="SMARTInkShape-1766">
            <a:extLst>
              <a:ext uri="{FF2B5EF4-FFF2-40B4-BE49-F238E27FC236}">
                <a16:creationId xmlns:a16="http://schemas.microsoft.com/office/drawing/2014/main" xmlns="" id="{150B2BF8-E3FB-44AF-9B35-A1B04DD0CBD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753391" y="781859"/>
            <a:ext cx="289756" cy="443813"/>
          </a:xfrm>
          <a:custGeom>
            <a:avLst/>
            <a:gdLst/>
            <a:ahLst/>
            <a:cxnLst/>
            <a:rect l="0" t="0" r="0" b="0"/>
            <a:pathLst>
              <a:path w="289756" h="443813">
                <a:moveTo>
                  <a:pt x="47709" y="81741"/>
                </a:moveTo>
                <a:lnTo>
                  <a:pt x="47709" y="81741"/>
                </a:lnTo>
                <a:lnTo>
                  <a:pt x="48414" y="67238"/>
                </a:lnTo>
                <a:lnTo>
                  <a:pt x="51079" y="58597"/>
                </a:lnTo>
                <a:lnTo>
                  <a:pt x="66662" y="35686"/>
                </a:lnTo>
                <a:lnTo>
                  <a:pt x="106004" y="13297"/>
                </a:lnTo>
                <a:lnTo>
                  <a:pt x="139941" y="3579"/>
                </a:lnTo>
                <a:lnTo>
                  <a:pt x="157881" y="0"/>
                </a:lnTo>
                <a:lnTo>
                  <a:pt x="192864" y="5430"/>
                </a:lnTo>
                <a:lnTo>
                  <a:pt x="210096" y="11817"/>
                </a:lnTo>
                <a:lnTo>
                  <a:pt x="222995" y="23131"/>
                </a:lnTo>
                <a:lnTo>
                  <a:pt x="241089" y="54516"/>
                </a:lnTo>
                <a:lnTo>
                  <a:pt x="240665" y="97628"/>
                </a:lnTo>
                <a:lnTo>
                  <a:pt x="235613" y="121966"/>
                </a:lnTo>
                <a:lnTo>
                  <a:pt x="223073" y="149480"/>
                </a:lnTo>
                <a:lnTo>
                  <a:pt x="205539" y="179111"/>
                </a:lnTo>
                <a:lnTo>
                  <a:pt x="184678" y="210154"/>
                </a:lnTo>
                <a:lnTo>
                  <a:pt x="161600" y="240022"/>
                </a:lnTo>
                <a:lnTo>
                  <a:pt x="137043" y="269106"/>
                </a:lnTo>
                <a:lnTo>
                  <a:pt x="111498" y="297668"/>
                </a:lnTo>
                <a:lnTo>
                  <a:pt x="68064" y="344455"/>
                </a:lnTo>
                <a:lnTo>
                  <a:pt x="33473" y="381947"/>
                </a:lnTo>
                <a:lnTo>
                  <a:pt x="4919" y="420066"/>
                </a:lnTo>
                <a:lnTo>
                  <a:pt x="0" y="432720"/>
                </a:lnTo>
                <a:lnTo>
                  <a:pt x="3201" y="437083"/>
                </a:lnTo>
                <a:lnTo>
                  <a:pt x="18051" y="443812"/>
                </a:lnTo>
                <a:lnTo>
                  <a:pt x="50050" y="443509"/>
                </a:lnTo>
                <a:lnTo>
                  <a:pt x="93904" y="437966"/>
                </a:lnTo>
                <a:lnTo>
                  <a:pt x="119428" y="433524"/>
                </a:lnTo>
                <a:lnTo>
                  <a:pt x="146322" y="428446"/>
                </a:lnTo>
                <a:lnTo>
                  <a:pt x="174835" y="423650"/>
                </a:lnTo>
                <a:lnTo>
                  <a:pt x="204427" y="419042"/>
                </a:lnTo>
                <a:lnTo>
                  <a:pt x="234739" y="414558"/>
                </a:lnTo>
                <a:lnTo>
                  <a:pt x="289755" y="40642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2" name="SMARTInkShape-Group356">
            <a:extLst>
              <a:ext uri="{FF2B5EF4-FFF2-40B4-BE49-F238E27FC236}">
                <a16:creationId xmlns:a16="http://schemas.microsoft.com/office/drawing/2014/main" xmlns="" id="{5DE95702-3FAD-4C32-B20F-4521338A5974}"/>
              </a:ext>
            </a:extLst>
          </p:cNvPr>
          <p:cNvGrpSpPr/>
          <p:nvPr/>
        </p:nvGrpSpPr>
        <p:grpSpPr>
          <a:xfrm>
            <a:off x="9249759" y="471645"/>
            <a:ext cx="1208692" cy="782729"/>
            <a:chOff x="9249759" y="471645"/>
            <a:chExt cx="1208692" cy="782729"/>
          </a:xfrm>
        </p:grpSpPr>
        <p:sp>
          <p:nvSpPr>
            <p:cNvPr id="516" name="SMARTInkShape-1767">
              <a:extLst>
                <a:ext uri="{FF2B5EF4-FFF2-40B4-BE49-F238E27FC236}">
                  <a16:creationId xmlns:a16="http://schemas.microsoft.com/office/drawing/2014/main" xmlns="" id="{7017CFB3-DF18-4D1E-835B-7113B096585B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9432399" y="755650"/>
              <a:ext cx="175152" cy="12701"/>
            </a:xfrm>
            <a:custGeom>
              <a:avLst/>
              <a:gdLst/>
              <a:ahLst/>
              <a:cxnLst/>
              <a:rect l="0" t="0" r="0" b="0"/>
              <a:pathLst>
                <a:path w="175152" h="12701">
                  <a:moveTo>
                    <a:pt x="16401" y="12700"/>
                  </a:moveTo>
                  <a:lnTo>
                    <a:pt x="16401" y="12700"/>
                  </a:lnTo>
                  <a:lnTo>
                    <a:pt x="0" y="12700"/>
                  </a:lnTo>
                  <a:lnTo>
                    <a:pt x="43050" y="9329"/>
                  </a:lnTo>
                  <a:lnTo>
                    <a:pt x="87013" y="3862"/>
                  </a:lnTo>
                  <a:lnTo>
                    <a:pt x="121161" y="1716"/>
                  </a:lnTo>
                  <a:lnTo>
                    <a:pt x="1751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1768">
              <a:extLst>
                <a:ext uri="{FF2B5EF4-FFF2-40B4-BE49-F238E27FC236}">
                  <a16:creationId xmlns:a16="http://schemas.microsoft.com/office/drawing/2014/main" xmlns="" id="{58F0D621-7B53-41B9-8066-1154EF195F7C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9249759" y="979885"/>
              <a:ext cx="345092" cy="274489"/>
            </a:xfrm>
            <a:custGeom>
              <a:avLst/>
              <a:gdLst/>
              <a:ahLst/>
              <a:cxnLst/>
              <a:rect l="0" t="0" r="0" b="0"/>
              <a:pathLst>
                <a:path w="345092" h="274489">
                  <a:moveTo>
                    <a:pt x="40291" y="67865"/>
                  </a:moveTo>
                  <a:lnTo>
                    <a:pt x="40291" y="67865"/>
                  </a:lnTo>
                  <a:lnTo>
                    <a:pt x="40289" y="77324"/>
                  </a:lnTo>
                  <a:lnTo>
                    <a:pt x="42172" y="81006"/>
                  </a:lnTo>
                  <a:lnTo>
                    <a:pt x="49130" y="89119"/>
                  </a:lnTo>
                  <a:lnTo>
                    <a:pt x="68702" y="92036"/>
                  </a:lnTo>
                  <a:lnTo>
                    <a:pt x="110258" y="81170"/>
                  </a:lnTo>
                  <a:lnTo>
                    <a:pt x="147402" y="68847"/>
                  </a:lnTo>
                  <a:lnTo>
                    <a:pt x="162215" y="59129"/>
                  </a:lnTo>
                  <a:lnTo>
                    <a:pt x="183221" y="35644"/>
                  </a:lnTo>
                  <a:lnTo>
                    <a:pt x="188483" y="23206"/>
                  </a:lnTo>
                  <a:lnTo>
                    <a:pt x="189885" y="16925"/>
                  </a:lnTo>
                  <a:lnTo>
                    <a:pt x="189408" y="12033"/>
                  </a:lnTo>
                  <a:lnTo>
                    <a:pt x="187683" y="8066"/>
                  </a:lnTo>
                  <a:lnTo>
                    <a:pt x="185117" y="4715"/>
                  </a:lnTo>
                  <a:lnTo>
                    <a:pt x="178507" y="993"/>
                  </a:lnTo>
                  <a:lnTo>
                    <a:pt x="174767" y="0"/>
                  </a:lnTo>
                  <a:lnTo>
                    <a:pt x="149280" y="8716"/>
                  </a:lnTo>
                  <a:lnTo>
                    <a:pt x="104153" y="36399"/>
                  </a:lnTo>
                  <a:lnTo>
                    <a:pt x="62835" y="80752"/>
                  </a:lnTo>
                  <a:lnTo>
                    <a:pt x="32388" y="125070"/>
                  </a:lnTo>
                  <a:lnTo>
                    <a:pt x="9962" y="171363"/>
                  </a:lnTo>
                  <a:lnTo>
                    <a:pt x="0" y="202058"/>
                  </a:lnTo>
                  <a:lnTo>
                    <a:pt x="276" y="227460"/>
                  </a:lnTo>
                  <a:lnTo>
                    <a:pt x="4443" y="237056"/>
                  </a:lnTo>
                  <a:lnTo>
                    <a:pt x="18478" y="251482"/>
                  </a:lnTo>
                  <a:lnTo>
                    <a:pt x="46214" y="267536"/>
                  </a:lnTo>
                  <a:lnTo>
                    <a:pt x="80146" y="274488"/>
                  </a:lnTo>
                  <a:lnTo>
                    <a:pt x="123753" y="269806"/>
                  </a:lnTo>
                  <a:lnTo>
                    <a:pt x="159698" y="263215"/>
                  </a:lnTo>
                  <a:lnTo>
                    <a:pt x="199901" y="255581"/>
                  </a:lnTo>
                  <a:lnTo>
                    <a:pt x="243638" y="247485"/>
                  </a:lnTo>
                  <a:lnTo>
                    <a:pt x="279539" y="242946"/>
                  </a:lnTo>
                  <a:lnTo>
                    <a:pt x="326968" y="240032"/>
                  </a:lnTo>
                  <a:lnTo>
                    <a:pt x="345091" y="239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1769">
              <a:extLst>
                <a:ext uri="{FF2B5EF4-FFF2-40B4-BE49-F238E27FC236}">
                  <a16:creationId xmlns:a16="http://schemas.microsoft.com/office/drawing/2014/main" xmlns="" id="{F3E3E74C-914C-4533-8DD9-7D5ECC1211ED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9660622" y="568778"/>
              <a:ext cx="156479" cy="244336"/>
            </a:xfrm>
            <a:custGeom>
              <a:avLst/>
              <a:gdLst/>
              <a:ahLst/>
              <a:cxnLst/>
              <a:rect l="0" t="0" r="0" b="0"/>
              <a:pathLst>
                <a:path w="156479" h="244336">
                  <a:moveTo>
                    <a:pt x="29478" y="40822"/>
                  </a:moveTo>
                  <a:lnTo>
                    <a:pt x="29478" y="40822"/>
                  </a:lnTo>
                  <a:lnTo>
                    <a:pt x="26107" y="34080"/>
                  </a:lnTo>
                  <a:lnTo>
                    <a:pt x="26333" y="27007"/>
                  </a:lnTo>
                  <a:lnTo>
                    <a:pt x="27382" y="23145"/>
                  </a:lnTo>
                  <a:lnTo>
                    <a:pt x="42342" y="7597"/>
                  </a:lnTo>
                  <a:lnTo>
                    <a:pt x="58713" y="1361"/>
                  </a:lnTo>
                  <a:lnTo>
                    <a:pt x="77749" y="0"/>
                  </a:lnTo>
                  <a:lnTo>
                    <a:pt x="97969" y="4099"/>
                  </a:lnTo>
                  <a:lnTo>
                    <a:pt x="104773" y="9990"/>
                  </a:lnTo>
                  <a:lnTo>
                    <a:pt x="112331" y="27825"/>
                  </a:lnTo>
                  <a:lnTo>
                    <a:pt x="109843" y="65036"/>
                  </a:lnTo>
                  <a:lnTo>
                    <a:pt x="96242" y="96740"/>
                  </a:lnTo>
                  <a:lnTo>
                    <a:pt x="75378" y="131291"/>
                  </a:lnTo>
                  <a:lnTo>
                    <a:pt x="49642" y="165462"/>
                  </a:lnTo>
                  <a:lnTo>
                    <a:pt x="20871" y="206320"/>
                  </a:lnTo>
                  <a:lnTo>
                    <a:pt x="76" y="235817"/>
                  </a:lnTo>
                  <a:lnTo>
                    <a:pt x="0" y="239963"/>
                  </a:lnTo>
                  <a:lnTo>
                    <a:pt x="1360" y="243433"/>
                  </a:lnTo>
                  <a:lnTo>
                    <a:pt x="6500" y="244335"/>
                  </a:lnTo>
                  <a:lnTo>
                    <a:pt x="50808" y="237525"/>
                  </a:lnTo>
                  <a:lnTo>
                    <a:pt x="84114" y="231962"/>
                  </a:lnTo>
                  <a:lnTo>
                    <a:pt x="120083" y="222434"/>
                  </a:lnTo>
                  <a:lnTo>
                    <a:pt x="156478" y="212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1770">
              <a:extLst>
                <a:ext uri="{FF2B5EF4-FFF2-40B4-BE49-F238E27FC236}">
                  <a16:creationId xmlns:a16="http://schemas.microsoft.com/office/drawing/2014/main" xmlns="" id="{9C98C65A-FD2A-4DAB-965C-9032614A596D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9861857" y="673602"/>
              <a:ext cx="89385" cy="117764"/>
            </a:xfrm>
            <a:custGeom>
              <a:avLst/>
              <a:gdLst/>
              <a:ahLst/>
              <a:cxnLst/>
              <a:rect l="0" t="0" r="0" b="0"/>
              <a:pathLst>
                <a:path w="89385" h="117764">
                  <a:moveTo>
                    <a:pt x="18743" y="37598"/>
                  </a:moveTo>
                  <a:lnTo>
                    <a:pt x="18743" y="37598"/>
                  </a:lnTo>
                  <a:lnTo>
                    <a:pt x="17331" y="54218"/>
                  </a:lnTo>
                  <a:lnTo>
                    <a:pt x="7808" y="96684"/>
                  </a:lnTo>
                  <a:lnTo>
                    <a:pt x="731" y="117763"/>
                  </a:lnTo>
                  <a:lnTo>
                    <a:pt x="385" y="117147"/>
                  </a:lnTo>
                  <a:lnTo>
                    <a:pt x="0" y="112699"/>
                  </a:lnTo>
                  <a:lnTo>
                    <a:pt x="3156" y="92149"/>
                  </a:lnTo>
                  <a:lnTo>
                    <a:pt x="27997" y="45577"/>
                  </a:lnTo>
                  <a:lnTo>
                    <a:pt x="41163" y="17463"/>
                  </a:lnTo>
                  <a:lnTo>
                    <a:pt x="51991" y="4895"/>
                  </a:lnTo>
                  <a:lnTo>
                    <a:pt x="57137" y="1685"/>
                  </a:lnTo>
                  <a:lnTo>
                    <a:pt x="61980" y="251"/>
                  </a:lnTo>
                  <a:lnTo>
                    <a:pt x="66616" y="0"/>
                  </a:lnTo>
                  <a:lnTo>
                    <a:pt x="71120" y="1949"/>
                  </a:lnTo>
                  <a:lnTo>
                    <a:pt x="79884" y="9760"/>
                  </a:lnTo>
                  <a:lnTo>
                    <a:pt x="89384" y="32799"/>
                  </a:lnTo>
                  <a:lnTo>
                    <a:pt x="88710" y="51928"/>
                  </a:lnTo>
                  <a:lnTo>
                    <a:pt x="75893" y="101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1771">
              <a:extLst>
                <a:ext uri="{FF2B5EF4-FFF2-40B4-BE49-F238E27FC236}">
                  <a16:creationId xmlns:a16="http://schemas.microsoft.com/office/drawing/2014/main" xmlns="" id="{74133A8D-1EF9-490E-A1B7-C565BF9BF557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10270929" y="471645"/>
              <a:ext cx="187522" cy="154842"/>
            </a:xfrm>
            <a:custGeom>
              <a:avLst/>
              <a:gdLst/>
              <a:ahLst/>
              <a:cxnLst/>
              <a:rect l="0" t="0" r="0" b="0"/>
              <a:pathLst>
                <a:path w="187522" h="154842">
                  <a:moveTo>
                    <a:pt x="3371" y="30005"/>
                  </a:moveTo>
                  <a:lnTo>
                    <a:pt x="3371" y="30005"/>
                  </a:lnTo>
                  <a:lnTo>
                    <a:pt x="0" y="26634"/>
                  </a:lnTo>
                  <a:lnTo>
                    <a:pt x="1124" y="23524"/>
                  </a:lnTo>
                  <a:lnTo>
                    <a:pt x="8016" y="14425"/>
                  </a:lnTo>
                  <a:lnTo>
                    <a:pt x="23795" y="4144"/>
                  </a:lnTo>
                  <a:lnTo>
                    <a:pt x="45251" y="0"/>
                  </a:lnTo>
                  <a:lnTo>
                    <a:pt x="76222" y="2143"/>
                  </a:lnTo>
                  <a:lnTo>
                    <a:pt x="85099" y="5786"/>
                  </a:lnTo>
                  <a:lnTo>
                    <a:pt x="98726" y="17359"/>
                  </a:lnTo>
                  <a:lnTo>
                    <a:pt x="101513" y="25808"/>
                  </a:lnTo>
                  <a:lnTo>
                    <a:pt x="100847" y="46484"/>
                  </a:lnTo>
                  <a:lnTo>
                    <a:pt x="88322" y="69785"/>
                  </a:lnTo>
                  <a:lnTo>
                    <a:pt x="49157" y="112495"/>
                  </a:lnTo>
                  <a:lnTo>
                    <a:pt x="24073" y="141628"/>
                  </a:lnTo>
                  <a:lnTo>
                    <a:pt x="19627" y="149700"/>
                  </a:lnTo>
                  <a:lnTo>
                    <a:pt x="20558" y="152135"/>
                  </a:lnTo>
                  <a:lnTo>
                    <a:pt x="23295" y="153758"/>
                  </a:lnTo>
                  <a:lnTo>
                    <a:pt x="27237" y="154841"/>
                  </a:lnTo>
                  <a:lnTo>
                    <a:pt x="63123" y="152993"/>
                  </a:lnTo>
                  <a:lnTo>
                    <a:pt x="107231" y="151348"/>
                  </a:lnTo>
                  <a:lnTo>
                    <a:pt x="138666" y="150963"/>
                  </a:lnTo>
                  <a:lnTo>
                    <a:pt x="187521" y="150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1772">
              <a:extLst>
                <a:ext uri="{FF2B5EF4-FFF2-40B4-BE49-F238E27FC236}">
                  <a16:creationId xmlns:a16="http://schemas.microsoft.com/office/drawing/2014/main" xmlns="" id="{A0B84D16-A46F-475A-B5C4-A2B2ABFB8179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10020657" y="610945"/>
              <a:ext cx="183794" cy="193751"/>
            </a:xfrm>
            <a:custGeom>
              <a:avLst/>
              <a:gdLst/>
              <a:ahLst/>
              <a:cxnLst/>
              <a:rect l="0" t="0" r="0" b="0"/>
              <a:pathLst>
                <a:path w="183794" h="193751">
                  <a:moveTo>
                    <a:pt x="171093" y="36755"/>
                  </a:moveTo>
                  <a:lnTo>
                    <a:pt x="171093" y="36755"/>
                  </a:lnTo>
                  <a:lnTo>
                    <a:pt x="171093" y="30013"/>
                  </a:lnTo>
                  <a:lnTo>
                    <a:pt x="174856" y="22940"/>
                  </a:lnTo>
                  <a:lnTo>
                    <a:pt x="177836" y="19078"/>
                  </a:lnTo>
                  <a:lnTo>
                    <a:pt x="179114" y="15798"/>
                  </a:lnTo>
                  <a:lnTo>
                    <a:pt x="179263" y="12906"/>
                  </a:lnTo>
                  <a:lnTo>
                    <a:pt x="178656" y="10272"/>
                  </a:lnTo>
                  <a:lnTo>
                    <a:pt x="172337" y="5465"/>
                  </a:lnTo>
                  <a:lnTo>
                    <a:pt x="167689" y="3195"/>
                  </a:lnTo>
                  <a:lnTo>
                    <a:pt x="144294" y="0"/>
                  </a:lnTo>
                  <a:lnTo>
                    <a:pt x="101532" y="9166"/>
                  </a:lnTo>
                  <a:lnTo>
                    <a:pt x="62130" y="25288"/>
                  </a:lnTo>
                  <a:lnTo>
                    <a:pt x="48583" y="37303"/>
                  </a:lnTo>
                  <a:lnTo>
                    <a:pt x="44970" y="43470"/>
                  </a:lnTo>
                  <a:lnTo>
                    <a:pt x="43971" y="49699"/>
                  </a:lnTo>
                  <a:lnTo>
                    <a:pt x="46626" y="62263"/>
                  </a:lnTo>
                  <a:lnTo>
                    <a:pt x="56272" y="73022"/>
                  </a:lnTo>
                  <a:lnTo>
                    <a:pt x="69967" y="81801"/>
                  </a:lnTo>
                  <a:lnTo>
                    <a:pt x="116123" y="98161"/>
                  </a:lnTo>
                  <a:lnTo>
                    <a:pt x="119632" y="98859"/>
                  </a:lnTo>
                  <a:lnTo>
                    <a:pt x="119146" y="100735"/>
                  </a:lnTo>
                  <a:lnTo>
                    <a:pt x="76427" y="127611"/>
                  </a:lnTo>
                  <a:lnTo>
                    <a:pt x="38936" y="149439"/>
                  </a:lnTo>
                  <a:lnTo>
                    <a:pt x="8384" y="168921"/>
                  </a:lnTo>
                  <a:lnTo>
                    <a:pt x="0" y="179221"/>
                  </a:lnTo>
                  <a:lnTo>
                    <a:pt x="588" y="183238"/>
                  </a:lnTo>
                  <a:lnTo>
                    <a:pt x="3801" y="186621"/>
                  </a:lnTo>
                  <a:lnTo>
                    <a:pt x="8764" y="189583"/>
                  </a:lnTo>
                  <a:lnTo>
                    <a:pt x="35978" y="193750"/>
                  </a:lnTo>
                  <a:lnTo>
                    <a:pt x="74222" y="191614"/>
                  </a:lnTo>
                  <a:lnTo>
                    <a:pt x="120204" y="183142"/>
                  </a:lnTo>
                  <a:lnTo>
                    <a:pt x="167575" y="169048"/>
                  </a:lnTo>
                  <a:lnTo>
                    <a:pt x="183793" y="163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3" name="SMARTInkShape-Group357">
            <a:extLst>
              <a:ext uri="{FF2B5EF4-FFF2-40B4-BE49-F238E27FC236}">
                <a16:creationId xmlns:a16="http://schemas.microsoft.com/office/drawing/2014/main" xmlns="" id="{A2E8FA71-4DC2-43A1-B349-E967E7337F58}"/>
              </a:ext>
            </a:extLst>
          </p:cNvPr>
          <p:cNvGrpSpPr/>
          <p:nvPr/>
        </p:nvGrpSpPr>
        <p:grpSpPr>
          <a:xfrm>
            <a:off x="1109763" y="1735315"/>
            <a:ext cx="1048067" cy="366750"/>
            <a:chOff x="1109763" y="1735315"/>
            <a:chExt cx="1048067" cy="366750"/>
          </a:xfrm>
        </p:grpSpPr>
        <p:sp>
          <p:nvSpPr>
            <p:cNvPr id="523" name="SMARTInkShape-1773">
              <a:extLst>
                <a:ext uri="{FF2B5EF4-FFF2-40B4-BE49-F238E27FC236}">
                  <a16:creationId xmlns:a16="http://schemas.microsoft.com/office/drawing/2014/main" xmlns="" id="{39C652E8-EDB8-4DC1-BB88-1987D5C9636F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1109763" y="1844486"/>
              <a:ext cx="211038" cy="257579"/>
            </a:xfrm>
            <a:custGeom>
              <a:avLst/>
              <a:gdLst/>
              <a:ahLst/>
              <a:cxnLst/>
              <a:rect l="0" t="0" r="0" b="0"/>
              <a:pathLst>
                <a:path w="211038" h="257579">
                  <a:moveTo>
                    <a:pt x="7837" y="47814"/>
                  </a:moveTo>
                  <a:lnTo>
                    <a:pt x="7837" y="47814"/>
                  </a:lnTo>
                  <a:lnTo>
                    <a:pt x="16626" y="61629"/>
                  </a:lnTo>
                  <a:lnTo>
                    <a:pt x="24443" y="68771"/>
                  </a:lnTo>
                  <a:lnTo>
                    <a:pt x="34973" y="74296"/>
                  </a:lnTo>
                  <a:lnTo>
                    <a:pt x="62914" y="74632"/>
                  </a:lnTo>
                  <a:lnTo>
                    <a:pt x="101375" y="66892"/>
                  </a:lnTo>
                  <a:lnTo>
                    <a:pt x="140680" y="45549"/>
                  </a:lnTo>
                  <a:lnTo>
                    <a:pt x="165653" y="23624"/>
                  </a:lnTo>
                  <a:lnTo>
                    <a:pt x="169492" y="17576"/>
                  </a:lnTo>
                  <a:lnTo>
                    <a:pt x="171876" y="7094"/>
                  </a:lnTo>
                  <a:lnTo>
                    <a:pt x="169408" y="3734"/>
                  </a:lnTo>
                  <a:lnTo>
                    <a:pt x="159139" y="0"/>
                  </a:lnTo>
                  <a:lnTo>
                    <a:pt x="127378" y="11383"/>
                  </a:lnTo>
                  <a:lnTo>
                    <a:pt x="90058" y="36000"/>
                  </a:lnTo>
                  <a:lnTo>
                    <a:pt x="62303" y="58895"/>
                  </a:lnTo>
                  <a:lnTo>
                    <a:pt x="57553" y="65079"/>
                  </a:lnTo>
                  <a:lnTo>
                    <a:pt x="55092" y="70613"/>
                  </a:lnTo>
                  <a:lnTo>
                    <a:pt x="54157" y="75713"/>
                  </a:lnTo>
                  <a:lnTo>
                    <a:pt x="55650" y="80525"/>
                  </a:lnTo>
                  <a:lnTo>
                    <a:pt x="62954" y="89634"/>
                  </a:lnTo>
                  <a:lnTo>
                    <a:pt x="77019" y="94623"/>
                  </a:lnTo>
                  <a:lnTo>
                    <a:pt x="117110" y="99499"/>
                  </a:lnTo>
                  <a:lnTo>
                    <a:pt x="120902" y="102027"/>
                  </a:lnTo>
                  <a:lnTo>
                    <a:pt x="123431" y="105122"/>
                  </a:lnTo>
                  <a:lnTo>
                    <a:pt x="121588" y="110714"/>
                  </a:lnTo>
                  <a:lnTo>
                    <a:pt x="100729" y="135439"/>
                  </a:lnTo>
                  <a:lnTo>
                    <a:pt x="64602" y="165107"/>
                  </a:lnTo>
                  <a:lnTo>
                    <a:pt x="19755" y="206737"/>
                  </a:lnTo>
                  <a:lnTo>
                    <a:pt x="2431" y="232721"/>
                  </a:lnTo>
                  <a:lnTo>
                    <a:pt x="0" y="238818"/>
                  </a:lnTo>
                  <a:lnTo>
                    <a:pt x="1201" y="244295"/>
                  </a:lnTo>
                  <a:lnTo>
                    <a:pt x="10062" y="254142"/>
                  </a:lnTo>
                  <a:lnTo>
                    <a:pt x="29052" y="257578"/>
                  </a:lnTo>
                  <a:lnTo>
                    <a:pt x="71273" y="253664"/>
                  </a:lnTo>
                  <a:lnTo>
                    <a:pt x="105175" y="247959"/>
                  </a:lnTo>
                  <a:lnTo>
                    <a:pt x="139058" y="243071"/>
                  </a:lnTo>
                  <a:lnTo>
                    <a:pt x="183124" y="232981"/>
                  </a:lnTo>
                  <a:lnTo>
                    <a:pt x="211037" y="2256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1774">
              <a:extLst>
                <a:ext uri="{FF2B5EF4-FFF2-40B4-BE49-F238E27FC236}">
                  <a16:creationId xmlns:a16="http://schemas.microsoft.com/office/drawing/2014/main" xmlns="" id="{4BD69F57-BF63-4A38-8BA2-00997BCDCBF6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1361751" y="1916341"/>
              <a:ext cx="67000" cy="155639"/>
            </a:xfrm>
            <a:custGeom>
              <a:avLst/>
              <a:gdLst/>
              <a:ahLst/>
              <a:cxnLst/>
              <a:rect l="0" t="0" r="0" b="0"/>
              <a:pathLst>
                <a:path w="67000" h="155639">
                  <a:moveTo>
                    <a:pt x="66999" y="64859"/>
                  </a:moveTo>
                  <a:lnTo>
                    <a:pt x="66999" y="64859"/>
                  </a:lnTo>
                  <a:lnTo>
                    <a:pt x="66999" y="18822"/>
                  </a:lnTo>
                  <a:lnTo>
                    <a:pt x="66999" y="13001"/>
                  </a:lnTo>
                  <a:lnTo>
                    <a:pt x="64882" y="8415"/>
                  </a:lnTo>
                  <a:lnTo>
                    <a:pt x="56886" y="1437"/>
                  </a:lnTo>
                  <a:lnTo>
                    <a:pt x="51790" y="0"/>
                  </a:lnTo>
                  <a:lnTo>
                    <a:pt x="40484" y="285"/>
                  </a:lnTo>
                  <a:lnTo>
                    <a:pt x="22219" y="7783"/>
                  </a:lnTo>
                  <a:lnTo>
                    <a:pt x="6772" y="22312"/>
                  </a:lnTo>
                  <a:lnTo>
                    <a:pt x="1426" y="33955"/>
                  </a:lnTo>
                  <a:lnTo>
                    <a:pt x="0" y="40023"/>
                  </a:lnTo>
                  <a:lnTo>
                    <a:pt x="461" y="45479"/>
                  </a:lnTo>
                  <a:lnTo>
                    <a:pt x="4736" y="55305"/>
                  </a:lnTo>
                  <a:lnTo>
                    <a:pt x="19684" y="73111"/>
                  </a:lnTo>
                  <a:lnTo>
                    <a:pt x="56852" y="99412"/>
                  </a:lnTo>
                  <a:lnTo>
                    <a:pt x="62489" y="110555"/>
                  </a:lnTo>
                  <a:lnTo>
                    <a:pt x="65663" y="128728"/>
                  </a:lnTo>
                  <a:lnTo>
                    <a:pt x="63991" y="134250"/>
                  </a:lnTo>
                  <a:lnTo>
                    <a:pt x="56490" y="144147"/>
                  </a:lnTo>
                  <a:lnTo>
                    <a:pt x="40367" y="154282"/>
                  </a:lnTo>
                  <a:lnTo>
                    <a:pt x="36544" y="155519"/>
                  </a:lnTo>
                  <a:lnTo>
                    <a:pt x="33996" y="155638"/>
                  </a:lnTo>
                  <a:lnTo>
                    <a:pt x="32297" y="155011"/>
                  </a:lnTo>
                  <a:lnTo>
                    <a:pt x="32575" y="151772"/>
                  </a:lnTo>
                  <a:lnTo>
                    <a:pt x="41599" y="128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1775">
              <a:extLst>
                <a:ext uri="{FF2B5EF4-FFF2-40B4-BE49-F238E27FC236}">
                  <a16:creationId xmlns:a16="http://schemas.microsoft.com/office/drawing/2014/main" xmlns="" id="{6E410CA0-7F71-46D6-8F00-85D864568A8E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1513190" y="1786115"/>
              <a:ext cx="55261" cy="313710"/>
            </a:xfrm>
            <a:custGeom>
              <a:avLst/>
              <a:gdLst/>
              <a:ahLst/>
              <a:cxnLst/>
              <a:rect l="0" t="0" r="0" b="0"/>
              <a:pathLst>
                <a:path w="55261" h="313710">
                  <a:moveTo>
                    <a:pt x="42560" y="10935"/>
                  </a:moveTo>
                  <a:lnTo>
                    <a:pt x="42560" y="10935"/>
                  </a:lnTo>
                  <a:lnTo>
                    <a:pt x="42560" y="4193"/>
                  </a:lnTo>
                  <a:lnTo>
                    <a:pt x="41854" y="2207"/>
                  </a:lnTo>
                  <a:lnTo>
                    <a:pt x="40678" y="883"/>
                  </a:lnTo>
                  <a:lnTo>
                    <a:pt x="39189" y="0"/>
                  </a:lnTo>
                  <a:lnTo>
                    <a:pt x="36785" y="1528"/>
                  </a:lnTo>
                  <a:lnTo>
                    <a:pt x="30350" y="8871"/>
                  </a:lnTo>
                  <a:lnTo>
                    <a:pt x="19792" y="48157"/>
                  </a:lnTo>
                  <a:lnTo>
                    <a:pt x="15272" y="79689"/>
                  </a:lnTo>
                  <a:lnTo>
                    <a:pt x="10912" y="120515"/>
                  </a:lnTo>
                  <a:lnTo>
                    <a:pt x="6622" y="164765"/>
                  </a:lnTo>
                  <a:lnTo>
                    <a:pt x="2363" y="205598"/>
                  </a:lnTo>
                  <a:lnTo>
                    <a:pt x="0" y="241150"/>
                  </a:lnTo>
                  <a:lnTo>
                    <a:pt x="552" y="283288"/>
                  </a:lnTo>
                  <a:lnTo>
                    <a:pt x="4134" y="302020"/>
                  </a:lnTo>
                  <a:lnTo>
                    <a:pt x="10430" y="312697"/>
                  </a:lnTo>
                  <a:lnTo>
                    <a:pt x="14790" y="313709"/>
                  </a:lnTo>
                  <a:lnTo>
                    <a:pt x="19813" y="312268"/>
                  </a:lnTo>
                  <a:lnTo>
                    <a:pt x="25279" y="309190"/>
                  </a:lnTo>
                  <a:lnTo>
                    <a:pt x="43084" y="288004"/>
                  </a:lnTo>
                  <a:lnTo>
                    <a:pt x="49848" y="267427"/>
                  </a:lnTo>
                  <a:lnTo>
                    <a:pt x="55260" y="233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1776">
              <a:extLst>
                <a:ext uri="{FF2B5EF4-FFF2-40B4-BE49-F238E27FC236}">
                  <a16:creationId xmlns:a16="http://schemas.microsoft.com/office/drawing/2014/main" xmlns="" id="{30690EBF-809C-479E-AD78-9BA5F3C89222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1487665" y="1949450"/>
              <a:ext cx="112536" cy="12701"/>
            </a:xfrm>
            <a:custGeom>
              <a:avLst/>
              <a:gdLst/>
              <a:ahLst/>
              <a:cxnLst/>
              <a:rect l="0" t="0" r="0" b="0"/>
              <a:pathLst>
                <a:path w="112536" h="12701">
                  <a:moveTo>
                    <a:pt x="10935" y="12700"/>
                  </a:moveTo>
                  <a:lnTo>
                    <a:pt x="10935" y="12700"/>
                  </a:lnTo>
                  <a:lnTo>
                    <a:pt x="0" y="12700"/>
                  </a:lnTo>
                  <a:lnTo>
                    <a:pt x="5500" y="5958"/>
                  </a:lnTo>
                  <a:lnTo>
                    <a:pt x="10134" y="4677"/>
                  </a:lnTo>
                  <a:lnTo>
                    <a:pt x="52553" y="2619"/>
                  </a:lnTo>
                  <a:lnTo>
                    <a:pt x="96297" y="517"/>
                  </a:lnTo>
                  <a:lnTo>
                    <a:pt x="1125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1777">
              <a:extLst>
                <a:ext uri="{FF2B5EF4-FFF2-40B4-BE49-F238E27FC236}">
                  <a16:creationId xmlns:a16="http://schemas.microsoft.com/office/drawing/2014/main" xmlns="" id="{5819AB5E-43FA-4C43-9AEC-4423E3A9776A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1602161" y="1744845"/>
              <a:ext cx="227761" cy="307955"/>
            </a:xfrm>
            <a:custGeom>
              <a:avLst/>
              <a:gdLst/>
              <a:ahLst/>
              <a:cxnLst/>
              <a:rect l="0" t="0" r="0" b="0"/>
              <a:pathLst>
                <a:path w="227761" h="307955">
                  <a:moveTo>
                    <a:pt x="74239" y="204605"/>
                  </a:moveTo>
                  <a:lnTo>
                    <a:pt x="74239" y="204605"/>
                  </a:lnTo>
                  <a:lnTo>
                    <a:pt x="70868" y="197863"/>
                  </a:lnTo>
                  <a:lnTo>
                    <a:pt x="65450" y="192671"/>
                  </a:lnTo>
                  <a:lnTo>
                    <a:pt x="50474" y="183590"/>
                  </a:lnTo>
                  <a:lnTo>
                    <a:pt x="45695" y="183539"/>
                  </a:lnTo>
                  <a:lnTo>
                    <a:pt x="34742" y="187246"/>
                  </a:lnTo>
                  <a:lnTo>
                    <a:pt x="16675" y="204009"/>
                  </a:lnTo>
                  <a:lnTo>
                    <a:pt x="4658" y="236962"/>
                  </a:lnTo>
                  <a:lnTo>
                    <a:pt x="0" y="271264"/>
                  </a:lnTo>
                  <a:lnTo>
                    <a:pt x="2674" y="289265"/>
                  </a:lnTo>
                  <a:lnTo>
                    <a:pt x="7860" y="302204"/>
                  </a:lnTo>
                  <a:lnTo>
                    <a:pt x="12517" y="307954"/>
                  </a:lnTo>
                  <a:lnTo>
                    <a:pt x="16157" y="307371"/>
                  </a:lnTo>
                  <a:lnTo>
                    <a:pt x="25847" y="301079"/>
                  </a:lnTo>
                  <a:lnTo>
                    <a:pt x="39831" y="282265"/>
                  </a:lnTo>
                  <a:lnTo>
                    <a:pt x="52129" y="242601"/>
                  </a:lnTo>
                  <a:lnTo>
                    <a:pt x="60161" y="212169"/>
                  </a:lnTo>
                  <a:lnTo>
                    <a:pt x="61326" y="211765"/>
                  </a:lnTo>
                  <a:lnTo>
                    <a:pt x="64502" y="216959"/>
                  </a:lnTo>
                  <a:lnTo>
                    <a:pt x="74334" y="249582"/>
                  </a:lnTo>
                  <a:lnTo>
                    <a:pt x="85477" y="268261"/>
                  </a:lnTo>
                  <a:lnTo>
                    <a:pt x="95462" y="277111"/>
                  </a:lnTo>
                  <a:lnTo>
                    <a:pt x="101087" y="280459"/>
                  </a:lnTo>
                  <a:lnTo>
                    <a:pt x="106954" y="279869"/>
                  </a:lnTo>
                  <a:lnTo>
                    <a:pt x="119118" y="271687"/>
                  </a:lnTo>
                  <a:lnTo>
                    <a:pt x="141237" y="247843"/>
                  </a:lnTo>
                  <a:lnTo>
                    <a:pt x="158923" y="204951"/>
                  </a:lnTo>
                  <a:lnTo>
                    <a:pt x="168556" y="162661"/>
                  </a:lnTo>
                  <a:lnTo>
                    <a:pt x="173100" y="138542"/>
                  </a:lnTo>
                  <a:lnTo>
                    <a:pt x="176835" y="113996"/>
                  </a:lnTo>
                  <a:lnTo>
                    <a:pt x="180031" y="89166"/>
                  </a:lnTo>
                  <a:lnTo>
                    <a:pt x="185463" y="44643"/>
                  </a:lnTo>
                  <a:lnTo>
                    <a:pt x="190937" y="2472"/>
                  </a:lnTo>
                  <a:lnTo>
                    <a:pt x="190138" y="0"/>
                  </a:lnTo>
                  <a:lnTo>
                    <a:pt x="188193" y="1879"/>
                  </a:lnTo>
                  <a:lnTo>
                    <a:pt x="182271" y="13375"/>
                  </a:lnTo>
                  <a:lnTo>
                    <a:pt x="177745" y="59906"/>
                  </a:lnTo>
                  <a:lnTo>
                    <a:pt x="174804" y="101018"/>
                  </a:lnTo>
                  <a:lnTo>
                    <a:pt x="171146" y="144455"/>
                  </a:lnTo>
                  <a:lnTo>
                    <a:pt x="167168" y="187279"/>
                  </a:lnTo>
                  <a:lnTo>
                    <a:pt x="164333" y="234200"/>
                  </a:lnTo>
                  <a:lnTo>
                    <a:pt x="159011" y="263629"/>
                  </a:lnTo>
                  <a:lnTo>
                    <a:pt x="158270" y="264415"/>
                  </a:lnTo>
                  <a:lnTo>
                    <a:pt x="157776" y="263529"/>
                  </a:lnTo>
                  <a:lnTo>
                    <a:pt x="160452" y="245425"/>
                  </a:lnTo>
                  <a:lnTo>
                    <a:pt x="181626" y="201261"/>
                  </a:lnTo>
                  <a:lnTo>
                    <a:pt x="190406" y="189008"/>
                  </a:lnTo>
                  <a:lnTo>
                    <a:pt x="199011" y="183562"/>
                  </a:lnTo>
                  <a:lnTo>
                    <a:pt x="202576" y="184932"/>
                  </a:lnTo>
                  <a:lnTo>
                    <a:pt x="219045" y="214941"/>
                  </a:lnTo>
                  <a:lnTo>
                    <a:pt x="227760" y="242396"/>
                  </a:lnTo>
                  <a:lnTo>
                    <a:pt x="226902" y="258795"/>
                  </a:lnTo>
                  <a:lnTo>
                    <a:pt x="221817" y="272434"/>
                  </a:lnTo>
                  <a:lnTo>
                    <a:pt x="214853" y="283199"/>
                  </a:lnTo>
                  <a:lnTo>
                    <a:pt x="210315" y="286634"/>
                  </a:lnTo>
                  <a:lnTo>
                    <a:pt x="199628" y="290451"/>
                  </a:lnTo>
                  <a:lnTo>
                    <a:pt x="187823" y="288385"/>
                  </a:lnTo>
                  <a:lnTo>
                    <a:pt x="181712" y="285858"/>
                  </a:lnTo>
                  <a:lnTo>
                    <a:pt x="173040" y="277407"/>
                  </a:lnTo>
                  <a:lnTo>
                    <a:pt x="169740" y="272189"/>
                  </a:lnTo>
                  <a:lnTo>
                    <a:pt x="167954" y="256985"/>
                  </a:lnTo>
                  <a:lnTo>
                    <a:pt x="169489" y="230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1778">
              <a:extLst>
                <a:ext uri="{FF2B5EF4-FFF2-40B4-BE49-F238E27FC236}">
                  <a16:creationId xmlns:a16="http://schemas.microsoft.com/office/drawing/2014/main" xmlns="" id="{E7D405B5-DE13-4573-AD9A-D00B29F4F8C5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1873250" y="1753483"/>
              <a:ext cx="25139" cy="259468"/>
            </a:xfrm>
            <a:custGeom>
              <a:avLst/>
              <a:gdLst/>
              <a:ahLst/>
              <a:cxnLst/>
              <a:rect l="0" t="0" r="0" b="0"/>
              <a:pathLst>
                <a:path w="25139" h="259468">
                  <a:moveTo>
                    <a:pt x="19050" y="5467"/>
                  </a:moveTo>
                  <a:lnTo>
                    <a:pt x="19050" y="5467"/>
                  </a:lnTo>
                  <a:lnTo>
                    <a:pt x="19050" y="0"/>
                  </a:lnTo>
                  <a:lnTo>
                    <a:pt x="22421" y="9491"/>
                  </a:lnTo>
                  <a:lnTo>
                    <a:pt x="24811" y="53351"/>
                  </a:lnTo>
                  <a:lnTo>
                    <a:pt x="25138" y="86016"/>
                  </a:lnTo>
                  <a:lnTo>
                    <a:pt x="23402" y="121700"/>
                  </a:lnTo>
                  <a:lnTo>
                    <a:pt x="19573" y="157315"/>
                  </a:lnTo>
                  <a:lnTo>
                    <a:pt x="10190" y="204427"/>
                  </a:lnTo>
                  <a:lnTo>
                    <a:pt x="0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1779">
              <a:extLst>
                <a:ext uri="{FF2B5EF4-FFF2-40B4-BE49-F238E27FC236}">
                  <a16:creationId xmlns:a16="http://schemas.microsoft.com/office/drawing/2014/main" xmlns="" id="{1D42540D-7FA4-408E-AB8D-1FCEFAED6ED3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1924050" y="193040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2160" y="43738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1780">
              <a:extLst>
                <a:ext uri="{FF2B5EF4-FFF2-40B4-BE49-F238E27FC236}">
                  <a16:creationId xmlns:a16="http://schemas.microsoft.com/office/drawing/2014/main" xmlns="" id="{BCBFD7EA-310D-4993-9302-F18247BADD2B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1949450" y="1853279"/>
              <a:ext cx="19051" cy="77122"/>
            </a:xfrm>
            <a:custGeom>
              <a:avLst/>
              <a:gdLst/>
              <a:ahLst/>
              <a:cxnLst/>
              <a:rect l="0" t="0" r="0" b="0"/>
              <a:pathLst>
                <a:path w="19051" h="77122">
                  <a:moveTo>
                    <a:pt x="0" y="77121"/>
                  </a:moveTo>
                  <a:lnTo>
                    <a:pt x="0" y="77121"/>
                  </a:lnTo>
                  <a:lnTo>
                    <a:pt x="5069" y="35728"/>
                  </a:lnTo>
                  <a:lnTo>
                    <a:pt x="11556" y="2552"/>
                  </a:lnTo>
                  <a:lnTo>
                    <a:pt x="12643" y="597"/>
                  </a:lnTo>
                  <a:lnTo>
                    <a:pt x="14073" y="0"/>
                  </a:lnTo>
                  <a:lnTo>
                    <a:pt x="19050" y="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1781">
              <a:extLst>
                <a:ext uri="{FF2B5EF4-FFF2-40B4-BE49-F238E27FC236}">
                  <a16:creationId xmlns:a16="http://schemas.microsoft.com/office/drawing/2014/main" xmlns="" id="{81E2CE2E-104A-4C48-9177-42F160CD2698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1985556" y="1858423"/>
              <a:ext cx="65495" cy="146411"/>
            </a:xfrm>
            <a:custGeom>
              <a:avLst/>
              <a:gdLst/>
              <a:ahLst/>
              <a:cxnLst/>
              <a:rect l="0" t="0" r="0" b="0"/>
              <a:pathLst>
                <a:path w="65495" h="146411">
                  <a:moveTo>
                    <a:pt x="65494" y="27527"/>
                  </a:moveTo>
                  <a:lnTo>
                    <a:pt x="65494" y="27527"/>
                  </a:lnTo>
                  <a:lnTo>
                    <a:pt x="56705" y="13712"/>
                  </a:lnTo>
                  <a:lnTo>
                    <a:pt x="48888" y="6570"/>
                  </a:lnTo>
                  <a:lnTo>
                    <a:pt x="38358" y="1044"/>
                  </a:lnTo>
                  <a:lnTo>
                    <a:pt x="26622" y="0"/>
                  </a:lnTo>
                  <a:lnTo>
                    <a:pt x="20530" y="709"/>
                  </a:lnTo>
                  <a:lnTo>
                    <a:pt x="15762" y="2592"/>
                  </a:lnTo>
                  <a:lnTo>
                    <a:pt x="8584" y="8449"/>
                  </a:lnTo>
                  <a:lnTo>
                    <a:pt x="4923" y="17637"/>
                  </a:lnTo>
                  <a:lnTo>
                    <a:pt x="3946" y="23050"/>
                  </a:lnTo>
                  <a:lnTo>
                    <a:pt x="16471" y="68280"/>
                  </a:lnTo>
                  <a:lnTo>
                    <a:pt x="34948" y="115220"/>
                  </a:lnTo>
                  <a:lnTo>
                    <a:pt x="35926" y="126709"/>
                  </a:lnTo>
                  <a:lnTo>
                    <a:pt x="35199" y="131748"/>
                  </a:lnTo>
                  <a:lnTo>
                    <a:pt x="32597" y="135813"/>
                  </a:lnTo>
                  <a:lnTo>
                    <a:pt x="24062" y="142212"/>
                  </a:lnTo>
                  <a:lnTo>
                    <a:pt x="10728" y="146410"/>
                  </a:lnTo>
                  <a:lnTo>
                    <a:pt x="7111" y="145588"/>
                  </a:lnTo>
                  <a:lnTo>
                    <a:pt x="1211" y="140911"/>
                  </a:lnTo>
                  <a:lnTo>
                    <a:pt x="0" y="128485"/>
                  </a:lnTo>
                  <a:lnTo>
                    <a:pt x="1994" y="103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1782">
              <a:extLst>
                <a:ext uri="{FF2B5EF4-FFF2-40B4-BE49-F238E27FC236}">
                  <a16:creationId xmlns:a16="http://schemas.microsoft.com/office/drawing/2014/main" xmlns="" id="{A0520A18-1887-4E39-AF62-02F2CD6E231F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2065540" y="1735315"/>
              <a:ext cx="92290" cy="303036"/>
            </a:xfrm>
            <a:custGeom>
              <a:avLst/>
              <a:gdLst/>
              <a:ahLst/>
              <a:cxnLst/>
              <a:rect l="0" t="0" r="0" b="0"/>
              <a:pathLst>
                <a:path w="92290" h="303036">
                  <a:moveTo>
                    <a:pt x="36310" y="10935"/>
                  </a:moveTo>
                  <a:lnTo>
                    <a:pt x="36310" y="10935"/>
                  </a:lnTo>
                  <a:lnTo>
                    <a:pt x="41777" y="0"/>
                  </a:lnTo>
                  <a:lnTo>
                    <a:pt x="42544" y="45557"/>
                  </a:lnTo>
                  <a:lnTo>
                    <a:pt x="41197" y="79239"/>
                  </a:lnTo>
                  <a:lnTo>
                    <a:pt x="35895" y="117727"/>
                  </a:lnTo>
                  <a:lnTo>
                    <a:pt x="30716" y="158352"/>
                  </a:lnTo>
                  <a:lnTo>
                    <a:pt x="24652" y="198515"/>
                  </a:lnTo>
                  <a:lnTo>
                    <a:pt x="14901" y="235180"/>
                  </a:lnTo>
                  <a:lnTo>
                    <a:pt x="896" y="279727"/>
                  </a:lnTo>
                  <a:lnTo>
                    <a:pt x="0" y="281146"/>
                  </a:lnTo>
                  <a:lnTo>
                    <a:pt x="19168" y="250337"/>
                  </a:lnTo>
                  <a:lnTo>
                    <a:pt x="43037" y="207802"/>
                  </a:lnTo>
                  <a:lnTo>
                    <a:pt x="55528" y="197209"/>
                  </a:lnTo>
                  <a:lnTo>
                    <a:pt x="66723" y="193207"/>
                  </a:lnTo>
                  <a:lnTo>
                    <a:pt x="74051" y="193780"/>
                  </a:lnTo>
                  <a:lnTo>
                    <a:pt x="81541" y="200149"/>
                  </a:lnTo>
                  <a:lnTo>
                    <a:pt x="85514" y="204811"/>
                  </a:lnTo>
                  <a:lnTo>
                    <a:pt x="89928" y="221280"/>
                  </a:lnTo>
                  <a:lnTo>
                    <a:pt x="92289" y="267731"/>
                  </a:lnTo>
                  <a:lnTo>
                    <a:pt x="87110" y="303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9" name="SMARTInkShape-Group358">
            <a:extLst>
              <a:ext uri="{FF2B5EF4-FFF2-40B4-BE49-F238E27FC236}">
                <a16:creationId xmlns:a16="http://schemas.microsoft.com/office/drawing/2014/main" xmlns="" id="{A86A5FCC-B707-4811-ADF9-0BF59B76925C}"/>
              </a:ext>
            </a:extLst>
          </p:cNvPr>
          <p:cNvGrpSpPr/>
          <p:nvPr/>
        </p:nvGrpSpPr>
        <p:grpSpPr>
          <a:xfrm>
            <a:off x="2835020" y="1790700"/>
            <a:ext cx="667476" cy="274986"/>
            <a:chOff x="2835020" y="1790700"/>
            <a:chExt cx="667476" cy="274986"/>
          </a:xfrm>
        </p:grpSpPr>
        <p:sp>
          <p:nvSpPr>
            <p:cNvPr id="534" name="SMARTInkShape-1783">
              <a:extLst>
                <a:ext uri="{FF2B5EF4-FFF2-40B4-BE49-F238E27FC236}">
                  <a16:creationId xmlns:a16="http://schemas.microsoft.com/office/drawing/2014/main" xmlns="" id="{B7BEB64E-979E-4C3E-9207-7F98BB312918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2835020" y="1798194"/>
              <a:ext cx="92331" cy="267492"/>
            </a:xfrm>
            <a:custGeom>
              <a:avLst/>
              <a:gdLst/>
              <a:ahLst/>
              <a:cxnLst/>
              <a:rect l="0" t="0" r="0" b="0"/>
              <a:pathLst>
                <a:path w="92331" h="267492">
                  <a:moveTo>
                    <a:pt x="85980" y="11556"/>
                  </a:moveTo>
                  <a:lnTo>
                    <a:pt x="85980" y="11556"/>
                  </a:lnTo>
                  <a:lnTo>
                    <a:pt x="82609" y="8185"/>
                  </a:lnTo>
                  <a:lnTo>
                    <a:pt x="80954" y="4648"/>
                  </a:lnTo>
                  <a:lnTo>
                    <a:pt x="80513" y="2718"/>
                  </a:lnTo>
                  <a:lnTo>
                    <a:pt x="78807" y="1430"/>
                  </a:lnTo>
                  <a:lnTo>
                    <a:pt x="73150" y="0"/>
                  </a:lnTo>
                  <a:lnTo>
                    <a:pt x="69665" y="1030"/>
                  </a:lnTo>
                  <a:lnTo>
                    <a:pt x="62031" y="5937"/>
                  </a:lnTo>
                  <a:lnTo>
                    <a:pt x="36198" y="37205"/>
                  </a:lnTo>
                  <a:lnTo>
                    <a:pt x="17137" y="76227"/>
                  </a:lnTo>
                  <a:lnTo>
                    <a:pt x="3650" y="123224"/>
                  </a:lnTo>
                  <a:lnTo>
                    <a:pt x="0" y="156201"/>
                  </a:lnTo>
                  <a:lnTo>
                    <a:pt x="1316" y="199758"/>
                  </a:lnTo>
                  <a:lnTo>
                    <a:pt x="9546" y="232733"/>
                  </a:lnTo>
                  <a:lnTo>
                    <a:pt x="24292" y="257007"/>
                  </a:lnTo>
                  <a:lnTo>
                    <a:pt x="31449" y="261973"/>
                  </a:lnTo>
                  <a:lnTo>
                    <a:pt x="48809" y="267491"/>
                  </a:lnTo>
                  <a:lnTo>
                    <a:pt x="66402" y="264299"/>
                  </a:lnTo>
                  <a:lnTo>
                    <a:pt x="92330" y="252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1784">
              <a:extLst>
                <a:ext uri="{FF2B5EF4-FFF2-40B4-BE49-F238E27FC236}">
                  <a16:creationId xmlns:a16="http://schemas.microsoft.com/office/drawing/2014/main" xmlns="" id="{49C0592B-13BD-43C7-9D19-4032D4D2A07D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2997316" y="1854200"/>
              <a:ext cx="12585" cy="177801"/>
            </a:xfrm>
            <a:custGeom>
              <a:avLst/>
              <a:gdLst/>
              <a:ahLst/>
              <a:cxnLst/>
              <a:rect l="0" t="0" r="0" b="0"/>
              <a:pathLst>
                <a:path w="12585" h="177801">
                  <a:moveTo>
                    <a:pt x="6234" y="0"/>
                  </a:moveTo>
                  <a:lnTo>
                    <a:pt x="6234" y="0"/>
                  </a:lnTo>
                  <a:lnTo>
                    <a:pt x="1870" y="39145"/>
                  </a:lnTo>
                  <a:lnTo>
                    <a:pt x="472" y="75804"/>
                  </a:lnTo>
                  <a:lnTo>
                    <a:pt x="0" y="120154"/>
                  </a:lnTo>
                  <a:lnTo>
                    <a:pt x="3278" y="156143"/>
                  </a:lnTo>
                  <a:lnTo>
                    <a:pt x="12584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1785">
              <a:extLst>
                <a:ext uri="{FF2B5EF4-FFF2-40B4-BE49-F238E27FC236}">
                  <a16:creationId xmlns:a16="http://schemas.microsoft.com/office/drawing/2014/main" xmlns="" id="{EF95D5D3-39B8-415E-84AA-523F768E46F0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3054350" y="1917700"/>
              <a:ext cx="146051" cy="25401"/>
            </a:xfrm>
            <a:custGeom>
              <a:avLst/>
              <a:gdLst/>
              <a:ahLst/>
              <a:cxnLst/>
              <a:rect l="0" t="0" r="0" b="0"/>
              <a:pathLst>
                <a:path w="146051" h="25401">
                  <a:moveTo>
                    <a:pt x="0" y="25400"/>
                  </a:moveTo>
                  <a:lnTo>
                    <a:pt x="0" y="25400"/>
                  </a:lnTo>
                  <a:lnTo>
                    <a:pt x="6481" y="24694"/>
                  </a:lnTo>
                  <a:lnTo>
                    <a:pt x="49514" y="15274"/>
                  </a:lnTo>
                  <a:lnTo>
                    <a:pt x="85461" y="12052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1786">
              <a:extLst>
                <a:ext uri="{FF2B5EF4-FFF2-40B4-BE49-F238E27FC236}">
                  <a16:creationId xmlns:a16="http://schemas.microsoft.com/office/drawing/2014/main" xmlns="" id="{4BAC5AF1-0D92-4A17-ACFF-15A83AF592FA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3269097" y="1854200"/>
              <a:ext cx="121804" cy="127001"/>
            </a:xfrm>
            <a:custGeom>
              <a:avLst/>
              <a:gdLst/>
              <a:ahLst/>
              <a:cxnLst/>
              <a:rect l="0" t="0" r="0" b="0"/>
              <a:pathLst>
                <a:path w="121804" h="127001">
                  <a:moveTo>
                    <a:pt x="121803" y="0"/>
                  </a:moveTo>
                  <a:lnTo>
                    <a:pt x="121803" y="0"/>
                  </a:lnTo>
                  <a:lnTo>
                    <a:pt x="107056" y="43308"/>
                  </a:lnTo>
                  <a:lnTo>
                    <a:pt x="92034" y="75862"/>
                  </a:lnTo>
                  <a:lnTo>
                    <a:pt x="65044" y="111725"/>
                  </a:lnTo>
                  <a:lnTo>
                    <a:pt x="50245" y="122092"/>
                  </a:lnTo>
                  <a:lnTo>
                    <a:pt x="42348" y="125845"/>
                  </a:lnTo>
                  <a:lnTo>
                    <a:pt x="35672" y="126935"/>
                  </a:lnTo>
                  <a:lnTo>
                    <a:pt x="24491" y="124384"/>
                  </a:lnTo>
                  <a:lnTo>
                    <a:pt x="14818" y="114784"/>
                  </a:lnTo>
                  <a:lnTo>
                    <a:pt x="481" y="88995"/>
                  </a:lnTo>
                  <a:lnTo>
                    <a:pt x="0" y="83319"/>
                  </a:lnTo>
                  <a:lnTo>
                    <a:pt x="3228" y="73249"/>
                  </a:lnTo>
                  <a:lnTo>
                    <a:pt x="6064" y="69999"/>
                  </a:lnTo>
                  <a:lnTo>
                    <a:pt x="12978" y="66389"/>
                  </a:lnTo>
                  <a:lnTo>
                    <a:pt x="22636" y="68547"/>
                  </a:lnTo>
                  <a:lnTo>
                    <a:pt x="52274" y="86037"/>
                  </a:lnTo>
                  <a:lnTo>
                    <a:pt x="94540" y="121560"/>
                  </a:lnTo>
                  <a:lnTo>
                    <a:pt x="109103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1787">
              <a:extLst>
                <a:ext uri="{FF2B5EF4-FFF2-40B4-BE49-F238E27FC236}">
                  <a16:creationId xmlns:a16="http://schemas.microsoft.com/office/drawing/2014/main" xmlns="" id="{76E0E234-2DEA-4A72-9B5E-58C1D3B6A74C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3454400" y="1790700"/>
              <a:ext cx="48096" cy="222251"/>
            </a:xfrm>
            <a:custGeom>
              <a:avLst/>
              <a:gdLst/>
              <a:ahLst/>
              <a:cxnLst/>
              <a:rect l="0" t="0" r="0" b="0"/>
              <a:pathLst>
                <a:path w="48096" h="222251">
                  <a:moveTo>
                    <a:pt x="6350" y="0"/>
                  </a:moveTo>
                  <a:lnTo>
                    <a:pt x="6350" y="0"/>
                  </a:lnTo>
                  <a:lnTo>
                    <a:pt x="27398" y="42095"/>
                  </a:lnTo>
                  <a:lnTo>
                    <a:pt x="41671" y="84126"/>
                  </a:lnTo>
                  <a:lnTo>
                    <a:pt x="48095" y="128956"/>
                  </a:lnTo>
                  <a:lnTo>
                    <a:pt x="40191" y="158679"/>
                  </a:lnTo>
                  <a:lnTo>
                    <a:pt x="13113" y="204519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4" name="SMARTInkShape-Group359">
            <a:extLst>
              <a:ext uri="{FF2B5EF4-FFF2-40B4-BE49-F238E27FC236}">
                <a16:creationId xmlns:a16="http://schemas.microsoft.com/office/drawing/2014/main" xmlns="" id="{98A0E475-6567-4611-9948-6899EE1BAF8E}"/>
              </a:ext>
            </a:extLst>
          </p:cNvPr>
          <p:cNvGrpSpPr/>
          <p:nvPr/>
        </p:nvGrpSpPr>
        <p:grpSpPr>
          <a:xfrm>
            <a:off x="3853587" y="1804283"/>
            <a:ext cx="337414" cy="200637"/>
            <a:chOff x="3853587" y="1804283"/>
            <a:chExt cx="337414" cy="200637"/>
          </a:xfrm>
        </p:grpSpPr>
        <p:sp>
          <p:nvSpPr>
            <p:cNvPr id="540" name="SMARTInkShape-1788">
              <a:extLst>
                <a:ext uri="{FF2B5EF4-FFF2-40B4-BE49-F238E27FC236}">
                  <a16:creationId xmlns:a16="http://schemas.microsoft.com/office/drawing/2014/main" xmlns="" id="{257DD893-2718-49F9-8AFE-4323F6C31EA1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3853587" y="1804283"/>
              <a:ext cx="102464" cy="195968"/>
            </a:xfrm>
            <a:custGeom>
              <a:avLst/>
              <a:gdLst/>
              <a:ahLst/>
              <a:cxnLst/>
              <a:rect l="0" t="0" r="0" b="0"/>
              <a:pathLst>
                <a:path w="102464" h="195968">
                  <a:moveTo>
                    <a:pt x="102463" y="5467"/>
                  </a:moveTo>
                  <a:lnTo>
                    <a:pt x="102463" y="5467"/>
                  </a:lnTo>
                  <a:lnTo>
                    <a:pt x="95982" y="4761"/>
                  </a:lnTo>
                  <a:lnTo>
                    <a:pt x="69860" y="0"/>
                  </a:lnTo>
                  <a:lnTo>
                    <a:pt x="57634" y="5154"/>
                  </a:lnTo>
                  <a:lnTo>
                    <a:pt x="36969" y="23719"/>
                  </a:lnTo>
                  <a:lnTo>
                    <a:pt x="22554" y="42507"/>
                  </a:lnTo>
                  <a:lnTo>
                    <a:pt x="7211" y="77590"/>
                  </a:lnTo>
                  <a:lnTo>
                    <a:pt x="0" y="118245"/>
                  </a:lnTo>
                  <a:lnTo>
                    <a:pt x="3066" y="144491"/>
                  </a:lnTo>
                  <a:lnTo>
                    <a:pt x="14777" y="164622"/>
                  </a:lnTo>
                  <a:lnTo>
                    <a:pt x="22839" y="172954"/>
                  </a:lnTo>
                  <a:lnTo>
                    <a:pt x="43086" y="184093"/>
                  </a:lnTo>
                  <a:lnTo>
                    <a:pt x="77063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1789">
              <a:extLst>
                <a:ext uri="{FF2B5EF4-FFF2-40B4-BE49-F238E27FC236}">
                  <a16:creationId xmlns:a16="http://schemas.microsoft.com/office/drawing/2014/main" xmlns="" id="{EACB86AE-E99B-40EC-A41E-FBD67F2EB6A2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4066287" y="1822450"/>
              <a:ext cx="23114" cy="182470"/>
            </a:xfrm>
            <a:custGeom>
              <a:avLst/>
              <a:gdLst/>
              <a:ahLst/>
              <a:cxnLst/>
              <a:rect l="0" t="0" r="0" b="0"/>
              <a:pathLst>
                <a:path w="23114" h="182470">
                  <a:moveTo>
                    <a:pt x="23113" y="0"/>
                  </a:moveTo>
                  <a:lnTo>
                    <a:pt x="23113" y="0"/>
                  </a:lnTo>
                  <a:lnTo>
                    <a:pt x="5436" y="42095"/>
                  </a:lnTo>
                  <a:lnTo>
                    <a:pt x="0" y="80755"/>
                  </a:lnTo>
                  <a:lnTo>
                    <a:pt x="1762" y="123489"/>
                  </a:lnTo>
                  <a:lnTo>
                    <a:pt x="8678" y="169215"/>
                  </a:lnTo>
                  <a:lnTo>
                    <a:pt x="13348" y="182469"/>
                  </a:lnTo>
                  <a:lnTo>
                    <a:pt x="13075" y="182324"/>
                  </a:lnTo>
                  <a:lnTo>
                    <a:pt x="10413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1790">
              <a:extLst>
                <a:ext uri="{FF2B5EF4-FFF2-40B4-BE49-F238E27FC236}">
                  <a16:creationId xmlns:a16="http://schemas.microsoft.com/office/drawing/2014/main" xmlns="" id="{C61530AF-F4B4-418F-A26B-D80348145420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4000500" y="1814706"/>
              <a:ext cx="190501" cy="20445"/>
            </a:xfrm>
            <a:custGeom>
              <a:avLst/>
              <a:gdLst/>
              <a:ahLst/>
              <a:cxnLst/>
              <a:rect l="0" t="0" r="0" b="0"/>
              <a:pathLst>
                <a:path w="190501" h="20445">
                  <a:moveTo>
                    <a:pt x="0" y="20444"/>
                  </a:moveTo>
                  <a:lnTo>
                    <a:pt x="0" y="20444"/>
                  </a:lnTo>
                  <a:lnTo>
                    <a:pt x="0" y="17073"/>
                  </a:lnTo>
                  <a:lnTo>
                    <a:pt x="705" y="16080"/>
                  </a:lnTo>
                  <a:lnTo>
                    <a:pt x="1881" y="15418"/>
                  </a:lnTo>
                  <a:lnTo>
                    <a:pt x="39001" y="8493"/>
                  </a:lnTo>
                  <a:lnTo>
                    <a:pt x="72603" y="1962"/>
                  </a:lnTo>
                  <a:lnTo>
                    <a:pt x="107292" y="0"/>
                  </a:lnTo>
                  <a:lnTo>
                    <a:pt x="152910" y="2863"/>
                  </a:lnTo>
                  <a:lnTo>
                    <a:pt x="190500" y="7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1791">
              <a:extLst>
                <a:ext uri="{FF2B5EF4-FFF2-40B4-BE49-F238E27FC236}">
                  <a16:creationId xmlns:a16="http://schemas.microsoft.com/office/drawing/2014/main" xmlns="" id="{6ED5227A-CE6C-4B8B-8C47-863099C20D31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4007733" y="1968500"/>
              <a:ext cx="157868" cy="36279"/>
            </a:xfrm>
            <a:custGeom>
              <a:avLst/>
              <a:gdLst/>
              <a:ahLst/>
              <a:cxnLst/>
              <a:rect l="0" t="0" r="0" b="0"/>
              <a:pathLst>
                <a:path w="157868" h="36279">
                  <a:moveTo>
                    <a:pt x="5467" y="0"/>
                  </a:moveTo>
                  <a:lnTo>
                    <a:pt x="5467" y="0"/>
                  </a:lnTo>
                  <a:lnTo>
                    <a:pt x="2096" y="6742"/>
                  </a:lnTo>
                  <a:lnTo>
                    <a:pt x="0" y="21048"/>
                  </a:lnTo>
                  <a:lnTo>
                    <a:pt x="1822" y="25321"/>
                  </a:lnTo>
                  <a:lnTo>
                    <a:pt x="9492" y="31950"/>
                  </a:lnTo>
                  <a:lnTo>
                    <a:pt x="35823" y="36278"/>
                  </a:lnTo>
                  <a:lnTo>
                    <a:pt x="65995" y="35408"/>
                  </a:lnTo>
                  <a:lnTo>
                    <a:pt x="100102" y="32670"/>
                  </a:lnTo>
                  <a:lnTo>
                    <a:pt x="157867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7" name="SMARTInkShape-Group360">
            <a:extLst>
              <a:ext uri="{FF2B5EF4-FFF2-40B4-BE49-F238E27FC236}">
                <a16:creationId xmlns:a16="http://schemas.microsoft.com/office/drawing/2014/main" xmlns="" id="{AB48786B-F435-4EF0-AD2A-E045EE8074DA}"/>
              </a:ext>
            </a:extLst>
          </p:cNvPr>
          <p:cNvGrpSpPr/>
          <p:nvPr/>
        </p:nvGrpSpPr>
        <p:grpSpPr>
          <a:xfrm>
            <a:off x="4587679" y="1718165"/>
            <a:ext cx="320872" cy="320186"/>
            <a:chOff x="4587679" y="1718165"/>
            <a:chExt cx="320872" cy="320186"/>
          </a:xfrm>
        </p:grpSpPr>
        <p:sp>
          <p:nvSpPr>
            <p:cNvPr id="545" name="SMARTInkShape-1792">
              <a:extLst>
                <a:ext uri="{FF2B5EF4-FFF2-40B4-BE49-F238E27FC236}">
                  <a16:creationId xmlns:a16="http://schemas.microsoft.com/office/drawing/2014/main" xmlns="" id="{E32ECBA2-BC8E-41DF-8008-2A0F07A58558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4643489" y="1718165"/>
              <a:ext cx="90920" cy="320186"/>
            </a:xfrm>
            <a:custGeom>
              <a:avLst/>
              <a:gdLst/>
              <a:ahLst/>
              <a:cxnLst/>
              <a:rect l="0" t="0" r="0" b="0"/>
              <a:pathLst>
                <a:path w="90920" h="320186">
                  <a:moveTo>
                    <a:pt x="87261" y="53485"/>
                  </a:moveTo>
                  <a:lnTo>
                    <a:pt x="87261" y="53485"/>
                  </a:lnTo>
                  <a:lnTo>
                    <a:pt x="89142" y="32762"/>
                  </a:lnTo>
                  <a:lnTo>
                    <a:pt x="90919" y="20992"/>
                  </a:lnTo>
                  <a:lnTo>
                    <a:pt x="89357" y="8705"/>
                  </a:lnTo>
                  <a:lnTo>
                    <a:pt x="86311" y="1833"/>
                  </a:lnTo>
                  <a:lnTo>
                    <a:pt x="84511" y="0"/>
                  </a:lnTo>
                  <a:lnTo>
                    <a:pt x="81900" y="189"/>
                  </a:lnTo>
                  <a:lnTo>
                    <a:pt x="75236" y="4163"/>
                  </a:lnTo>
                  <a:lnTo>
                    <a:pt x="56809" y="24446"/>
                  </a:lnTo>
                  <a:lnTo>
                    <a:pt x="36845" y="62912"/>
                  </a:lnTo>
                  <a:lnTo>
                    <a:pt x="25812" y="97656"/>
                  </a:lnTo>
                  <a:lnTo>
                    <a:pt x="16912" y="136617"/>
                  </a:lnTo>
                  <a:lnTo>
                    <a:pt x="10604" y="177451"/>
                  </a:lnTo>
                  <a:lnTo>
                    <a:pt x="5449" y="215355"/>
                  </a:lnTo>
                  <a:lnTo>
                    <a:pt x="1510" y="249605"/>
                  </a:lnTo>
                  <a:lnTo>
                    <a:pt x="0" y="289865"/>
                  </a:lnTo>
                  <a:lnTo>
                    <a:pt x="4711" y="320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1793">
              <a:extLst>
                <a:ext uri="{FF2B5EF4-FFF2-40B4-BE49-F238E27FC236}">
                  <a16:creationId xmlns:a16="http://schemas.microsoft.com/office/drawing/2014/main" xmlns="" id="{4156D235-5E4B-4DBD-AD8B-237FD13DB791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4587679" y="1879600"/>
              <a:ext cx="320872" cy="127006"/>
            </a:xfrm>
            <a:custGeom>
              <a:avLst/>
              <a:gdLst/>
              <a:ahLst/>
              <a:cxnLst/>
              <a:rect l="0" t="0" r="0" b="0"/>
              <a:pathLst>
                <a:path w="320872" h="127006">
                  <a:moveTo>
                    <a:pt x="3371" y="82550"/>
                  </a:moveTo>
                  <a:lnTo>
                    <a:pt x="3371" y="82550"/>
                  </a:lnTo>
                  <a:lnTo>
                    <a:pt x="0" y="75808"/>
                  </a:lnTo>
                  <a:lnTo>
                    <a:pt x="418" y="73116"/>
                  </a:lnTo>
                  <a:lnTo>
                    <a:pt x="2108" y="70616"/>
                  </a:lnTo>
                  <a:lnTo>
                    <a:pt x="4645" y="68244"/>
                  </a:lnTo>
                  <a:lnTo>
                    <a:pt x="41252" y="54298"/>
                  </a:lnTo>
                  <a:lnTo>
                    <a:pt x="72418" y="46240"/>
                  </a:lnTo>
                  <a:lnTo>
                    <a:pt x="105555" y="41718"/>
                  </a:lnTo>
                  <a:lnTo>
                    <a:pt x="150299" y="39172"/>
                  </a:lnTo>
                  <a:lnTo>
                    <a:pt x="189936" y="37535"/>
                  </a:lnTo>
                  <a:lnTo>
                    <a:pt x="190542" y="36313"/>
                  </a:lnTo>
                  <a:lnTo>
                    <a:pt x="189535" y="34792"/>
                  </a:lnTo>
                  <a:lnTo>
                    <a:pt x="178005" y="29280"/>
                  </a:lnTo>
                  <a:lnTo>
                    <a:pt x="157812" y="26550"/>
                  </a:lnTo>
                  <a:lnTo>
                    <a:pt x="130583" y="32483"/>
                  </a:lnTo>
                  <a:lnTo>
                    <a:pt x="116119" y="43129"/>
                  </a:lnTo>
                  <a:lnTo>
                    <a:pt x="110287" y="49919"/>
                  </a:lnTo>
                  <a:lnTo>
                    <a:pt x="107103" y="57268"/>
                  </a:lnTo>
                  <a:lnTo>
                    <a:pt x="105448" y="72960"/>
                  </a:lnTo>
                  <a:lnTo>
                    <a:pt x="110827" y="87460"/>
                  </a:lnTo>
                  <a:lnTo>
                    <a:pt x="125756" y="105642"/>
                  </a:lnTo>
                  <a:lnTo>
                    <a:pt x="131528" y="110645"/>
                  </a:lnTo>
                  <a:lnTo>
                    <a:pt x="136786" y="113274"/>
                  </a:lnTo>
                  <a:lnTo>
                    <a:pt x="146393" y="114314"/>
                  </a:lnTo>
                  <a:lnTo>
                    <a:pt x="150224" y="112899"/>
                  </a:lnTo>
                  <a:lnTo>
                    <a:pt x="156363" y="107562"/>
                  </a:lnTo>
                  <a:lnTo>
                    <a:pt x="159562" y="96724"/>
                  </a:lnTo>
                  <a:lnTo>
                    <a:pt x="161078" y="58625"/>
                  </a:lnTo>
                  <a:lnTo>
                    <a:pt x="156609" y="26962"/>
                  </a:lnTo>
                  <a:lnTo>
                    <a:pt x="157035" y="24324"/>
                  </a:lnTo>
                  <a:lnTo>
                    <a:pt x="158024" y="22566"/>
                  </a:lnTo>
                  <a:lnTo>
                    <a:pt x="159391" y="21394"/>
                  </a:lnTo>
                  <a:lnTo>
                    <a:pt x="161006" y="22024"/>
                  </a:lnTo>
                  <a:lnTo>
                    <a:pt x="203491" y="61174"/>
                  </a:lnTo>
                  <a:lnTo>
                    <a:pt x="225587" y="92804"/>
                  </a:lnTo>
                  <a:lnTo>
                    <a:pt x="232191" y="106863"/>
                  </a:lnTo>
                  <a:lnTo>
                    <a:pt x="232822" y="112870"/>
                  </a:lnTo>
                  <a:lnTo>
                    <a:pt x="229763" y="123307"/>
                  </a:lnTo>
                  <a:lnTo>
                    <a:pt x="227677" y="125949"/>
                  </a:lnTo>
                  <a:lnTo>
                    <a:pt x="225581" y="127005"/>
                  </a:lnTo>
                  <a:lnTo>
                    <a:pt x="223477" y="127003"/>
                  </a:lnTo>
                  <a:lnTo>
                    <a:pt x="217378" y="123239"/>
                  </a:lnTo>
                  <a:lnTo>
                    <a:pt x="213775" y="120259"/>
                  </a:lnTo>
                  <a:lnTo>
                    <a:pt x="209773" y="107541"/>
                  </a:lnTo>
                  <a:lnTo>
                    <a:pt x="208705" y="99211"/>
                  </a:lnTo>
                  <a:lnTo>
                    <a:pt x="216927" y="80547"/>
                  </a:lnTo>
                  <a:lnTo>
                    <a:pt x="247034" y="48325"/>
                  </a:lnTo>
                  <a:lnTo>
                    <a:pt x="286058" y="19493"/>
                  </a:lnTo>
                  <a:lnTo>
                    <a:pt x="320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2" name="SMARTInkShape-Group361">
            <a:extLst>
              <a:ext uri="{FF2B5EF4-FFF2-40B4-BE49-F238E27FC236}">
                <a16:creationId xmlns:a16="http://schemas.microsoft.com/office/drawing/2014/main" xmlns="" id="{40FF116A-0E73-47B3-81C1-D723ED721606}"/>
              </a:ext>
            </a:extLst>
          </p:cNvPr>
          <p:cNvGrpSpPr/>
          <p:nvPr/>
        </p:nvGrpSpPr>
        <p:grpSpPr>
          <a:xfrm>
            <a:off x="5410200" y="1616965"/>
            <a:ext cx="234951" cy="465836"/>
            <a:chOff x="5410200" y="1616965"/>
            <a:chExt cx="234951" cy="465836"/>
          </a:xfrm>
        </p:grpSpPr>
        <p:sp>
          <p:nvSpPr>
            <p:cNvPr id="548" name="SMARTInkShape-1794">
              <a:extLst>
                <a:ext uri="{FF2B5EF4-FFF2-40B4-BE49-F238E27FC236}">
                  <a16:creationId xmlns:a16="http://schemas.microsoft.com/office/drawing/2014/main" xmlns="" id="{A3936F14-54AE-4D2D-87DC-ABB9E7CA0A8A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5410200" y="1797050"/>
              <a:ext cx="68557" cy="285751"/>
            </a:xfrm>
            <a:custGeom>
              <a:avLst/>
              <a:gdLst/>
              <a:ahLst/>
              <a:cxnLst/>
              <a:rect l="0" t="0" r="0" b="0"/>
              <a:pathLst>
                <a:path w="68557" h="285751">
                  <a:moveTo>
                    <a:pt x="63500" y="0"/>
                  </a:moveTo>
                  <a:lnTo>
                    <a:pt x="63500" y="0"/>
                  </a:lnTo>
                  <a:lnTo>
                    <a:pt x="67864" y="18031"/>
                  </a:lnTo>
                  <a:lnTo>
                    <a:pt x="68556" y="53477"/>
                  </a:lnTo>
                  <a:lnTo>
                    <a:pt x="63195" y="100825"/>
                  </a:lnTo>
                  <a:lnTo>
                    <a:pt x="54192" y="138885"/>
                  </a:lnTo>
                  <a:lnTo>
                    <a:pt x="41254" y="177438"/>
                  </a:lnTo>
                  <a:lnTo>
                    <a:pt x="27508" y="213622"/>
                  </a:lnTo>
                  <a:lnTo>
                    <a:pt x="12540" y="254971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1795">
              <a:extLst>
                <a:ext uri="{FF2B5EF4-FFF2-40B4-BE49-F238E27FC236}">
                  <a16:creationId xmlns:a16="http://schemas.microsoft.com/office/drawing/2014/main" xmlns="" id="{9B4D0CF4-6F99-4F99-828E-E61418D4A2F9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5444929" y="1787328"/>
              <a:ext cx="200222" cy="41473"/>
            </a:xfrm>
            <a:custGeom>
              <a:avLst/>
              <a:gdLst/>
              <a:ahLst/>
              <a:cxnLst/>
              <a:rect l="0" t="0" r="0" b="0"/>
              <a:pathLst>
                <a:path w="200222" h="41473">
                  <a:moveTo>
                    <a:pt x="3371" y="41472"/>
                  </a:moveTo>
                  <a:lnTo>
                    <a:pt x="3371" y="41472"/>
                  </a:lnTo>
                  <a:lnTo>
                    <a:pt x="0" y="38101"/>
                  </a:lnTo>
                  <a:lnTo>
                    <a:pt x="1124" y="35697"/>
                  </a:lnTo>
                  <a:lnTo>
                    <a:pt x="8016" y="29262"/>
                  </a:lnTo>
                  <a:lnTo>
                    <a:pt x="53495" y="13634"/>
                  </a:lnTo>
                  <a:lnTo>
                    <a:pt x="94087" y="5346"/>
                  </a:lnTo>
                  <a:lnTo>
                    <a:pt x="130943" y="722"/>
                  </a:lnTo>
                  <a:lnTo>
                    <a:pt x="171933" y="0"/>
                  </a:lnTo>
                  <a:lnTo>
                    <a:pt x="200221" y="3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1796">
              <a:extLst>
                <a:ext uri="{FF2B5EF4-FFF2-40B4-BE49-F238E27FC236}">
                  <a16:creationId xmlns:a16="http://schemas.microsoft.com/office/drawing/2014/main" xmlns="" id="{1380311F-418D-4726-A1AD-673066B795FD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5467350" y="1898650"/>
              <a:ext cx="133351" cy="38101"/>
            </a:xfrm>
            <a:custGeom>
              <a:avLst/>
              <a:gdLst/>
              <a:ahLst/>
              <a:cxnLst/>
              <a:rect l="0" t="0" r="0" b="0"/>
              <a:pathLst>
                <a:path w="133351" h="38101">
                  <a:moveTo>
                    <a:pt x="0" y="38100"/>
                  </a:moveTo>
                  <a:lnTo>
                    <a:pt x="0" y="38100"/>
                  </a:lnTo>
                  <a:lnTo>
                    <a:pt x="45466" y="25890"/>
                  </a:lnTo>
                  <a:lnTo>
                    <a:pt x="77828" y="1644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1797">
              <a:extLst>
                <a:ext uri="{FF2B5EF4-FFF2-40B4-BE49-F238E27FC236}">
                  <a16:creationId xmlns:a16="http://schemas.microsoft.com/office/drawing/2014/main" xmlns="" id="{F551C122-FDC3-4A26-89BE-4FD7A9BDF1DA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5488198" y="1616965"/>
              <a:ext cx="131553" cy="84836"/>
            </a:xfrm>
            <a:custGeom>
              <a:avLst/>
              <a:gdLst/>
              <a:ahLst/>
              <a:cxnLst/>
              <a:rect l="0" t="0" r="0" b="0"/>
              <a:pathLst>
                <a:path w="131553" h="84836">
                  <a:moveTo>
                    <a:pt x="23602" y="8635"/>
                  </a:moveTo>
                  <a:lnTo>
                    <a:pt x="23602" y="8635"/>
                  </a:lnTo>
                  <a:lnTo>
                    <a:pt x="29069" y="3168"/>
                  </a:lnTo>
                  <a:lnTo>
                    <a:pt x="33062" y="9288"/>
                  </a:lnTo>
                  <a:lnTo>
                    <a:pt x="31098" y="19979"/>
                  </a:lnTo>
                  <a:lnTo>
                    <a:pt x="7301" y="67486"/>
                  </a:lnTo>
                  <a:lnTo>
                    <a:pt x="0" y="81408"/>
                  </a:lnTo>
                  <a:lnTo>
                    <a:pt x="15589" y="73707"/>
                  </a:lnTo>
                  <a:lnTo>
                    <a:pt x="25450" y="61780"/>
                  </a:lnTo>
                  <a:lnTo>
                    <a:pt x="49164" y="16515"/>
                  </a:lnTo>
                  <a:lnTo>
                    <a:pt x="56835" y="5082"/>
                  </a:lnTo>
                  <a:lnTo>
                    <a:pt x="62596" y="0"/>
                  </a:lnTo>
                  <a:lnTo>
                    <a:pt x="66532" y="56"/>
                  </a:lnTo>
                  <a:lnTo>
                    <a:pt x="76548" y="3881"/>
                  </a:lnTo>
                  <a:lnTo>
                    <a:pt x="86175" y="14048"/>
                  </a:lnTo>
                  <a:lnTo>
                    <a:pt x="114302" y="59910"/>
                  </a:lnTo>
                  <a:lnTo>
                    <a:pt x="131552" y="84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5" name="SMARTInkShape-Group362">
            <a:extLst>
              <a:ext uri="{FF2B5EF4-FFF2-40B4-BE49-F238E27FC236}">
                <a16:creationId xmlns:a16="http://schemas.microsoft.com/office/drawing/2014/main" xmlns="" id="{CEBE1641-B892-49E7-B540-A15EE07024E8}"/>
              </a:ext>
            </a:extLst>
          </p:cNvPr>
          <p:cNvGrpSpPr/>
          <p:nvPr/>
        </p:nvGrpSpPr>
        <p:grpSpPr>
          <a:xfrm>
            <a:off x="5949950" y="2006600"/>
            <a:ext cx="38101" cy="133351"/>
            <a:chOff x="5949950" y="2006600"/>
            <a:chExt cx="38101" cy="133351"/>
          </a:xfrm>
        </p:grpSpPr>
        <p:sp>
          <p:nvSpPr>
            <p:cNvPr id="553" name="SMARTInkShape-1798">
              <a:extLst>
                <a:ext uri="{FF2B5EF4-FFF2-40B4-BE49-F238E27FC236}">
                  <a16:creationId xmlns:a16="http://schemas.microsoft.com/office/drawing/2014/main" xmlns="" id="{BAB6085D-71C0-434B-AF07-AC4DA70D3BD9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5949950" y="200660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0" y="0"/>
                  </a:moveTo>
                  <a:lnTo>
                    <a:pt x="0" y="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1799">
              <a:extLst>
                <a:ext uri="{FF2B5EF4-FFF2-40B4-BE49-F238E27FC236}">
                  <a16:creationId xmlns:a16="http://schemas.microsoft.com/office/drawing/2014/main" xmlns="" id="{20EB5B34-93E5-4E8F-95ED-898676D978E9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5958991" y="2114550"/>
              <a:ext cx="29060" cy="25401"/>
            </a:xfrm>
            <a:custGeom>
              <a:avLst/>
              <a:gdLst/>
              <a:ahLst/>
              <a:cxnLst/>
              <a:rect l="0" t="0" r="0" b="0"/>
              <a:pathLst>
                <a:path w="29060" h="25401">
                  <a:moveTo>
                    <a:pt x="3659" y="25400"/>
                  </a:moveTo>
                  <a:lnTo>
                    <a:pt x="3659" y="25400"/>
                  </a:lnTo>
                  <a:lnTo>
                    <a:pt x="288" y="22029"/>
                  </a:lnTo>
                  <a:lnTo>
                    <a:pt x="0" y="20330"/>
                  </a:lnTo>
                  <a:lnTo>
                    <a:pt x="514" y="18492"/>
                  </a:lnTo>
                  <a:lnTo>
                    <a:pt x="1563" y="16562"/>
                  </a:lnTo>
                  <a:lnTo>
                    <a:pt x="290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0" name="SMARTInkShape-Group363">
            <a:extLst>
              <a:ext uri="{FF2B5EF4-FFF2-40B4-BE49-F238E27FC236}">
                <a16:creationId xmlns:a16="http://schemas.microsoft.com/office/drawing/2014/main" xmlns="" id="{ED8C3A87-B64F-4B7D-B339-24759B2E14A1}"/>
              </a:ext>
            </a:extLst>
          </p:cNvPr>
          <p:cNvGrpSpPr/>
          <p:nvPr/>
        </p:nvGrpSpPr>
        <p:grpSpPr>
          <a:xfrm>
            <a:off x="7054850" y="1781662"/>
            <a:ext cx="196851" cy="555139"/>
            <a:chOff x="7054850" y="1781662"/>
            <a:chExt cx="196851" cy="555139"/>
          </a:xfrm>
        </p:grpSpPr>
        <p:sp>
          <p:nvSpPr>
            <p:cNvPr id="556" name="SMARTInkShape-1800">
              <a:extLst>
                <a:ext uri="{FF2B5EF4-FFF2-40B4-BE49-F238E27FC236}">
                  <a16:creationId xmlns:a16="http://schemas.microsoft.com/office/drawing/2014/main" xmlns="" id="{68085CD9-D77E-4E38-8EBF-AF10DB3A0557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7054850" y="2013211"/>
              <a:ext cx="22361" cy="323590"/>
            </a:xfrm>
            <a:custGeom>
              <a:avLst/>
              <a:gdLst/>
              <a:ahLst/>
              <a:cxnLst/>
              <a:rect l="0" t="0" r="0" b="0"/>
              <a:pathLst>
                <a:path w="22361" h="323590">
                  <a:moveTo>
                    <a:pt x="6350" y="6089"/>
                  </a:moveTo>
                  <a:lnTo>
                    <a:pt x="6350" y="6089"/>
                  </a:lnTo>
                  <a:lnTo>
                    <a:pt x="6348" y="0"/>
                  </a:lnTo>
                  <a:lnTo>
                    <a:pt x="13091" y="9929"/>
                  </a:lnTo>
                  <a:lnTo>
                    <a:pt x="17284" y="43132"/>
                  </a:lnTo>
                  <a:lnTo>
                    <a:pt x="20147" y="76645"/>
                  </a:lnTo>
                  <a:lnTo>
                    <a:pt x="22360" y="115764"/>
                  </a:lnTo>
                  <a:lnTo>
                    <a:pt x="20992" y="159020"/>
                  </a:lnTo>
                  <a:lnTo>
                    <a:pt x="16149" y="202234"/>
                  </a:lnTo>
                  <a:lnTo>
                    <a:pt x="10705" y="242842"/>
                  </a:lnTo>
                  <a:lnTo>
                    <a:pt x="8286" y="277353"/>
                  </a:lnTo>
                  <a:lnTo>
                    <a:pt x="1578" y="319669"/>
                  </a:lnTo>
                  <a:lnTo>
                    <a:pt x="0" y="323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1801">
              <a:extLst>
                <a:ext uri="{FF2B5EF4-FFF2-40B4-BE49-F238E27FC236}">
                  <a16:creationId xmlns:a16="http://schemas.microsoft.com/office/drawing/2014/main" xmlns="" id="{8ACA37EE-5A4D-4B44-9018-A0EC6486B6D3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7061200" y="2000250"/>
              <a:ext cx="190501" cy="57151"/>
            </a:xfrm>
            <a:custGeom>
              <a:avLst/>
              <a:gdLst/>
              <a:ahLst/>
              <a:cxnLst/>
              <a:rect l="0" t="0" r="0" b="0"/>
              <a:pathLst>
                <a:path w="190501" h="57151">
                  <a:moveTo>
                    <a:pt x="0" y="57150"/>
                  </a:moveTo>
                  <a:lnTo>
                    <a:pt x="0" y="57150"/>
                  </a:lnTo>
                  <a:lnTo>
                    <a:pt x="3370" y="50408"/>
                  </a:lnTo>
                  <a:lnTo>
                    <a:pt x="42659" y="30418"/>
                  </a:lnTo>
                  <a:lnTo>
                    <a:pt x="74699" y="18458"/>
                  </a:lnTo>
                  <a:lnTo>
                    <a:pt x="108223" y="9850"/>
                  </a:lnTo>
                  <a:lnTo>
                    <a:pt x="153186" y="2918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1802">
              <a:extLst>
                <a:ext uri="{FF2B5EF4-FFF2-40B4-BE49-F238E27FC236}">
                  <a16:creationId xmlns:a16="http://schemas.microsoft.com/office/drawing/2014/main" xmlns="" id="{D26BA0EE-EAAD-4CA4-9CCF-0EB1F1A38D53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7073900" y="2152650"/>
              <a:ext cx="146051" cy="38101"/>
            </a:xfrm>
            <a:custGeom>
              <a:avLst/>
              <a:gdLst/>
              <a:ahLst/>
              <a:cxnLst/>
              <a:rect l="0" t="0" r="0" b="0"/>
              <a:pathLst>
                <a:path w="146051" h="38101">
                  <a:moveTo>
                    <a:pt x="0" y="38100"/>
                  </a:moveTo>
                  <a:lnTo>
                    <a:pt x="0" y="38100"/>
                  </a:lnTo>
                  <a:lnTo>
                    <a:pt x="34623" y="35983"/>
                  </a:lnTo>
                  <a:lnTo>
                    <a:pt x="73837" y="24303"/>
                  </a:lnTo>
                  <a:lnTo>
                    <a:pt x="117884" y="11438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1803">
              <a:extLst>
                <a:ext uri="{FF2B5EF4-FFF2-40B4-BE49-F238E27FC236}">
                  <a16:creationId xmlns:a16="http://schemas.microsoft.com/office/drawing/2014/main" xmlns="" id="{250423A2-B5CC-436B-A7A1-55EC27C28176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7077516" y="1781662"/>
              <a:ext cx="174185" cy="123339"/>
            </a:xfrm>
            <a:custGeom>
              <a:avLst/>
              <a:gdLst/>
              <a:ahLst/>
              <a:cxnLst/>
              <a:rect l="0" t="0" r="0" b="0"/>
              <a:pathLst>
                <a:path w="174185" h="123339">
                  <a:moveTo>
                    <a:pt x="40834" y="47138"/>
                  </a:moveTo>
                  <a:lnTo>
                    <a:pt x="40834" y="47138"/>
                  </a:lnTo>
                  <a:lnTo>
                    <a:pt x="31400" y="57983"/>
                  </a:lnTo>
                  <a:lnTo>
                    <a:pt x="13619" y="101346"/>
                  </a:lnTo>
                  <a:lnTo>
                    <a:pt x="5960" y="114234"/>
                  </a:lnTo>
                  <a:lnTo>
                    <a:pt x="4883" y="117269"/>
                  </a:lnTo>
                  <a:lnTo>
                    <a:pt x="3461" y="117881"/>
                  </a:lnTo>
                  <a:lnTo>
                    <a:pt x="1808" y="116878"/>
                  </a:lnTo>
                  <a:lnTo>
                    <a:pt x="0" y="114798"/>
                  </a:lnTo>
                  <a:lnTo>
                    <a:pt x="826" y="95015"/>
                  </a:lnTo>
                  <a:lnTo>
                    <a:pt x="13907" y="52362"/>
                  </a:lnTo>
                  <a:lnTo>
                    <a:pt x="43473" y="8698"/>
                  </a:lnTo>
                  <a:lnTo>
                    <a:pt x="52826" y="1831"/>
                  </a:lnTo>
                  <a:lnTo>
                    <a:pt x="57294" y="0"/>
                  </a:lnTo>
                  <a:lnTo>
                    <a:pt x="71669" y="3610"/>
                  </a:lnTo>
                  <a:lnTo>
                    <a:pt x="87699" y="12976"/>
                  </a:lnTo>
                  <a:lnTo>
                    <a:pt x="104658" y="34821"/>
                  </a:lnTo>
                  <a:lnTo>
                    <a:pt x="126793" y="73450"/>
                  </a:lnTo>
                  <a:lnTo>
                    <a:pt x="174184" y="123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4" name="SMARTInkShape-Group364">
            <a:extLst>
              <a:ext uri="{FF2B5EF4-FFF2-40B4-BE49-F238E27FC236}">
                <a16:creationId xmlns:a16="http://schemas.microsoft.com/office/drawing/2014/main" xmlns="" id="{CA59C5FA-A317-43C6-99DE-8116313E4AEA}"/>
              </a:ext>
            </a:extLst>
          </p:cNvPr>
          <p:cNvGrpSpPr/>
          <p:nvPr/>
        </p:nvGrpSpPr>
        <p:grpSpPr>
          <a:xfrm>
            <a:off x="7527441" y="2060092"/>
            <a:ext cx="283060" cy="310947"/>
            <a:chOff x="7527441" y="2060092"/>
            <a:chExt cx="283060" cy="310947"/>
          </a:xfrm>
        </p:grpSpPr>
        <p:sp>
          <p:nvSpPr>
            <p:cNvPr id="561" name="SMARTInkShape-1804">
              <a:extLst>
                <a:ext uri="{FF2B5EF4-FFF2-40B4-BE49-F238E27FC236}">
                  <a16:creationId xmlns:a16="http://schemas.microsoft.com/office/drawing/2014/main" xmlns="" id="{93E89B3C-03CD-48A6-9C3E-9804E4A7923A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7527441" y="2152650"/>
              <a:ext cx="232260" cy="25401"/>
            </a:xfrm>
            <a:custGeom>
              <a:avLst/>
              <a:gdLst/>
              <a:ahLst/>
              <a:cxnLst/>
              <a:rect l="0" t="0" r="0" b="0"/>
              <a:pathLst>
                <a:path w="232260" h="25401">
                  <a:moveTo>
                    <a:pt x="3659" y="25400"/>
                  </a:moveTo>
                  <a:lnTo>
                    <a:pt x="3659" y="25400"/>
                  </a:lnTo>
                  <a:lnTo>
                    <a:pt x="0" y="25400"/>
                  </a:lnTo>
                  <a:lnTo>
                    <a:pt x="16912" y="23989"/>
                  </a:lnTo>
                  <a:lnTo>
                    <a:pt x="52663" y="15966"/>
                  </a:lnTo>
                  <a:lnTo>
                    <a:pt x="87762" y="11094"/>
                  </a:lnTo>
                  <a:lnTo>
                    <a:pt x="125000" y="8458"/>
                  </a:lnTo>
                  <a:lnTo>
                    <a:pt x="162011" y="6582"/>
                  </a:lnTo>
                  <a:lnTo>
                    <a:pt x="208936" y="2264"/>
                  </a:lnTo>
                  <a:lnTo>
                    <a:pt x="2322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1805">
              <a:extLst>
                <a:ext uri="{FF2B5EF4-FFF2-40B4-BE49-F238E27FC236}">
                  <a16:creationId xmlns:a16="http://schemas.microsoft.com/office/drawing/2014/main" xmlns="" id="{401A9BB4-A2C1-449F-97E7-E86443656EAB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7645400" y="2060092"/>
              <a:ext cx="19051" cy="187809"/>
            </a:xfrm>
            <a:custGeom>
              <a:avLst/>
              <a:gdLst/>
              <a:ahLst/>
              <a:cxnLst/>
              <a:rect l="0" t="0" r="0" b="0"/>
              <a:pathLst>
                <a:path w="19051" h="1878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0" y="1562"/>
                  </a:lnTo>
                  <a:lnTo>
                    <a:pt x="9459" y="42198"/>
                  </a:lnTo>
                  <a:lnTo>
                    <a:pt x="11740" y="78891"/>
                  </a:lnTo>
                  <a:lnTo>
                    <a:pt x="12416" y="121042"/>
                  </a:lnTo>
                  <a:lnTo>
                    <a:pt x="15985" y="161440"/>
                  </a:lnTo>
                  <a:lnTo>
                    <a:pt x="19050" y="18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1806">
              <a:extLst>
                <a:ext uri="{FF2B5EF4-FFF2-40B4-BE49-F238E27FC236}">
                  <a16:creationId xmlns:a16="http://schemas.microsoft.com/office/drawing/2014/main" xmlns="" id="{A982B293-0F4A-464B-8211-3B7FEB8F884E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7537448" y="2343150"/>
              <a:ext cx="273053" cy="27889"/>
            </a:xfrm>
            <a:custGeom>
              <a:avLst/>
              <a:gdLst/>
              <a:ahLst/>
              <a:cxnLst/>
              <a:rect l="0" t="0" r="0" b="0"/>
              <a:pathLst>
                <a:path w="273053" h="27889">
                  <a:moveTo>
                    <a:pt x="2" y="19050"/>
                  </a:moveTo>
                  <a:lnTo>
                    <a:pt x="2" y="19050"/>
                  </a:lnTo>
                  <a:lnTo>
                    <a:pt x="0" y="22421"/>
                  </a:lnTo>
                  <a:lnTo>
                    <a:pt x="5647" y="25958"/>
                  </a:lnTo>
                  <a:lnTo>
                    <a:pt x="10115" y="27888"/>
                  </a:lnTo>
                  <a:lnTo>
                    <a:pt x="46743" y="27235"/>
                  </a:lnTo>
                  <a:lnTo>
                    <a:pt x="85687" y="24334"/>
                  </a:lnTo>
                  <a:lnTo>
                    <a:pt x="130512" y="19987"/>
                  </a:lnTo>
                  <a:lnTo>
                    <a:pt x="176304" y="13352"/>
                  </a:lnTo>
                  <a:lnTo>
                    <a:pt x="216882" y="7580"/>
                  </a:lnTo>
                  <a:lnTo>
                    <a:pt x="2730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7" name="SMARTInkShape-Group365">
            <a:extLst>
              <a:ext uri="{FF2B5EF4-FFF2-40B4-BE49-F238E27FC236}">
                <a16:creationId xmlns:a16="http://schemas.microsoft.com/office/drawing/2014/main" xmlns="" id="{159476ED-F747-4DBB-AFE4-2358ED572251}"/>
              </a:ext>
            </a:extLst>
          </p:cNvPr>
          <p:cNvGrpSpPr/>
          <p:nvPr/>
        </p:nvGrpSpPr>
        <p:grpSpPr>
          <a:xfrm>
            <a:off x="8096250" y="1984179"/>
            <a:ext cx="533034" cy="435172"/>
            <a:chOff x="8096250" y="1984179"/>
            <a:chExt cx="533034" cy="435172"/>
          </a:xfrm>
        </p:grpSpPr>
        <p:sp>
          <p:nvSpPr>
            <p:cNvPr id="565" name="SMARTInkShape-1807">
              <a:extLst>
                <a:ext uri="{FF2B5EF4-FFF2-40B4-BE49-F238E27FC236}">
                  <a16:creationId xmlns:a16="http://schemas.microsoft.com/office/drawing/2014/main" xmlns="" id="{24E4CCA3-7207-4D4B-B83D-4264106937C1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8096250" y="2149380"/>
              <a:ext cx="285751" cy="232093"/>
            </a:xfrm>
            <a:custGeom>
              <a:avLst/>
              <a:gdLst/>
              <a:ahLst/>
              <a:cxnLst/>
              <a:rect l="0" t="0" r="0" b="0"/>
              <a:pathLst>
                <a:path w="285751" h="232093">
                  <a:moveTo>
                    <a:pt x="0" y="15970"/>
                  </a:moveTo>
                  <a:lnTo>
                    <a:pt x="0" y="15970"/>
                  </a:lnTo>
                  <a:lnTo>
                    <a:pt x="5069" y="58602"/>
                  </a:lnTo>
                  <a:lnTo>
                    <a:pt x="14746" y="100879"/>
                  </a:lnTo>
                  <a:lnTo>
                    <a:pt x="33408" y="146415"/>
                  </a:lnTo>
                  <a:lnTo>
                    <a:pt x="56810" y="189346"/>
                  </a:lnTo>
                  <a:lnTo>
                    <a:pt x="69749" y="203277"/>
                  </a:lnTo>
                  <a:lnTo>
                    <a:pt x="74016" y="206458"/>
                  </a:lnTo>
                  <a:lnTo>
                    <a:pt x="78273" y="206462"/>
                  </a:lnTo>
                  <a:lnTo>
                    <a:pt x="82521" y="204348"/>
                  </a:lnTo>
                  <a:lnTo>
                    <a:pt x="86764" y="200822"/>
                  </a:lnTo>
                  <a:lnTo>
                    <a:pt x="93359" y="187497"/>
                  </a:lnTo>
                  <a:lnTo>
                    <a:pt x="99159" y="160161"/>
                  </a:lnTo>
                  <a:lnTo>
                    <a:pt x="104488" y="126061"/>
                  </a:lnTo>
                  <a:lnTo>
                    <a:pt x="108293" y="117816"/>
                  </a:lnTo>
                  <a:lnTo>
                    <a:pt x="110296" y="115617"/>
                  </a:lnTo>
                  <a:lnTo>
                    <a:pt x="110924" y="115563"/>
                  </a:lnTo>
                  <a:lnTo>
                    <a:pt x="109742" y="119265"/>
                  </a:lnTo>
                  <a:lnTo>
                    <a:pt x="112509" y="127496"/>
                  </a:lnTo>
                  <a:lnTo>
                    <a:pt x="141222" y="171950"/>
                  </a:lnTo>
                  <a:lnTo>
                    <a:pt x="177933" y="218044"/>
                  </a:lnTo>
                  <a:lnTo>
                    <a:pt x="190147" y="231144"/>
                  </a:lnTo>
                  <a:lnTo>
                    <a:pt x="193793" y="232092"/>
                  </a:lnTo>
                  <a:lnTo>
                    <a:pt x="197634" y="231312"/>
                  </a:lnTo>
                  <a:lnTo>
                    <a:pt x="201606" y="229382"/>
                  </a:lnTo>
                  <a:lnTo>
                    <a:pt x="213937" y="209809"/>
                  </a:lnTo>
                  <a:lnTo>
                    <a:pt x="226527" y="164812"/>
                  </a:lnTo>
                  <a:lnTo>
                    <a:pt x="236851" y="128689"/>
                  </a:lnTo>
                  <a:lnTo>
                    <a:pt x="247084" y="93584"/>
                  </a:lnTo>
                  <a:lnTo>
                    <a:pt x="257517" y="51431"/>
                  </a:lnTo>
                  <a:lnTo>
                    <a:pt x="275865" y="4934"/>
                  </a:lnTo>
                  <a:lnTo>
                    <a:pt x="277829" y="482"/>
                  </a:lnTo>
                  <a:lnTo>
                    <a:pt x="279057" y="0"/>
                  </a:lnTo>
                  <a:lnTo>
                    <a:pt x="280583" y="385"/>
                  </a:lnTo>
                  <a:lnTo>
                    <a:pt x="285750" y="3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1808">
              <a:extLst>
                <a:ext uri="{FF2B5EF4-FFF2-40B4-BE49-F238E27FC236}">
                  <a16:creationId xmlns:a16="http://schemas.microsoft.com/office/drawing/2014/main" xmlns="" id="{05957CCA-3B28-4B1F-AED5-84077A10BCBC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8477250" y="1984179"/>
              <a:ext cx="152034" cy="435172"/>
            </a:xfrm>
            <a:custGeom>
              <a:avLst/>
              <a:gdLst/>
              <a:ahLst/>
              <a:cxnLst/>
              <a:rect l="0" t="0" r="0" b="0"/>
              <a:pathLst>
                <a:path w="152034" h="435172">
                  <a:moveTo>
                    <a:pt x="19050" y="3371"/>
                  </a:moveTo>
                  <a:lnTo>
                    <a:pt x="19050" y="3371"/>
                  </a:lnTo>
                  <a:lnTo>
                    <a:pt x="25791" y="0"/>
                  </a:lnTo>
                  <a:lnTo>
                    <a:pt x="29189" y="418"/>
                  </a:lnTo>
                  <a:lnTo>
                    <a:pt x="59015" y="18330"/>
                  </a:lnTo>
                  <a:lnTo>
                    <a:pt x="102516" y="63606"/>
                  </a:lnTo>
                  <a:lnTo>
                    <a:pt x="124350" y="96465"/>
                  </a:lnTo>
                  <a:lnTo>
                    <a:pt x="142049" y="135998"/>
                  </a:lnTo>
                  <a:lnTo>
                    <a:pt x="149732" y="157405"/>
                  </a:lnTo>
                  <a:lnTo>
                    <a:pt x="152033" y="180849"/>
                  </a:lnTo>
                  <a:lnTo>
                    <a:pt x="150744" y="205651"/>
                  </a:lnTo>
                  <a:lnTo>
                    <a:pt x="147063" y="231358"/>
                  </a:lnTo>
                  <a:lnTo>
                    <a:pt x="139670" y="256257"/>
                  </a:lnTo>
                  <a:lnTo>
                    <a:pt x="129801" y="280617"/>
                  </a:lnTo>
                  <a:lnTo>
                    <a:pt x="104963" y="326264"/>
                  </a:lnTo>
                  <a:lnTo>
                    <a:pt x="75107" y="365366"/>
                  </a:lnTo>
                  <a:lnTo>
                    <a:pt x="29936" y="409000"/>
                  </a:lnTo>
                  <a:lnTo>
                    <a:pt x="0" y="435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8" name="SMARTInkShape-1809">
            <a:extLst>
              <a:ext uri="{FF2B5EF4-FFF2-40B4-BE49-F238E27FC236}">
                <a16:creationId xmlns:a16="http://schemas.microsoft.com/office/drawing/2014/main" xmlns="" id="{4BEEE19C-7A30-4041-91A9-38F98E16505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748266" y="1959080"/>
            <a:ext cx="122435" cy="434871"/>
          </a:xfrm>
          <a:custGeom>
            <a:avLst/>
            <a:gdLst/>
            <a:ahLst/>
            <a:cxnLst/>
            <a:rect l="0" t="0" r="0" b="0"/>
            <a:pathLst>
              <a:path w="122435" h="434871">
                <a:moveTo>
                  <a:pt x="122434" y="9420"/>
                </a:moveTo>
                <a:lnTo>
                  <a:pt x="122434" y="9420"/>
                </a:lnTo>
                <a:lnTo>
                  <a:pt x="113595" y="582"/>
                </a:lnTo>
                <a:lnTo>
                  <a:pt x="111602" y="0"/>
                </a:lnTo>
                <a:lnTo>
                  <a:pt x="109569" y="318"/>
                </a:lnTo>
                <a:lnTo>
                  <a:pt x="107506" y="1235"/>
                </a:lnTo>
                <a:lnTo>
                  <a:pt x="77440" y="37358"/>
                </a:lnTo>
                <a:lnTo>
                  <a:pt x="52812" y="76164"/>
                </a:lnTo>
                <a:lnTo>
                  <a:pt x="40036" y="101188"/>
                </a:lnTo>
                <a:lnTo>
                  <a:pt x="27286" y="129160"/>
                </a:lnTo>
                <a:lnTo>
                  <a:pt x="14551" y="159097"/>
                </a:lnTo>
                <a:lnTo>
                  <a:pt x="6768" y="188932"/>
                </a:lnTo>
                <a:lnTo>
                  <a:pt x="2284" y="218700"/>
                </a:lnTo>
                <a:lnTo>
                  <a:pt x="0" y="248424"/>
                </a:lnTo>
                <a:lnTo>
                  <a:pt x="595" y="274589"/>
                </a:lnTo>
                <a:lnTo>
                  <a:pt x="6900" y="320595"/>
                </a:lnTo>
                <a:lnTo>
                  <a:pt x="24283" y="358446"/>
                </a:lnTo>
                <a:lnTo>
                  <a:pt x="49178" y="389615"/>
                </a:lnTo>
                <a:lnTo>
                  <a:pt x="109734" y="43487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2" name="SMARTInkShape-Group367">
            <a:extLst>
              <a:ext uri="{FF2B5EF4-FFF2-40B4-BE49-F238E27FC236}">
                <a16:creationId xmlns:a16="http://schemas.microsoft.com/office/drawing/2014/main" xmlns="" id="{7F1148D1-E86F-4E57-A4E2-FA6B2874FD14}"/>
              </a:ext>
            </a:extLst>
          </p:cNvPr>
          <p:cNvGrpSpPr/>
          <p:nvPr/>
        </p:nvGrpSpPr>
        <p:grpSpPr>
          <a:xfrm>
            <a:off x="1860550" y="2856856"/>
            <a:ext cx="622301" cy="428199"/>
            <a:chOff x="1860550" y="2856856"/>
            <a:chExt cx="622301" cy="428199"/>
          </a:xfrm>
        </p:grpSpPr>
        <p:sp>
          <p:nvSpPr>
            <p:cNvPr id="569" name="SMARTInkShape-1810">
              <a:extLst>
                <a:ext uri="{FF2B5EF4-FFF2-40B4-BE49-F238E27FC236}">
                  <a16:creationId xmlns:a16="http://schemas.microsoft.com/office/drawing/2014/main" xmlns="" id="{68E50AA9-37B8-4F11-A6B1-FC15F12594B3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1860550" y="2872004"/>
              <a:ext cx="164298" cy="413051"/>
            </a:xfrm>
            <a:custGeom>
              <a:avLst/>
              <a:gdLst/>
              <a:ahLst/>
              <a:cxnLst/>
              <a:rect l="0" t="0" r="0" b="0"/>
              <a:pathLst>
                <a:path w="164298" h="413051">
                  <a:moveTo>
                    <a:pt x="31750" y="137896"/>
                  </a:moveTo>
                  <a:lnTo>
                    <a:pt x="31750" y="137896"/>
                  </a:lnTo>
                  <a:lnTo>
                    <a:pt x="26283" y="137896"/>
                  </a:lnTo>
                  <a:lnTo>
                    <a:pt x="25477" y="155573"/>
                  </a:lnTo>
                  <a:lnTo>
                    <a:pt x="34849" y="193599"/>
                  </a:lnTo>
                  <a:lnTo>
                    <a:pt x="41291" y="239381"/>
                  </a:lnTo>
                  <a:lnTo>
                    <a:pt x="43046" y="277074"/>
                  </a:lnTo>
                  <a:lnTo>
                    <a:pt x="43826" y="313582"/>
                  </a:lnTo>
                  <a:lnTo>
                    <a:pt x="44173" y="347212"/>
                  </a:lnTo>
                  <a:lnTo>
                    <a:pt x="44368" y="387123"/>
                  </a:lnTo>
                  <a:lnTo>
                    <a:pt x="44439" y="413044"/>
                  </a:lnTo>
                  <a:lnTo>
                    <a:pt x="44443" y="413050"/>
                  </a:lnTo>
                  <a:lnTo>
                    <a:pt x="44449" y="379020"/>
                  </a:lnTo>
                  <a:lnTo>
                    <a:pt x="40686" y="342429"/>
                  </a:lnTo>
                  <a:lnTo>
                    <a:pt x="35722" y="297944"/>
                  </a:lnTo>
                  <a:lnTo>
                    <a:pt x="34398" y="274228"/>
                  </a:lnTo>
                  <a:lnTo>
                    <a:pt x="33632" y="226710"/>
                  </a:lnTo>
                  <a:lnTo>
                    <a:pt x="35644" y="182072"/>
                  </a:lnTo>
                  <a:lnTo>
                    <a:pt x="38890" y="142478"/>
                  </a:lnTo>
                  <a:lnTo>
                    <a:pt x="42684" y="106771"/>
                  </a:lnTo>
                  <a:lnTo>
                    <a:pt x="50198" y="60313"/>
                  </a:lnTo>
                  <a:lnTo>
                    <a:pt x="65203" y="24990"/>
                  </a:lnTo>
                  <a:lnTo>
                    <a:pt x="76957" y="7988"/>
                  </a:lnTo>
                  <a:lnTo>
                    <a:pt x="84466" y="3313"/>
                  </a:lnTo>
                  <a:lnTo>
                    <a:pt x="102216" y="0"/>
                  </a:lnTo>
                  <a:lnTo>
                    <a:pt x="111183" y="2926"/>
                  </a:lnTo>
                  <a:lnTo>
                    <a:pt x="128672" y="15585"/>
                  </a:lnTo>
                  <a:lnTo>
                    <a:pt x="151014" y="45917"/>
                  </a:lnTo>
                  <a:lnTo>
                    <a:pt x="164297" y="81715"/>
                  </a:lnTo>
                  <a:lnTo>
                    <a:pt x="162627" y="104695"/>
                  </a:lnTo>
                  <a:lnTo>
                    <a:pt x="153417" y="126668"/>
                  </a:lnTo>
                  <a:lnTo>
                    <a:pt x="137565" y="148193"/>
                  </a:lnTo>
                  <a:lnTo>
                    <a:pt x="105436" y="170031"/>
                  </a:lnTo>
                  <a:lnTo>
                    <a:pt x="65734" y="178697"/>
                  </a:lnTo>
                  <a:lnTo>
                    <a:pt x="21033" y="177261"/>
                  </a:lnTo>
                  <a:lnTo>
                    <a:pt x="0" y="175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1811">
              <a:extLst>
                <a:ext uri="{FF2B5EF4-FFF2-40B4-BE49-F238E27FC236}">
                  <a16:creationId xmlns:a16="http://schemas.microsoft.com/office/drawing/2014/main" xmlns="" id="{2B4DF0CC-308A-48B5-9FF6-1DBEB69A7A3A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2016812" y="3022600"/>
              <a:ext cx="161239" cy="219270"/>
            </a:xfrm>
            <a:custGeom>
              <a:avLst/>
              <a:gdLst/>
              <a:ahLst/>
              <a:cxnLst/>
              <a:rect l="0" t="0" r="0" b="0"/>
              <a:pathLst>
                <a:path w="161239" h="219270">
                  <a:moveTo>
                    <a:pt x="8838" y="107950"/>
                  </a:moveTo>
                  <a:lnTo>
                    <a:pt x="8838" y="107950"/>
                  </a:lnTo>
                  <a:lnTo>
                    <a:pt x="3768" y="102175"/>
                  </a:lnTo>
                  <a:lnTo>
                    <a:pt x="0" y="95741"/>
                  </a:lnTo>
                  <a:lnTo>
                    <a:pt x="123" y="92049"/>
                  </a:lnTo>
                  <a:lnTo>
                    <a:pt x="4024" y="84185"/>
                  </a:lnTo>
                  <a:lnTo>
                    <a:pt x="7745" y="81523"/>
                  </a:lnTo>
                  <a:lnTo>
                    <a:pt x="17524" y="78566"/>
                  </a:lnTo>
                  <a:lnTo>
                    <a:pt x="30808" y="81014"/>
                  </a:lnTo>
                  <a:lnTo>
                    <a:pt x="46119" y="88217"/>
                  </a:lnTo>
                  <a:lnTo>
                    <a:pt x="62331" y="100826"/>
                  </a:lnTo>
                  <a:lnTo>
                    <a:pt x="80583" y="133905"/>
                  </a:lnTo>
                  <a:lnTo>
                    <a:pt x="88187" y="171614"/>
                  </a:lnTo>
                  <a:lnTo>
                    <a:pt x="86202" y="191279"/>
                  </a:lnTo>
                  <a:lnTo>
                    <a:pt x="76801" y="217778"/>
                  </a:lnTo>
                  <a:lnTo>
                    <a:pt x="73902" y="219269"/>
                  </a:lnTo>
                  <a:lnTo>
                    <a:pt x="70559" y="218146"/>
                  </a:lnTo>
                  <a:lnTo>
                    <a:pt x="66918" y="215281"/>
                  </a:lnTo>
                  <a:lnTo>
                    <a:pt x="58424" y="194393"/>
                  </a:lnTo>
                  <a:lnTo>
                    <a:pt x="54810" y="152378"/>
                  </a:lnTo>
                  <a:lnTo>
                    <a:pt x="61490" y="115936"/>
                  </a:lnTo>
                  <a:lnTo>
                    <a:pt x="73867" y="79749"/>
                  </a:lnTo>
                  <a:lnTo>
                    <a:pt x="96701" y="41660"/>
                  </a:lnTo>
                  <a:lnTo>
                    <a:pt x="122047" y="20497"/>
                  </a:lnTo>
                  <a:lnTo>
                    <a:pt x="1612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1812">
              <a:extLst>
                <a:ext uri="{FF2B5EF4-FFF2-40B4-BE49-F238E27FC236}">
                  <a16:creationId xmlns:a16="http://schemas.microsoft.com/office/drawing/2014/main" xmlns="" id="{A84C504A-B6B2-42D6-BEAF-26B6B490C335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2322463" y="2856856"/>
              <a:ext cx="160388" cy="424743"/>
            </a:xfrm>
            <a:custGeom>
              <a:avLst/>
              <a:gdLst/>
              <a:ahLst/>
              <a:cxnLst/>
              <a:rect l="0" t="0" r="0" b="0"/>
              <a:pathLst>
                <a:path w="160388" h="424743">
                  <a:moveTo>
                    <a:pt x="134987" y="26044"/>
                  </a:moveTo>
                  <a:lnTo>
                    <a:pt x="134987" y="26044"/>
                  </a:lnTo>
                  <a:lnTo>
                    <a:pt x="126149" y="2900"/>
                  </a:lnTo>
                  <a:lnTo>
                    <a:pt x="123450" y="737"/>
                  </a:lnTo>
                  <a:lnTo>
                    <a:pt x="120240" y="0"/>
                  </a:lnTo>
                  <a:lnTo>
                    <a:pt x="116689" y="215"/>
                  </a:lnTo>
                  <a:lnTo>
                    <a:pt x="98207" y="14001"/>
                  </a:lnTo>
                  <a:lnTo>
                    <a:pt x="71486" y="52814"/>
                  </a:lnTo>
                  <a:lnTo>
                    <a:pt x="49614" y="94151"/>
                  </a:lnTo>
                  <a:lnTo>
                    <a:pt x="37855" y="118016"/>
                  </a:lnTo>
                  <a:lnTo>
                    <a:pt x="27899" y="143803"/>
                  </a:lnTo>
                  <a:lnTo>
                    <a:pt x="19145" y="170872"/>
                  </a:lnTo>
                  <a:lnTo>
                    <a:pt x="11192" y="198796"/>
                  </a:lnTo>
                  <a:lnTo>
                    <a:pt x="5890" y="227290"/>
                  </a:lnTo>
                  <a:lnTo>
                    <a:pt x="2356" y="256164"/>
                  </a:lnTo>
                  <a:lnTo>
                    <a:pt x="0" y="285290"/>
                  </a:lnTo>
                  <a:lnTo>
                    <a:pt x="1145" y="332705"/>
                  </a:lnTo>
                  <a:lnTo>
                    <a:pt x="8474" y="369771"/>
                  </a:lnTo>
                  <a:lnTo>
                    <a:pt x="23490" y="395652"/>
                  </a:lnTo>
                  <a:lnTo>
                    <a:pt x="43805" y="412799"/>
                  </a:lnTo>
                  <a:lnTo>
                    <a:pt x="55149" y="419348"/>
                  </a:lnTo>
                  <a:lnTo>
                    <a:pt x="82805" y="424742"/>
                  </a:lnTo>
                  <a:lnTo>
                    <a:pt x="111795" y="422671"/>
                  </a:lnTo>
                  <a:lnTo>
                    <a:pt x="160387" y="400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6" name="SMARTInkShape-Group368">
            <a:extLst>
              <a:ext uri="{FF2B5EF4-FFF2-40B4-BE49-F238E27FC236}">
                <a16:creationId xmlns:a16="http://schemas.microsoft.com/office/drawing/2014/main" xmlns="" id="{329E1D3B-63B1-40C4-AA37-C480F082ADFE}"/>
              </a:ext>
            </a:extLst>
          </p:cNvPr>
          <p:cNvGrpSpPr/>
          <p:nvPr/>
        </p:nvGrpSpPr>
        <p:grpSpPr>
          <a:xfrm>
            <a:off x="2647950" y="2901950"/>
            <a:ext cx="279401" cy="359914"/>
            <a:chOff x="2647950" y="2901950"/>
            <a:chExt cx="279401" cy="359914"/>
          </a:xfrm>
        </p:grpSpPr>
        <p:sp>
          <p:nvSpPr>
            <p:cNvPr id="573" name="SMARTInkShape-1813">
              <a:extLst>
                <a:ext uri="{FF2B5EF4-FFF2-40B4-BE49-F238E27FC236}">
                  <a16:creationId xmlns:a16="http://schemas.microsoft.com/office/drawing/2014/main" xmlns="" id="{5307F0E8-667B-4A9E-8883-69D4912B84B0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2654639" y="2927873"/>
              <a:ext cx="12362" cy="333991"/>
            </a:xfrm>
            <a:custGeom>
              <a:avLst/>
              <a:gdLst/>
              <a:ahLst/>
              <a:cxnLst/>
              <a:rect l="0" t="0" r="0" b="0"/>
              <a:pathLst>
                <a:path w="12362" h="333991">
                  <a:moveTo>
                    <a:pt x="12361" y="12177"/>
                  </a:moveTo>
                  <a:lnTo>
                    <a:pt x="12361" y="12177"/>
                  </a:lnTo>
                  <a:lnTo>
                    <a:pt x="12361" y="0"/>
                  </a:lnTo>
                  <a:lnTo>
                    <a:pt x="12361" y="44257"/>
                  </a:lnTo>
                  <a:lnTo>
                    <a:pt x="12361" y="91610"/>
                  </a:lnTo>
                  <a:lnTo>
                    <a:pt x="12361" y="114522"/>
                  </a:lnTo>
                  <a:lnTo>
                    <a:pt x="12361" y="139673"/>
                  </a:lnTo>
                  <a:lnTo>
                    <a:pt x="12361" y="164203"/>
                  </a:lnTo>
                  <a:lnTo>
                    <a:pt x="12361" y="188316"/>
                  </a:lnTo>
                  <a:lnTo>
                    <a:pt x="11655" y="232983"/>
                  </a:lnTo>
                  <a:lnTo>
                    <a:pt x="8990" y="269298"/>
                  </a:lnTo>
                  <a:lnTo>
                    <a:pt x="3523" y="310768"/>
                  </a:lnTo>
                  <a:lnTo>
                    <a:pt x="424" y="333990"/>
                  </a:lnTo>
                  <a:lnTo>
                    <a:pt x="170" y="333964"/>
                  </a:lnTo>
                  <a:lnTo>
                    <a:pt x="0" y="332535"/>
                  </a:lnTo>
                  <a:lnTo>
                    <a:pt x="12361" y="291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1814">
              <a:extLst>
                <a:ext uri="{FF2B5EF4-FFF2-40B4-BE49-F238E27FC236}">
                  <a16:creationId xmlns:a16="http://schemas.microsoft.com/office/drawing/2014/main" xmlns="" id="{5C16BBA7-1AB1-4F75-85D3-9C66E1932AD8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2647950" y="2901950"/>
              <a:ext cx="215901" cy="76201"/>
            </a:xfrm>
            <a:custGeom>
              <a:avLst/>
              <a:gdLst/>
              <a:ahLst/>
              <a:cxnLst/>
              <a:rect l="0" t="0" r="0" b="0"/>
              <a:pathLst>
                <a:path w="215901" h="76201">
                  <a:moveTo>
                    <a:pt x="0" y="76200"/>
                  </a:moveTo>
                  <a:lnTo>
                    <a:pt x="0" y="76200"/>
                  </a:lnTo>
                  <a:lnTo>
                    <a:pt x="43351" y="50161"/>
                  </a:lnTo>
                  <a:lnTo>
                    <a:pt x="88182" y="27405"/>
                  </a:lnTo>
                  <a:lnTo>
                    <a:pt x="123153" y="13592"/>
                  </a:lnTo>
                  <a:lnTo>
                    <a:pt x="168429" y="656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1815">
              <a:extLst>
                <a:ext uri="{FF2B5EF4-FFF2-40B4-BE49-F238E27FC236}">
                  <a16:creationId xmlns:a16="http://schemas.microsoft.com/office/drawing/2014/main" xmlns="" id="{324532B0-E7C3-432D-BECF-6704C9575708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2699633" y="3041650"/>
              <a:ext cx="227718" cy="57151"/>
            </a:xfrm>
            <a:custGeom>
              <a:avLst/>
              <a:gdLst/>
              <a:ahLst/>
              <a:cxnLst/>
              <a:rect l="0" t="0" r="0" b="0"/>
              <a:pathLst>
                <a:path w="227718" h="57151">
                  <a:moveTo>
                    <a:pt x="5467" y="57150"/>
                  </a:moveTo>
                  <a:lnTo>
                    <a:pt x="5467" y="57150"/>
                  </a:lnTo>
                  <a:lnTo>
                    <a:pt x="0" y="57150"/>
                  </a:lnTo>
                  <a:lnTo>
                    <a:pt x="41289" y="39473"/>
                  </a:lnTo>
                  <a:lnTo>
                    <a:pt x="86637" y="27296"/>
                  </a:lnTo>
                  <a:lnTo>
                    <a:pt x="123857" y="18952"/>
                  </a:lnTo>
                  <a:lnTo>
                    <a:pt x="161802" y="11245"/>
                  </a:lnTo>
                  <a:lnTo>
                    <a:pt x="205992" y="3646"/>
                  </a:lnTo>
                  <a:lnTo>
                    <a:pt x="227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9" name="SMARTInkShape-Group369">
            <a:extLst>
              <a:ext uri="{FF2B5EF4-FFF2-40B4-BE49-F238E27FC236}">
                <a16:creationId xmlns:a16="http://schemas.microsoft.com/office/drawing/2014/main" xmlns="" id="{6C1E79F0-653B-4D3B-859C-83ACCF5C2352}"/>
              </a:ext>
            </a:extLst>
          </p:cNvPr>
          <p:cNvGrpSpPr/>
          <p:nvPr/>
        </p:nvGrpSpPr>
        <p:grpSpPr>
          <a:xfrm>
            <a:off x="3306572" y="2953633"/>
            <a:ext cx="230379" cy="304899"/>
            <a:chOff x="3306572" y="2953633"/>
            <a:chExt cx="230379" cy="304899"/>
          </a:xfrm>
        </p:grpSpPr>
        <p:sp>
          <p:nvSpPr>
            <p:cNvPr id="577" name="SMARTInkShape-1816">
              <a:extLst>
                <a:ext uri="{FF2B5EF4-FFF2-40B4-BE49-F238E27FC236}">
                  <a16:creationId xmlns:a16="http://schemas.microsoft.com/office/drawing/2014/main" xmlns="" id="{D1B19CC1-BB35-4F9C-BEBF-14F5065654A2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3306572" y="2953633"/>
              <a:ext cx="230379" cy="304899"/>
            </a:xfrm>
            <a:custGeom>
              <a:avLst/>
              <a:gdLst/>
              <a:ahLst/>
              <a:cxnLst/>
              <a:rect l="0" t="0" r="0" b="0"/>
              <a:pathLst>
                <a:path w="230379" h="304899">
                  <a:moveTo>
                    <a:pt x="198628" y="5467"/>
                  </a:moveTo>
                  <a:lnTo>
                    <a:pt x="198628" y="5467"/>
                  </a:lnTo>
                  <a:lnTo>
                    <a:pt x="195257" y="5467"/>
                  </a:lnTo>
                  <a:lnTo>
                    <a:pt x="174863" y="0"/>
                  </a:lnTo>
                  <a:lnTo>
                    <a:pt x="148177" y="5066"/>
                  </a:lnTo>
                  <a:lnTo>
                    <a:pt x="113847" y="22687"/>
                  </a:lnTo>
                  <a:lnTo>
                    <a:pt x="69933" y="59668"/>
                  </a:lnTo>
                  <a:lnTo>
                    <a:pt x="36396" y="102117"/>
                  </a:lnTo>
                  <a:lnTo>
                    <a:pt x="10859" y="147072"/>
                  </a:lnTo>
                  <a:lnTo>
                    <a:pt x="0" y="191671"/>
                  </a:lnTo>
                  <a:lnTo>
                    <a:pt x="3525" y="232794"/>
                  </a:lnTo>
                  <a:lnTo>
                    <a:pt x="16877" y="268419"/>
                  </a:lnTo>
                  <a:lnTo>
                    <a:pt x="30125" y="284847"/>
                  </a:lnTo>
                  <a:lnTo>
                    <a:pt x="37610" y="291204"/>
                  </a:lnTo>
                  <a:lnTo>
                    <a:pt x="71739" y="303521"/>
                  </a:lnTo>
                  <a:lnTo>
                    <a:pt x="116503" y="304898"/>
                  </a:lnTo>
                  <a:lnTo>
                    <a:pt x="158772" y="294094"/>
                  </a:lnTo>
                  <a:lnTo>
                    <a:pt x="203795" y="275139"/>
                  </a:lnTo>
                  <a:lnTo>
                    <a:pt x="230378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1817">
              <a:extLst>
                <a:ext uri="{FF2B5EF4-FFF2-40B4-BE49-F238E27FC236}">
                  <a16:creationId xmlns:a16="http://schemas.microsoft.com/office/drawing/2014/main" xmlns="" id="{47CBC3A4-F310-4FFA-8EB9-F01410243E77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3354565" y="3067050"/>
              <a:ext cx="169686" cy="57151"/>
            </a:xfrm>
            <a:custGeom>
              <a:avLst/>
              <a:gdLst/>
              <a:ahLst/>
              <a:cxnLst/>
              <a:rect l="0" t="0" r="0" b="0"/>
              <a:pathLst>
                <a:path w="169686" h="57151">
                  <a:moveTo>
                    <a:pt x="10935" y="57150"/>
                  </a:moveTo>
                  <a:lnTo>
                    <a:pt x="10935" y="57150"/>
                  </a:lnTo>
                  <a:lnTo>
                    <a:pt x="4193" y="57150"/>
                  </a:lnTo>
                  <a:lnTo>
                    <a:pt x="2207" y="56444"/>
                  </a:lnTo>
                  <a:lnTo>
                    <a:pt x="883" y="55268"/>
                  </a:lnTo>
                  <a:lnTo>
                    <a:pt x="0" y="53779"/>
                  </a:lnTo>
                  <a:lnTo>
                    <a:pt x="1528" y="51375"/>
                  </a:lnTo>
                  <a:lnTo>
                    <a:pt x="14498" y="41249"/>
                  </a:lnTo>
                  <a:lnTo>
                    <a:pt x="39429" y="29312"/>
                  </a:lnTo>
                  <a:lnTo>
                    <a:pt x="86876" y="16838"/>
                  </a:lnTo>
                  <a:lnTo>
                    <a:pt x="127707" y="8425"/>
                  </a:lnTo>
                  <a:lnTo>
                    <a:pt x="1696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8" name="SMARTInkShape-Group370">
            <a:extLst>
              <a:ext uri="{FF2B5EF4-FFF2-40B4-BE49-F238E27FC236}">
                <a16:creationId xmlns:a16="http://schemas.microsoft.com/office/drawing/2014/main" xmlns="" id="{0CF22361-1A76-4457-9249-DD3DDDF2F820}"/>
              </a:ext>
            </a:extLst>
          </p:cNvPr>
          <p:cNvGrpSpPr/>
          <p:nvPr/>
        </p:nvGrpSpPr>
        <p:grpSpPr>
          <a:xfrm>
            <a:off x="3981167" y="2820803"/>
            <a:ext cx="952784" cy="430398"/>
            <a:chOff x="3981167" y="2820803"/>
            <a:chExt cx="952784" cy="430398"/>
          </a:xfrm>
        </p:grpSpPr>
        <p:sp>
          <p:nvSpPr>
            <p:cNvPr id="580" name="SMARTInkShape-1818">
              <a:extLst>
                <a:ext uri="{FF2B5EF4-FFF2-40B4-BE49-F238E27FC236}">
                  <a16:creationId xmlns:a16="http://schemas.microsoft.com/office/drawing/2014/main" xmlns="" id="{60BBAFBF-EE63-4BB0-937D-95F55A9B0975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3981167" y="2887123"/>
              <a:ext cx="139984" cy="357728"/>
            </a:xfrm>
            <a:custGeom>
              <a:avLst/>
              <a:gdLst/>
              <a:ahLst/>
              <a:cxnLst/>
              <a:rect l="0" t="0" r="0" b="0"/>
              <a:pathLst>
                <a:path w="139984" h="357728">
                  <a:moveTo>
                    <a:pt x="139983" y="27527"/>
                  </a:moveTo>
                  <a:lnTo>
                    <a:pt x="139983" y="27527"/>
                  </a:lnTo>
                  <a:lnTo>
                    <a:pt x="131145" y="9850"/>
                  </a:lnTo>
                  <a:lnTo>
                    <a:pt x="123355" y="3678"/>
                  </a:lnTo>
                  <a:lnTo>
                    <a:pt x="118314" y="1044"/>
                  </a:lnTo>
                  <a:lnTo>
                    <a:pt x="107069" y="0"/>
                  </a:lnTo>
                  <a:lnTo>
                    <a:pt x="101107" y="709"/>
                  </a:lnTo>
                  <a:lnTo>
                    <a:pt x="79232" y="15191"/>
                  </a:lnTo>
                  <a:lnTo>
                    <a:pt x="41487" y="59035"/>
                  </a:lnTo>
                  <a:lnTo>
                    <a:pt x="20948" y="96329"/>
                  </a:lnTo>
                  <a:lnTo>
                    <a:pt x="7586" y="135011"/>
                  </a:lnTo>
                  <a:lnTo>
                    <a:pt x="706" y="173370"/>
                  </a:lnTo>
                  <a:lnTo>
                    <a:pt x="0" y="211585"/>
                  </a:lnTo>
                  <a:lnTo>
                    <a:pt x="3920" y="247854"/>
                  </a:lnTo>
                  <a:lnTo>
                    <a:pt x="12483" y="280673"/>
                  </a:lnTo>
                  <a:lnTo>
                    <a:pt x="28048" y="307018"/>
                  </a:lnTo>
                  <a:lnTo>
                    <a:pt x="46724" y="324841"/>
                  </a:lnTo>
                  <a:lnTo>
                    <a:pt x="80835" y="342809"/>
                  </a:lnTo>
                  <a:lnTo>
                    <a:pt x="120933" y="357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1819">
              <a:extLst>
                <a:ext uri="{FF2B5EF4-FFF2-40B4-BE49-F238E27FC236}">
                  <a16:creationId xmlns:a16="http://schemas.microsoft.com/office/drawing/2014/main" xmlns="" id="{F41A3AD0-F174-45F9-8ACE-F4253EE5EADE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4229571" y="3010783"/>
              <a:ext cx="20827" cy="205837"/>
            </a:xfrm>
            <a:custGeom>
              <a:avLst/>
              <a:gdLst/>
              <a:ahLst/>
              <a:cxnLst/>
              <a:rect l="0" t="0" r="0" b="0"/>
              <a:pathLst>
                <a:path w="20827" h="205837">
                  <a:moveTo>
                    <a:pt x="18579" y="5467"/>
                  </a:moveTo>
                  <a:lnTo>
                    <a:pt x="18579" y="5467"/>
                  </a:lnTo>
                  <a:lnTo>
                    <a:pt x="18579" y="0"/>
                  </a:lnTo>
                  <a:lnTo>
                    <a:pt x="20460" y="41528"/>
                  </a:lnTo>
                  <a:lnTo>
                    <a:pt x="20826" y="66650"/>
                  </a:lnTo>
                  <a:lnTo>
                    <a:pt x="13933" y="98981"/>
                  </a:lnTo>
                  <a:lnTo>
                    <a:pt x="4894" y="146142"/>
                  </a:lnTo>
                  <a:lnTo>
                    <a:pt x="589" y="189705"/>
                  </a:lnTo>
                  <a:lnTo>
                    <a:pt x="0" y="202826"/>
                  </a:lnTo>
                  <a:lnTo>
                    <a:pt x="549" y="205479"/>
                  </a:lnTo>
                  <a:lnTo>
                    <a:pt x="1620" y="205836"/>
                  </a:lnTo>
                  <a:lnTo>
                    <a:pt x="5879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1820">
              <a:extLst>
                <a:ext uri="{FF2B5EF4-FFF2-40B4-BE49-F238E27FC236}">
                  <a16:creationId xmlns:a16="http://schemas.microsoft.com/office/drawing/2014/main" xmlns="" id="{6E170803-8CFD-4B33-974B-15998563D994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4206392" y="2989183"/>
              <a:ext cx="162409" cy="33418"/>
            </a:xfrm>
            <a:custGeom>
              <a:avLst/>
              <a:gdLst/>
              <a:ahLst/>
              <a:cxnLst/>
              <a:rect l="0" t="0" r="0" b="0"/>
              <a:pathLst>
                <a:path w="162409" h="33418">
                  <a:moveTo>
                    <a:pt x="3658" y="33417"/>
                  </a:moveTo>
                  <a:lnTo>
                    <a:pt x="3658" y="33417"/>
                  </a:lnTo>
                  <a:lnTo>
                    <a:pt x="287" y="33417"/>
                  </a:lnTo>
                  <a:lnTo>
                    <a:pt x="0" y="32711"/>
                  </a:lnTo>
                  <a:lnTo>
                    <a:pt x="1562" y="30046"/>
                  </a:lnTo>
                  <a:lnTo>
                    <a:pt x="35778" y="21175"/>
                  </a:lnTo>
                  <a:lnTo>
                    <a:pt x="82319" y="7683"/>
                  </a:lnTo>
                  <a:lnTo>
                    <a:pt x="125194" y="0"/>
                  </a:lnTo>
                  <a:lnTo>
                    <a:pt x="162408" y="1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1821">
              <a:extLst>
                <a:ext uri="{FF2B5EF4-FFF2-40B4-BE49-F238E27FC236}">
                  <a16:creationId xmlns:a16="http://schemas.microsoft.com/office/drawing/2014/main" xmlns="" id="{2CBD5C77-2765-44BA-96CD-7A6FCC3399EF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4241800" y="3098800"/>
              <a:ext cx="88901" cy="31751"/>
            </a:xfrm>
            <a:custGeom>
              <a:avLst/>
              <a:gdLst/>
              <a:ahLst/>
              <a:cxnLst/>
              <a:rect l="0" t="0" r="0" b="0"/>
              <a:pathLst>
                <a:path w="88901" h="31751">
                  <a:moveTo>
                    <a:pt x="0" y="31750"/>
                  </a:moveTo>
                  <a:lnTo>
                    <a:pt x="0" y="31750"/>
                  </a:lnTo>
                  <a:lnTo>
                    <a:pt x="6479" y="31044"/>
                  </a:lnTo>
                  <a:lnTo>
                    <a:pt x="30443" y="21080"/>
                  </a:lnTo>
                  <a:lnTo>
                    <a:pt x="75453" y="3925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1822">
              <a:extLst>
                <a:ext uri="{FF2B5EF4-FFF2-40B4-BE49-F238E27FC236}">
                  <a16:creationId xmlns:a16="http://schemas.microsoft.com/office/drawing/2014/main" xmlns="" id="{12F84A1A-94D5-4FD9-9A41-D980AD2D91BB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4276293" y="2820803"/>
              <a:ext cx="92508" cy="84508"/>
            </a:xfrm>
            <a:custGeom>
              <a:avLst/>
              <a:gdLst/>
              <a:ahLst/>
              <a:cxnLst/>
              <a:rect l="0" t="0" r="0" b="0"/>
              <a:pathLst>
                <a:path w="92508" h="84508">
                  <a:moveTo>
                    <a:pt x="9957" y="30347"/>
                  </a:moveTo>
                  <a:lnTo>
                    <a:pt x="9957" y="30347"/>
                  </a:lnTo>
                  <a:lnTo>
                    <a:pt x="9957" y="33718"/>
                  </a:lnTo>
                  <a:lnTo>
                    <a:pt x="4490" y="60854"/>
                  </a:lnTo>
                  <a:lnTo>
                    <a:pt x="3076" y="80771"/>
                  </a:lnTo>
                  <a:lnTo>
                    <a:pt x="1842" y="83013"/>
                  </a:lnTo>
                  <a:lnTo>
                    <a:pt x="313" y="84507"/>
                  </a:lnTo>
                  <a:lnTo>
                    <a:pt x="0" y="84093"/>
                  </a:lnTo>
                  <a:lnTo>
                    <a:pt x="12123" y="40928"/>
                  </a:lnTo>
                  <a:lnTo>
                    <a:pt x="27318" y="7037"/>
                  </a:lnTo>
                  <a:lnTo>
                    <a:pt x="31409" y="2812"/>
                  </a:lnTo>
                  <a:lnTo>
                    <a:pt x="35547" y="702"/>
                  </a:lnTo>
                  <a:lnTo>
                    <a:pt x="39717" y="0"/>
                  </a:lnTo>
                  <a:lnTo>
                    <a:pt x="43203" y="1649"/>
                  </a:lnTo>
                  <a:lnTo>
                    <a:pt x="74412" y="46036"/>
                  </a:lnTo>
                  <a:lnTo>
                    <a:pt x="92507" y="747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1823">
              <a:extLst>
                <a:ext uri="{FF2B5EF4-FFF2-40B4-BE49-F238E27FC236}">
                  <a16:creationId xmlns:a16="http://schemas.microsoft.com/office/drawing/2014/main" xmlns="" id="{82D4D401-A2AE-4885-8A02-875E59C16FF1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4534783" y="3160363"/>
              <a:ext cx="132468" cy="7405"/>
            </a:xfrm>
            <a:custGeom>
              <a:avLst/>
              <a:gdLst/>
              <a:ahLst/>
              <a:cxnLst/>
              <a:rect l="0" t="0" r="0" b="0"/>
              <a:pathLst>
                <a:path w="132468" h="7405">
                  <a:moveTo>
                    <a:pt x="5467" y="1937"/>
                  </a:moveTo>
                  <a:lnTo>
                    <a:pt x="5467" y="1937"/>
                  </a:lnTo>
                  <a:lnTo>
                    <a:pt x="0" y="7404"/>
                  </a:lnTo>
                  <a:lnTo>
                    <a:pt x="12863" y="1284"/>
                  </a:lnTo>
                  <a:lnTo>
                    <a:pt x="28744" y="0"/>
                  </a:lnTo>
                  <a:lnTo>
                    <a:pt x="71056" y="1555"/>
                  </a:lnTo>
                  <a:lnTo>
                    <a:pt x="115946" y="1862"/>
                  </a:lnTo>
                  <a:lnTo>
                    <a:pt x="132467" y="1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1824">
              <a:extLst>
                <a:ext uri="{FF2B5EF4-FFF2-40B4-BE49-F238E27FC236}">
                  <a16:creationId xmlns:a16="http://schemas.microsoft.com/office/drawing/2014/main" xmlns="" id="{330941CF-0B0A-4380-9DFC-8F9CAEC31BD3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4902200" y="3200400"/>
              <a:ext cx="31751" cy="50801"/>
            </a:xfrm>
            <a:custGeom>
              <a:avLst/>
              <a:gdLst/>
              <a:ahLst/>
              <a:cxnLst/>
              <a:rect l="0" t="0" r="0" b="0"/>
              <a:pathLst>
                <a:path w="31751" h="50801">
                  <a:moveTo>
                    <a:pt x="31750" y="0"/>
                  </a:moveTo>
                  <a:lnTo>
                    <a:pt x="31750" y="0"/>
                  </a:lnTo>
                  <a:lnTo>
                    <a:pt x="15121" y="32638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1825">
              <a:extLst>
                <a:ext uri="{FF2B5EF4-FFF2-40B4-BE49-F238E27FC236}">
                  <a16:creationId xmlns:a16="http://schemas.microsoft.com/office/drawing/2014/main" xmlns="" id="{440B4FB0-20D9-44F1-8F54-3E5704F4BA0C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4726165" y="3035300"/>
              <a:ext cx="169686" cy="142936"/>
            </a:xfrm>
            <a:custGeom>
              <a:avLst/>
              <a:gdLst/>
              <a:ahLst/>
              <a:cxnLst/>
              <a:rect l="0" t="0" r="0" b="0"/>
              <a:pathLst>
                <a:path w="169686" h="142936">
                  <a:moveTo>
                    <a:pt x="10935" y="19050"/>
                  </a:moveTo>
                  <a:lnTo>
                    <a:pt x="10935" y="19050"/>
                  </a:lnTo>
                  <a:lnTo>
                    <a:pt x="0" y="13583"/>
                  </a:lnTo>
                  <a:lnTo>
                    <a:pt x="117" y="13994"/>
                  </a:lnTo>
                  <a:lnTo>
                    <a:pt x="2129" y="16333"/>
                  </a:lnTo>
                  <a:lnTo>
                    <a:pt x="19950" y="63003"/>
                  </a:lnTo>
                  <a:lnTo>
                    <a:pt x="42479" y="107606"/>
                  </a:lnTo>
                  <a:lnTo>
                    <a:pt x="52836" y="128265"/>
                  </a:lnTo>
                  <a:lnTo>
                    <a:pt x="54391" y="128549"/>
                  </a:lnTo>
                  <a:lnTo>
                    <a:pt x="56133" y="127327"/>
                  </a:lnTo>
                  <a:lnTo>
                    <a:pt x="67370" y="108484"/>
                  </a:lnTo>
                  <a:lnTo>
                    <a:pt x="78530" y="83796"/>
                  </a:lnTo>
                  <a:lnTo>
                    <a:pt x="79282" y="83381"/>
                  </a:lnTo>
                  <a:lnTo>
                    <a:pt x="95473" y="130280"/>
                  </a:lnTo>
                  <a:lnTo>
                    <a:pt x="99044" y="135537"/>
                  </a:lnTo>
                  <a:lnTo>
                    <a:pt x="106774" y="141377"/>
                  </a:lnTo>
                  <a:lnTo>
                    <a:pt x="110811" y="142935"/>
                  </a:lnTo>
                  <a:lnTo>
                    <a:pt x="114914" y="141857"/>
                  </a:lnTo>
                  <a:lnTo>
                    <a:pt x="123234" y="135014"/>
                  </a:lnTo>
                  <a:lnTo>
                    <a:pt x="135711" y="97460"/>
                  </a:lnTo>
                  <a:lnTo>
                    <a:pt x="146997" y="58118"/>
                  </a:lnTo>
                  <a:lnTo>
                    <a:pt x="164276" y="10632"/>
                  </a:lnTo>
                  <a:lnTo>
                    <a:pt x="1696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8" name="SMARTInkShape-Group371">
            <a:extLst>
              <a:ext uri="{FF2B5EF4-FFF2-40B4-BE49-F238E27FC236}">
                <a16:creationId xmlns:a16="http://schemas.microsoft.com/office/drawing/2014/main" xmlns="" id="{4B3671B0-AB9E-4E06-9C00-9CA08F717BC8}"/>
              </a:ext>
            </a:extLst>
          </p:cNvPr>
          <p:cNvGrpSpPr/>
          <p:nvPr/>
        </p:nvGrpSpPr>
        <p:grpSpPr>
          <a:xfrm>
            <a:off x="5384800" y="2857856"/>
            <a:ext cx="1133918" cy="558445"/>
            <a:chOff x="5384800" y="2857856"/>
            <a:chExt cx="1133918" cy="558445"/>
          </a:xfrm>
        </p:grpSpPr>
        <p:sp>
          <p:nvSpPr>
            <p:cNvPr id="589" name="SMARTInkShape-1826">
              <a:extLst>
                <a:ext uri="{FF2B5EF4-FFF2-40B4-BE49-F238E27FC236}">
                  <a16:creationId xmlns:a16="http://schemas.microsoft.com/office/drawing/2014/main" xmlns="" id="{4312932E-2CAF-4442-8B47-65BBFDABA4A1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5397500" y="3035300"/>
              <a:ext cx="25401" cy="254001"/>
            </a:xfrm>
            <a:custGeom>
              <a:avLst/>
              <a:gdLst/>
              <a:ahLst/>
              <a:cxnLst/>
              <a:rect l="0" t="0" r="0" b="0"/>
              <a:pathLst>
                <a:path w="25401" h="254001">
                  <a:moveTo>
                    <a:pt x="25400" y="0"/>
                  </a:moveTo>
                  <a:lnTo>
                    <a:pt x="25400" y="0"/>
                  </a:lnTo>
                  <a:lnTo>
                    <a:pt x="25400" y="3371"/>
                  </a:lnTo>
                  <a:lnTo>
                    <a:pt x="12307" y="47023"/>
                  </a:lnTo>
                  <a:lnTo>
                    <a:pt x="8998" y="80166"/>
                  </a:lnTo>
                  <a:lnTo>
                    <a:pt x="7527" y="116062"/>
                  </a:lnTo>
                  <a:lnTo>
                    <a:pt x="6168" y="153183"/>
                  </a:lnTo>
                  <a:lnTo>
                    <a:pt x="3211" y="190848"/>
                  </a:lnTo>
                  <a:lnTo>
                    <a:pt x="952" y="230898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1827">
              <a:extLst>
                <a:ext uri="{FF2B5EF4-FFF2-40B4-BE49-F238E27FC236}">
                  <a16:creationId xmlns:a16="http://schemas.microsoft.com/office/drawing/2014/main" xmlns="" id="{39A057F2-83AA-4F0C-AD16-F47690BCBCA0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5994398" y="3111500"/>
              <a:ext cx="146053" cy="137191"/>
            </a:xfrm>
            <a:custGeom>
              <a:avLst/>
              <a:gdLst/>
              <a:ahLst/>
              <a:cxnLst/>
              <a:rect l="0" t="0" r="0" b="0"/>
              <a:pathLst>
                <a:path w="146053" h="137191">
                  <a:moveTo>
                    <a:pt x="2" y="19050"/>
                  </a:moveTo>
                  <a:lnTo>
                    <a:pt x="2" y="19050"/>
                  </a:lnTo>
                  <a:lnTo>
                    <a:pt x="0" y="13583"/>
                  </a:lnTo>
                  <a:lnTo>
                    <a:pt x="3659" y="57501"/>
                  </a:lnTo>
                  <a:lnTo>
                    <a:pt x="2810" y="97784"/>
                  </a:lnTo>
                  <a:lnTo>
                    <a:pt x="7365" y="119189"/>
                  </a:lnTo>
                  <a:lnTo>
                    <a:pt x="15974" y="132466"/>
                  </a:lnTo>
                  <a:lnTo>
                    <a:pt x="21233" y="136994"/>
                  </a:lnTo>
                  <a:lnTo>
                    <a:pt x="27562" y="137190"/>
                  </a:lnTo>
                  <a:lnTo>
                    <a:pt x="42119" y="129883"/>
                  </a:lnTo>
                  <a:lnTo>
                    <a:pt x="52352" y="117227"/>
                  </a:lnTo>
                  <a:lnTo>
                    <a:pt x="58546" y="102901"/>
                  </a:lnTo>
                  <a:lnTo>
                    <a:pt x="62849" y="80134"/>
                  </a:lnTo>
                  <a:lnTo>
                    <a:pt x="65093" y="85475"/>
                  </a:lnTo>
                  <a:lnTo>
                    <a:pt x="75706" y="118344"/>
                  </a:lnTo>
                  <a:lnTo>
                    <a:pt x="85155" y="129267"/>
                  </a:lnTo>
                  <a:lnTo>
                    <a:pt x="94527" y="135064"/>
                  </a:lnTo>
                  <a:lnTo>
                    <a:pt x="99002" y="136609"/>
                  </a:lnTo>
                  <a:lnTo>
                    <a:pt x="109618" y="134563"/>
                  </a:lnTo>
                  <a:lnTo>
                    <a:pt x="115413" y="132042"/>
                  </a:lnTo>
                  <a:lnTo>
                    <a:pt x="119981" y="126834"/>
                  </a:lnTo>
                  <a:lnTo>
                    <a:pt x="129782" y="101943"/>
                  </a:lnTo>
                  <a:lnTo>
                    <a:pt x="139415" y="55963"/>
                  </a:lnTo>
                  <a:lnTo>
                    <a:pt x="145178" y="10819"/>
                  </a:lnTo>
                  <a:lnTo>
                    <a:pt x="1460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1828">
              <a:extLst>
                <a:ext uri="{FF2B5EF4-FFF2-40B4-BE49-F238E27FC236}">
                  <a16:creationId xmlns:a16="http://schemas.microsoft.com/office/drawing/2014/main" xmlns="" id="{F9F55F9C-1B4F-46CD-B0A3-211E39F6DAD7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6369050" y="2946400"/>
              <a:ext cx="149668" cy="469901"/>
            </a:xfrm>
            <a:custGeom>
              <a:avLst/>
              <a:gdLst/>
              <a:ahLst/>
              <a:cxnLst/>
              <a:rect l="0" t="0" r="0" b="0"/>
              <a:pathLst>
                <a:path w="149668" h="469901">
                  <a:moveTo>
                    <a:pt x="31750" y="0"/>
                  </a:moveTo>
                  <a:lnTo>
                    <a:pt x="31750" y="0"/>
                  </a:lnTo>
                  <a:lnTo>
                    <a:pt x="71749" y="34532"/>
                  </a:lnTo>
                  <a:lnTo>
                    <a:pt x="96095" y="71556"/>
                  </a:lnTo>
                  <a:lnTo>
                    <a:pt x="108512" y="94271"/>
                  </a:lnTo>
                  <a:lnTo>
                    <a:pt x="119614" y="119997"/>
                  </a:lnTo>
                  <a:lnTo>
                    <a:pt x="129837" y="147731"/>
                  </a:lnTo>
                  <a:lnTo>
                    <a:pt x="139474" y="176804"/>
                  </a:lnTo>
                  <a:lnTo>
                    <a:pt x="145194" y="206770"/>
                  </a:lnTo>
                  <a:lnTo>
                    <a:pt x="148301" y="237330"/>
                  </a:lnTo>
                  <a:lnTo>
                    <a:pt x="149667" y="268287"/>
                  </a:lnTo>
                  <a:lnTo>
                    <a:pt x="144934" y="298096"/>
                  </a:lnTo>
                  <a:lnTo>
                    <a:pt x="136134" y="327142"/>
                  </a:lnTo>
                  <a:lnTo>
                    <a:pt x="124623" y="355678"/>
                  </a:lnTo>
                  <a:lnTo>
                    <a:pt x="94898" y="400555"/>
                  </a:lnTo>
                  <a:lnTo>
                    <a:pt x="61933" y="433436"/>
                  </a:lnTo>
                  <a:lnTo>
                    <a:pt x="20545" y="458469"/>
                  </a:lnTo>
                  <a:lnTo>
                    <a:pt x="0" y="469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1829">
              <a:extLst>
                <a:ext uri="{FF2B5EF4-FFF2-40B4-BE49-F238E27FC236}">
                  <a16:creationId xmlns:a16="http://schemas.microsoft.com/office/drawing/2014/main" xmlns="" id="{1BDA4748-7D9E-4B73-9332-E49B16C79961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6197600" y="3016250"/>
              <a:ext cx="83697" cy="304801"/>
            </a:xfrm>
            <a:custGeom>
              <a:avLst/>
              <a:gdLst/>
              <a:ahLst/>
              <a:cxnLst/>
              <a:rect l="0" t="0" r="0" b="0"/>
              <a:pathLst>
                <a:path w="83697" h="304801">
                  <a:moveTo>
                    <a:pt x="0" y="0"/>
                  </a:moveTo>
                  <a:lnTo>
                    <a:pt x="0" y="0"/>
                  </a:lnTo>
                  <a:lnTo>
                    <a:pt x="18952" y="27790"/>
                  </a:lnTo>
                  <a:lnTo>
                    <a:pt x="51555" y="66481"/>
                  </a:lnTo>
                  <a:lnTo>
                    <a:pt x="70890" y="99397"/>
                  </a:lnTo>
                  <a:lnTo>
                    <a:pt x="83013" y="135899"/>
                  </a:lnTo>
                  <a:lnTo>
                    <a:pt x="83696" y="175640"/>
                  </a:lnTo>
                  <a:lnTo>
                    <a:pt x="71771" y="211177"/>
                  </a:lnTo>
                  <a:lnTo>
                    <a:pt x="46900" y="255188"/>
                  </a:lnTo>
                  <a:lnTo>
                    <a:pt x="26126" y="284926"/>
                  </a:lnTo>
                  <a:lnTo>
                    <a:pt x="635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1830">
              <a:extLst>
                <a:ext uri="{FF2B5EF4-FFF2-40B4-BE49-F238E27FC236}">
                  <a16:creationId xmlns:a16="http://schemas.microsoft.com/office/drawing/2014/main" xmlns="" id="{66680450-35CA-476E-AB46-C52CF312CF31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5784850" y="3194050"/>
              <a:ext cx="165101" cy="25401"/>
            </a:xfrm>
            <a:custGeom>
              <a:avLst/>
              <a:gdLst/>
              <a:ahLst/>
              <a:cxnLst/>
              <a:rect l="0" t="0" r="0" b="0"/>
              <a:pathLst>
                <a:path w="165101" h="25401">
                  <a:moveTo>
                    <a:pt x="0" y="25400"/>
                  </a:moveTo>
                  <a:lnTo>
                    <a:pt x="0" y="25400"/>
                  </a:lnTo>
                  <a:lnTo>
                    <a:pt x="24419" y="16562"/>
                  </a:lnTo>
                  <a:lnTo>
                    <a:pt x="71591" y="8393"/>
                  </a:lnTo>
                  <a:lnTo>
                    <a:pt x="116070" y="2801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1831">
              <a:extLst>
                <a:ext uri="{FF2B5EF4-FFF2-40B4-BE49-F238E27FC236}">
                  <a16:creationId xmlns:a16="http://schemas.microsoft.com/office/drawing/2014/main" xmlns="" id="{7231A0DF-4CE2-4A17-B3B0-79C05753C751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5461624" y="2857856"/>
              <a:ext cx="107327" cy="94895"/>
            </a:xfrm>
            <a:custGeom>
              <a:avLst/>
              <a:gdLst/>
              <a:ahLst/>
              <a:cxnLst/>
              <a:rect l="0" t="0" r="0" b="0"/>
              <a:pathLst>
                <a:path w="107327" h="94895">
                  <a:moveTo>
                    <a:pt x="24776" y="12344"/>
                  </a:moveTo>
                  <a:lnTo>
                    <a:pt x="24776" y="12344"/>
                  </a:lnTo>
                  <a:lnTo>
                    <a:pt x="21405" y="12344"/>
                  </a:lnTo>
                  <a:lnTo>
                    <a:pt x="17868" y="17988"/>
                  </a:lnTo>
                  <a:lnTo>
                    <a:pt x="2532" y="57847"/>
                  </a:lnTo>
                  <a:lnTo>
                    <a:pt x="0" y="80756"/>
                  </a:lnTo>
                  <a:lnTo>
                    <a:pt x="1203" y="82646"/>
                  </a:lnTo>
                  <a:lnTo>
                    <a:pt x="3416" y="83201"/>
                  </a:lnTo>
                  <a:lnTo>
                    <a:pt x="6302" y="82865"/>
                  </a:lnTo>
                  <a:lnTo>
                    <a:pt x="13272" y="73085"/>
                  </a:lnTo>
                  <a:lnTo>
                    <a:pt x="34106" y="25830"/>
                  </a:lnTo>
                  <a:lnTo>
                    <a:pt x="53155" y="0"/>
                  </a:lnTo>
                  <a:lnTo>
                    <a:pt x="54985" y="587"/>
                  </a:lnTo>
                  <a:lnTo>
                    <a:pt x="78005" y="47150"/>
                  </a:lnTo>
                  <a:lnTo>
                    <a:pt x="107326" y="94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1832">
              <a:extLst>
                <a:ext uri="{FF2B5EF4-FFF2-40B4-BE49-F238E27FC236}">
                  <a16:creationId xmlns:a16="http://schemas.microsoft.com/office/drawing/2014/main" xmlns="" id="{40974773-0D7E-43A5-9D48-D605E173AA49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5850168" y="3130550"/>
              <a:ext cx="23583" cy="146051"/>
            </a:xfrm>
            <a:custGeom>
              <a:avLst/>
              <a:gdLst/>
              <a:ahLst/>
              <a:cxnLst/>
              <a:rect l="0" t="0" r="0" b="0"/>
              <a:pathLst>
                <a:path w="23583" h="146051">
                  <a:moveTo>
                    <a:pt x="23582" y="0"/>
                  </a:moveTo>
                  <a:lnTo>
                    <a:pt x="23582" y="0"/>
                  </a:lnTo>
                  <a:lnTo>
                    <a:pt x="13469" y="0"/>
                  </a:lnTo>
                  <a:lnTo>
                    <a:pt x="9784" y="1411"/>
                  </a:lnTo>
                  <a:lnTo>
                    <a:pt x="3808" y="6742"/>
                  </a:lnTo>
                  <a:lnTo>
                    <a:pt x="683" y="15696"/>
                  </a:lnTo>
                  <a:lnTo>
                    <a:pt x="0" y="28143"/>
                  </a:lnTo>
                  <a:lnTo>
                    <a:pt x="7167" y="71631"/>
                  </a:lnTo>
                  <a:lnTo>
                    <a:pt x="14512" y="110131"/>
                  </a:lnTo>
                  <a:lnTo>
                    <a:pt x="17232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1833">
              <a:extLst>
                <a:ext uri="{FF2B5EF4-FFF2-40B4-BE49-F238E27FC236}">
                  <a16:creationId xmlns:a16="http://schemas.microsoft.com/office/drawing/2014/main" xmlns="" id="{84085537-586E-40C0-8031-582777AC8B0A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5384800" y="3136900"/>
              <a:ext cx="177801" cy="37218"/>
            </a:xfrm>
            <a:custGeom>
              <a:avLst/>
              <a:gdLst/>
              <a:ahLst/>
              <a:cxnLst/>
              <a:rect l="0" t="0" r="0" b="0"/>
              <a:pathLst>
                <a:path w="177801" h="37218">
                  <a:moveTo>
                    <a:pt x="0" y="31750"/>
                  </a:moveTo>
                  <a:lnTo>
                    <a:pt x="0" y="31750"/>
                  </a:lnTo>
                  <a:lnTo>
                    <a:pt x="0" y="35121"/>
                  </a:lnTo>
                  <a:lnTo>
                    <a:pt x="2117" y="36114"/>
                  </a:lnTo>
                  <a:lnTo>
                    <a:pt x="10113" y="37217"/>
                  </a:lnTo>
                  <a:lnTo>
                    <a:pt x="55594" y="27081"/>
                  </a:lnTo>
                  <a:lnTo>
                    <a:pt x="93618" y="16975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1834">
              <a:extLst>
                <a:ext uri="{FF2B5EF4-FFF2-40B4-BE49-F238E27FC236}">
                  <a16:creationId xmlns:a16="http://schemas.microsoft.com/office/drawing/2014/main" xmlns="" id="{2970B0BE-AA8D-4254-BD0E-92ED6959AE9F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5397500" y="2995339"/>
              <a:ext cx="203201" cy="39962"/>
            </a:xfrm>
            <a:custGeom>
              <a:avLst/>
              <a:gdLst/>
              <a:ahLst/>
              <a:cxnLst/>
              <a:rect l="0" t="0" r="0" b="0"/>
              <a:pathLst>
                <a:path w="203201" h="39962">
                  <a:moveTo>
                    <a:pt x="0" y="39961"/>
                  </a:moveTo>
                  <a:lnTo>
                    <a:pt x="0" y="39961"/>
                  </a:lnTo>
                  <a:lnTo>
                    <a:pt x="0" y="29848"/>
                  </a:lnTo>
                  <a:lnTo>
                    <a:pt x="3763" y="21120"/>
                  </a:lnTo>
                  <a:lnTo>
                    <a:pt x="6742" y="16817"/>
                  </a:lnTo>
                  <a:lnTo>
                    <a:pt x="21341" y="10154"/>
                  </a:lnTo>
                  <a:lnTo>
                    <a:pt x="59005" y="2437"/>
                  </a:lnTo>
                  <a:lnTo>
                    <a:pt x="92546" y="0"/>
                  </a:lnTo>
                  <a:lnTo>
                    <a:pt x="128620" y="3621"/>
                  </a:lnTo>
                  <a:lnTo>
                    <a:pt x="174517" y="16964"/>
                  </a:lnTo>
                  <a:lnTo>
                    <a:pt x="203200" y="27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1" name="SMARTInkShape-Group372">
            <a:extLst>
              <a:ext uri="{FF2B5EF4-FFF2-40B4-BE49-F238E27FC236}">
                <a16:creationId xmlns:a16="http://schemas.microsoft.com/office/drawing/2014/main" xmlns="" id="{876AD658-AEAB-4F5B-8003-B531974A5A18}"/>
              </a:ext>
            </a:extLst>
          </p:cNvPr>
          <p:cNvGrpSpPr/>
          <p:nvPr/>
        </p:nvGrpSpPr>
        <p:grpSpPr>
          <a:xfrm>
            <a:off x="6977459" y="3111500"/>
            <a:ext cx="274242" cy="266701"/>
            <a:chOff x="6977459" y="3111500"/>
            <a:chExt cx="274242" cy="266701"/>
          </a:xfrm>
        </p:grpSpPr>
        <p:sp>
          <p:nvSpPr>
            <p:cNvPr id="599" name="SMARTInkShape-1835">
              <a:extLst>
                <a:ext uri="{FF2B5EF4-FFF2-40B4-BE49-F238E27FC236}">
                  <a16:creationId xmlns:a16="http://schemas.microsoft.com/office/drawing/2014/main" xmlns="" id="{055BAEDC-10C7-4072-993D-F586234A84E4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6977459" y="3111500"/>
              <a:ext cx="242432" cy="190501"/>
            </a:xfrm>
            <a:custGeom>
              <a:avLst/>
              <a:gdLst/>
              <a:ahLst/>
              <a:cxnLst/>
              <a:rect l="0" t="0" r="0" b="0"/>
              <a:pathLst>
                <a:path w="242432" h="190501">
                  <a:moveTo>
                    <a:pt x="13891" y="0"/>
                  </a:moveTo>
                  <a:lnTo>
                    <a:pt x="13891" y="0"/>
                  </a:lnTo>
                  <a:lnTo>
                    <a:pt x="2956" y="0"/>
                  </a:lnTo>
                  <a:lnTo>
                    <a:pt x="8456" y="0"/>
                  </a:lnTo>
                  <a:lnTo>
                    <a:pt x="46056" y="15209"/>
                  </a:lnTo>
                  <a:lnTo>
                    <a:pt x="79928" y="26515"/>
                  </a:lnTo>
                  <a:lnTo>
                    <a:pt x="118500" y="38595"/>
                  </a:lnTo>
                  <a:lnTo>
                    <a:pt x="157045" y="50315"/>
                  </a:lnTo>
                  <a:lnTo>
                    <a:pt x="204396" y="64140"/>
                  </a:lnTo>
                  <a:lnTo>
                    <a:pt x="239225" y="75490"/>
                  </a:lnTo>
                  <a:lnTo>
                    <a:pt x="242431" y="77843"/>
                  </a:lnTo>
                  <a:lnTo>
                    <a:pt x="241745" y="82235"/>
                  </a:lnTo>
                  <a:lnTo>
                    <a:pt x="233457" y="94640"/>
                  </a:lnTo>
                  <a:lnTo>
                    <a:pt x="196071" y="114119"/>
                  </a:lnTo>
                  <a:lnTo>
                    <a:pt x="158829" y="128801"/>
                  </a:lnTo>
                  <a:lnTo>
                    <a:pt x="117113" y="144028"/>
                  </a:lnTo>
                  <a:lnTo>
                    <a:pt x="75055" y="157852"/>
                  </a:lnTo>
                  <a:lnTo>
                    <a:pt x="40368" y="169169"/>
                  </a:lnTo>
                  <a:lnTo>
                    <a:pt x="463" y="184562"/>
                  </a:lnTo>
                  <a:lnTo>
                    <a:pt x="0" y="186541"/>
                  </a:lnTo>
                  <a:lnTo>
                    <a:pt x="3220" y="187861"/>
                  </a:lnTo>
                  <a:lnTo>
                    <a:pt x="20241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1836">
              <a:extLst>
                <a:ext uri="{FF2B5EF4-FFF2-40B4-BE49-F238E27FC236}">
                  <a16:creationId xmlns:a16="http://schemas.microsoft.com/office/drawing/2014/main" xmlns="" id="{88F3ECCC-ED89-48FF-A6DC-ABF303DF7378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6997700" y="3295650"/>
              <a:ext cx="254001" cy="82551"/>
            </a:xfrm>
            <a:custGeom>
              <a:avLst/>
              <a:gdLst/>
              <a:ahLst/>
              <a:cxnLst/>
              <a:rect l="0" t="0" r="0" b="0"/>
              <a:pathLst>
                <a:path w="254001" h="82551">
                  <a:moveTo>
                    <a:pt x="254000" y="0"/>
                  </a:moveTo>
                  <a:lnTo>
                    <a:pt x="254000" y="0"/>
                  </a:lnTo>
                  <a:lnTo>
                    <a:pt x="214001" y="21048"/>
                  </a:lnTo>
                  <a:lnTo>
                    <a:pt x="180248" y="32638"/>
                  </a:lnTo>
                  <a:lnTo>
                    <a:pt x="140083" y="44139"/>
                  </a:lnTo>
                  <a:lnTo>
                    <a:pt x="98712" y="53954"/>
                  </a:lnTo>
                  <a:lnTo>
                    <a:pt x="58688" y="64902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7" name="SMARTInkShape-Group373">
            <a:extLst>
              <a:ext uri="{FF2B5EF4-FFF2-40B4-BE49-F238E27FC236}">
                <a16:creationId xmlns:a16="http://schemas.microsoft.com/office/drawing/2014/main" xmlns="" id="{FF9E0D45-4C70-404C-A501-775164F3C7BF}"/>
              </a:ext>
            </a:extLst>
          </p:cNvPr>
          <p:cNvGrpSpPr/>
          <p:nvPr/>
        </p:nvGrpSpPr>
        <p:grpSpPr>
          <a:xfrm>
            <a:off x="7652315" y="3075038"/>
            <a:ext cx="957142" cy="366663"/>
            <a:chOff x="7652315" y="3075038"/>
            <a:chExt cx="957142" cy="366663"/>
          </a:xfrm>
        </p:grpSpPr>
        <p:sp>
          <p:nvSpPr>
            <p:cNvPr id="602" name="SMARTInkShape-1837">
              <a:extLst>
                <a:ext uri="{FF2B5EF4-FFF2-40B4-BE49-F238E27FC236}">
                  <a16:creationId xmlns:a16="http://schemas.microsoft.com/office/drawing/2014/main" xmlns="" id="{153099CE-F9DF-4522-87A1-777F8F4CDB7D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7652315" y="3075038"/>
              <a:ext cx="120086" cy="284113"/>
            </a:xfrm>
            <a:custGeom>
              <a:avLst/>
              <a:gdLst/>
              <a:ahLst/>
              <a:cxnLst/>
              <a:rect l="0" t="0" r="0" b="0"/>
              <a:pathLst>
                <a:path w="120086" h="284113">
                  <a:moveTo>
                    <a:pt x="120085" y="36462"/>
                  </a:moveTo>
                  <a:lnTo>
                    <a:pt x="120085" y="36462"/>
                  </a:lnTo>
                  <a:lnTo>
                    <a:pt x="120085" y="13318"/>
                  </a:lnTo>
                  <a:lnTo>
                    <a:pt x="118673" y="9743"/>
                  </a:lnTo>
                  <a:lnTo>
                    <a:pt x="113343" y="3891"/>
                  </a:lnTo>
                  <a:lnTo>
                    <a:pt x="106270" y="819"/>
                  </a:lnTo>
                  <a:lnTo>
                    <a:pt x="102409" y="0"/>
                  </a:lnTo>
                  <a:lnTo>
                    <a:pt x="83490" y="5589"/>
                  </a:lnTo>
                  <a:lnTo>
                    <a:pt x="60010" y="26296"/>
                  </a:lnTo>
                  <a:lnTo>
                    <a:pt x="35180" y="64886"/>
                  </a:lnTo>
                  <a:lnTo>
                    <a:pt x="20260" y="97778"/>
                  </a:lnTo>
                  <a:lnTo>
                    <a:pt x="7985" y="133563"/>
                  </a:lnTo>
                  <a:lnTo>
                    <a:pt x="178" y="170635"/>
                  </a:lnTo>
                  <a:lnTo>
                    <a:pt x="0" y="204515"/>
                  </a:lnTo>
                  <a:lnTo>
                    <a:pt x="6036" y="233919"/>
                  </a:lnTo>
                  <a:lnTo>
                    <a:pt x="18127" y="256395"/>
                  </a:lnTo>
                  <a:lnTo>
                    <a:pt x="34789" y="272029"/>
                  </a:lnTo>
                  <a:lnTo>
                    <a:pt x="44172" y="278173"/>
                  </a:lnTo>
                  <a:lnTo>
                    <a:pt x="67766" y="283119"/>
                  </a:lnTo>
                  <a:lnTo>
                    <a:pt x="107385" y="284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1838">
              <a:extLst>
                <a:ext uri="{FF2B5EF4-FFF2-40B4-BE49-F238E27FC236}">
                  <a16:creationId xmlns:a16="http://schemas.microsoft.com/office/drawing/2014/main" xmlns="" id="{91A19D53-0C7E-481C-B904-33158898E42F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7962900" y="3232150"/>
              <a:ext cx="146051" cy="19051"/>
            </a:xfrm>
            <a:custGeom>
              <a:avLst/>
              <a:gdLst/>
              <a:ahLst/>
              <a:cxnLst/>
              <a:rect l="0" t="0" r="0" b="0"/>
              <a:pathLst>
                <a:path w="146051" h="19051">
                  <a:moveTo>
                    <a:pt x="0" y="19050"/>
                  </a:moveTo>
                  <a:lnTo>
                    <a:pt x="0" y="19050"/>
                  </a:lnTo>
                  <a:lnTo>
                    <a:pt x="26515" y="4745"/>
                  </a:lnTo>
                  <a:lnTo>
                    <a:pt x="53842" y="937"/>
                  </a:lnTo>
                  <a:lnTo>
                    <a:pt x="90193" y="278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1839">
              <a:extLst>
                <a:ext uri="{FF2B5EF4-FFF2-40B4-BE49-F238E27FC236}">
                  <a16:creationId xmlns:a16="http://schemas.microsoft.com/office/drawing/2014/main" xmlns="" id="{7A933185-917F-4EF8-A057-712A376CB87D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8271734" y="3145015"/>
              <a:ext cx="178973" cy="157198"/>
            </a:xfrm>
            <a:custGeom>
              <a:avLst/>
              <a:gdLst/>
              <a:ahLst/>
              <a:cxnLst/>
              <a:rect l="0" t="0" r="0" b="0"/>
              <a:pathLst>
                <a:path w="178973" h="157198">
                  <a:moveTo>
                    <a:pt x="167416" y="10935"/>
                  </a:moveTo>
                  <a:lnTo>
                    <a:pt x="167416" y="10935"/>
                  </a:lnTo>
                  <a:lnTo>
                    <a:pt x="170786" y="4193"/>
                  </a:lnTo>
                  <a:lnTo>
                    <a:pt x="172485" y="2207"/>
                  </a:lnTo>
                  <a:lnTo>
                    <a:pt x="176255" y="0"/>
                  </a:lnTo>
                  <a:lnTo>
                    <a:pt x="177541" y="823"/>
                  </a:lnTo>
                  <a:lnTo>
                    <a:pt x="178972" y="5500"/>
                  </a:lnTo>
                  <a:lnTo>
                    <a:pt x="169045" y="40279"/>
                  </a:lnTo>
                  <a:lnTo>
                    <a:pt x="151201" y="75604"/>
                  </a:lnTo>
                  <a:lnTo>
                    <a:pt x="120042" y="112176"/>
                  </a:lnTo>
                  <a:lnTo>
                    <a:pt x="85410" y="142846"/>
                  </a:lnTo>
                  <a:lnTo>
                    <a:pt x="65822" y="153758"/>
                  </a:lnTo>
                  <a:lnTo>
                    <a:pt x="47710" y="157197"/>
                  </a:lnTo>
                  <a:lnTo>
                    <a:pt x="38928" y="157126"/>
                  </a:lnTo>
                  <a:lnTo>
                    <a:pt x="31662" y="154963"/>
                  </a:lnTo>
                  <a:lnTo>
                    <a:pt x="19827" y="146914"/>
                  </a:lnTo>
                  <a:lnTo>
                    <a:pt x="11745" y="134400"/>
                  </a:lnTo>
                  <a:lnTo>
                    <a:pt x="808" y="103370"/>
                  </a:lnTo>
                  <a:lnTo>
                    <a:pt x="0" y="90588"/>
                  </a:lnTo>
                  <a:lnTo>
                    <a:pt x="772" y="85204"/>
                  </a:lnTo>
                  <a:lnTo>
                    <a:pt x="2698" y="81614"/>
                  </a:lnTo>
                  <a:lnTo>
                    <a:pt x="5393" y="79221"/>
                  </a:lnTo>
                  <a:lnTo>
                    <a:pt x="8600" y="77626"/>
                  </a:lnTo>
                  <a:lnTo>
                    <a:pt x="17809" y="77734"/>
                  </a:lnTo>
                  <a:lnTo>
                    <a:pt x="30369" y="81546"/>
                  </a:lnTo>
                  <a:lnTo>
                    <a:pt x="73936" y="107121"/>
                  </a:lnTo>
                  <a:lnTo>
                    <a:pt x="114688" y="136177"/>
                  </a:lnTo>
                  <a:lnTo>
                    <a:pt x="135666" y="150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1840">
              <a:extLst>
                <a:ext uri="{FF2B5EF4-FFF2-40B4-BE49-F238E27FC236}">
                  <a16:creationId xmlns:a16="http://schemas.microsoft.com/office/drawing/2014/main" xmlns="" id="{C7E951D6-89A6-495F-BC97-682C67910988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7880350" y="3130550"/>
              <a:ext cx="6351" cy="215901"/>
            </a:xfrm>
            <a:custGeom>
              <a:avLst/>
              <a:gdLst/>
              <a:ahLst/>
              <a:cxnLst/>
              <a:rect l="0" t="0" r="0" b="0"/>
              <a:pathLst>
                <a:path w="6351" h="215901">
                  <a:moveTo>
                    <a:pt x="0" y="0"/>
                  </a:moveTo>
                  <a:lnTo>
                    <a:pt x="0" y="0"/>
                  </a:lnTo>
                  <a:lnTo>
                    <a:pt x="3370" y="42095"/>
                  </a:lnTo>
                  <a:lnTo>
                    <a:pt x="5467" y="84126"/>
                  </a:lnTo>
                  <a:lnTo>
                    <a:pt x="6088" y="128956"/>
                  </a:lnTo>
                  <a:lnTo>
                    <a:pt x="6234" y="162442"/>
                  </a:lnTo>
                  <a:lnTo>
                    <a:pt x="635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1841">
              <a:extLst>
                <a:ext uri="{FF2B5EF4-FFF2-40B4-BE49-F238E27FC236}">
                  <a16:creationId xmlns:a16="http://schemas.microsoft.com/office/drawing/2014/main" xmlns="" id="{CFCFF3DD-5515-4D56-B725-5754E5F89F0F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8464550" y="3079750"/>
              <a:ext cx="144907" cy="361951"/>
            </a:xfrm>
            <a:custGeom>
              <a:avLst/>
              <a:gdLst/>
              <a:ahLst/>
              <a:cxnLst/>
              <a:rect l="0" t="0" r="0" b="0"/>
              <a:pathLst>
                <a:path w="144907" h="361951">
                  <a:moveTo>
                    <a:pt x="133350" y="0"/>
                  </a:moveTo>
                  <a:lnTo>
                    <a:pt x="133350" y="0"/>
                  </a:lnTo>
                  <a:lnTo>
                    <a:pt x="142188" y="39999"/>
                  </a:lnTo>
                  <a:lnTo>
                    <a:pt x="144906" y="86876"/>
                  </a:lnTo>
                  <a:lnTo>
                    <a:pt x="141778" y="124454"/>
                  </a:lnTo>
                  <a:lnTo>
                    <a:pt x="133569" y="165379"/>
                  </a:lnTo>
                  <a:lnTo>
                    <a:pt x="118159" y="209439"/>
                  </a:lnTo>
                  <a:lnTo>
                    <a:pt x="99552" y="251128"/>
                  </a:lnTo>
                  <a:lnTo>
                    <a:pt x="78818" y="288707"/>
                  </a:lnTo>
                  <a:lnTo>
                    <a:pt x="44049" y="330841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8" name="SMARTInkShape-1842">
            <a:extLst>
              <a:ext uri="{FF2B5EF4-FFF2-40B4-BE49-F238E27FC236}">
                <a16:creationId xmlns:a16="http://schemas.microsoft.com/office/drawing/2014/main" xmlns="" id="{DA431EBF-ED7C-4545-8404-FB2E3430755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292029" y="2536572"/>
            <a:ext cx="7765596" cy="1438012"/>
          </a:xfrm>
          <a:custGeom>
            <a:avLst/>
            <a:gdLst/>
            <a:ahLst/>
            <a:cxnLst/>
            <a:rect l="0" t="0" r="0" b="0"/>
            <a:pathLst>
              <a:path w="7765596" h="1438012">
                <a:moveTo>
                  <a:pt x="3371" y="111378"/>
                </a:moveTo>
                <a:lnTo>
                  <a:pt x="3371" y="111378"/>
                </a:lnTo>
                <a:lnTo>
                  <a:pt x="0" y="101265"/>
                </a:lnTo>
                <a:lnTo>
                  <a:pt x="1124" y="96875"/>
                </a:lnTo>
                <a:lnTo>
                  <a:pt x="8017" y="88234"/>
                </a:lnTo>
                <a:lnTo>
                  <a:pt x="30539" y="75436"/>
                </a:lnTo>
                <a:lnTo>
                  <a:pt x="69668" y="66078"/>
                </a:lnTo>
                <a:lnTo>
                  <a:pt x="102686" y="59259"/>
                </a:lnTo>
                <a:lnTo>
                  <a:pt x="140644" y="52936"/>
                </a:lnTo>
                <a:lnTo>
                  <a:pt x="185737" y="50126"/>
                </a:lnTo>
                <a:lnTo>
                  <a:pt x="211026" y="48671"/>
                </a:lnTo>
                <a:lnTo>
                  <a:pt x="237763" y="46995"/>
                </a:lnTo>
                <a:lnTo>
                  <a:pt x="265466" y="45173"/>
                </a:lnTo>
                <a:lnTo>
                  <a:pt x="295929" y="43958"/>
                </a:lnTo>
                <a:lnTo>
                  <a:pt x="328232" y="43148"/>
                </a:lnTo>
                <a:lnTo>
                  <a:pt x="361761" y="42608"/>
                </a:lnTo>
                <a:lnTo>
                  <a:pt x="396815" y="41542"/>
                </a:lnTo>
                <a:lnTo>
                  <a:pt x="432883" y="40127"/>
                </a:lnTo>
                <a:lnTo>
                  <a:pt x="469629" y="38477"/>
                </a:lnTo>
                <a:lnTo>
                  <a:pt x="507532" y="35966"/>
                </a:lnTo>
                <a:lnTo>
                  <a:pt x="546206" y="32881"/>
                </a:lnTo>
                <a:lnTo>
                  <a:pt x="585394" y="29413"/>
                </a:lnTo>
                <a:lnTo>
                  <a:pt x="626336" y="26396"/>
                </a:lnTo>
                <a:lnTo>
                  <a:pt x="668448" y="23679"/>
                </a:lnTo>
                <a:lnTo>
                  <a:pt x="711339" y="21162"/>
                </a:lnTo>
                <a:lnTo>
                  <a:pt x="755455" y="18778"/>
                </a:lnTo>
                <a:lnTo>
                  <a:pt x="800388" y="16484"/>
                </a:lnTo>
                <a:lnTo>
                  <a:pt x="845866" y="14248"/>
                </a:lnTo>
                <a:lnTo>
                  <a:pt x="891707" y="13464"/>
                </a:lnTo>
                <a:lnTo>
                  <a:pt x="937789" y="13646"/>
                </a:lnTo>
                <a:lnTo>
                  <a:pt x="984033" y="14473"/>
                </a:lnTo>
                <a:lnTo>
                  <a:pt x="1031796" y="15025"/>
                </a:lnTo>
                <a:lnTo>
                  <a:pt x="1080571" y="15393"/>
                </a:lnTo>
                <a:lnTo>
                  <a:pt x="1130021" y="15638"/>
                </a:lnTo>
                <a:lnTo>
                  <a:pt x="1179921" y="16507"/>
                </a:lnTo>
                <a:lnTo>
                  <a:pt x="1230121" y="17792"/>
                </a:lnTo>
                <a:lnTo>
                  <a:pt x="1280521" y="19354"/>
                </a:lnTo>
                <a:lnTo>
                  <a:pt x="1331760" y="21101"/>
                </a:lnTo>
                <a:lnTo>
                  <a:pt x="1383558" y="22971"/>
                </a:lnTo>
                <a:lnTo>
                  <a:pt x="1435729" y="24923"/>
                </a:lnTo>
                <a:lnTo>
                  <a:pt x="1488149" y="25519"/>
                </a:lnTo>
                <a:lnTo>
                  <a:pt x="1540734" y="25211"/>
                </a:lnTo>
                <a:lnTo>
                  <a:pt x="1593429" y="24300"/>
                </a:lnTo>
                <a:lnTo>
                  <a:pt x="1646904" y="23693"/>
                </a:lnTo>
                <a:lnTo>
                  <a:pt x="1700899" y="23288"/>
                </a:lnTo>
                <a:lnTo>
                  <a:pt x="1755239" y="23018"/>
                </a:lnTo>
                <a:lnTo>
                  <a:pt x="1811222" y="22838"/>
                </a:lnTo>
                <a:lnTo>
                  <a:pt x="1868300" y="22718"/>
                </a:lnTo>
                <a:lnTo>
                  <a:pt x="1926107" y="22638"/>
                </a:lnTo>
                <a:lnTo>
                  <a:pt x="1984400" y="22585"/>
                </a:lnTo>
                <a:lnTo>
                  <a:pt x="2043018" y="22549"/>
                </a:lnTo>
                <a:lnTo>
                  <a:pt x="2101852" y="22525"/>
                </a:lnTo>
                <a:lnTo>
                  <a:pt x="2161536" y="21804"/>
                </a:lnTo>
                <a:lnTo>
                  <a:pt x="2221787" y="20617"/>
                </a:lnTo>
                <a:lnTo>
                  <a:pt x="2282414" y="19121"/>
                </a:lnTo>
                <a:lnTo>
                  <a:pt x="2344000" y="18123"/>
                </a:lnTo>
                <a:lnTo>
                  <a:pt x="2406224" y="17458"/>
                </a:lnTo>
                <a:lnTo>
                  <a:pt x="2468873" y="17015"/>
                </a:lnTo>
                <a:lnTo>
                  <a:pt x="2533217" y="16014"/>
                </a:lnTo>
                <a:lnTo>
                  <a:pt x="2598690" y="14641"/>
                </a:lnTo>
                <a:lnTo>
                  <a:pt x="2664917" y="13020"/>
                </a:lnTo>
                <a:lnTo>
                  <a:pt x="2730941" y="11234"/>
                </a:lnTo>
                <a:lnTo>
                  <a:pt x="2796828" y="9337"/>
                </a:lnTo>
                <a:lnTo>
                  <a:pt x="2862626" y="7368"/>
                </a:lnTo>
                <a:lnTo>
                  <a:pt x="2929069" y="6054"/>
                </a:lnTo>
                <a:lnTo>
                  <a:pt x="2995942" y="5179"/>
                </a:lnTo>
                <a:lnTo>
                  <a:pt x="3063102" y="4595"/>
                </a:lnTo>
                <a:lnTo>
                  <a:pt x="3131863" y="3500"/>
                </a:lnTo>
                <a:lnTo>
                  <a:pt x="3201692" y="2065"/>
                </a:lnTo>
                <a:lnTo>
                  <a:pt x="3272236" y="403"/>
                </a:lnTo>
                <a:lnTo>
                  <a:pt x="3342547" y="0"/>
                </a:lnTo>
                <a:lnTo>
                  <a:pt x="3412706" y="437"/>
                </a:lnTo>
                <a:lnTo>
                  <a:pt x="3482761" y="1434"/>
                </a:lnTo>
                <a:lnTo>
                  <a:pt x="3554158" y="2804"/>
                </a:lnTo>
                <a:lnTo>
                  <a:pt x="3626451" y="4423"/>
                </a:lnTo>
                <a:lnTo>
                  <a:pt x="3699341" y="6208"/>
                </a:lnTo>
                <a:lnTo>
                  <a:pt x="3774040" y="7398"/>
                </a:lnTo>
                <a:lnTo>
                  <a:pt x="3849945" y="8191"/>
                </a:lnTo>
                <a:lnTo>
                  <a:pt x="3926654" y="8720"/>
                </a:lnTo>
                <a:lnTo>
                  <a:pt x="4002487" y="10484"/>
                </a:lnTo>
                <a:lnTo>
                  <a:pt x="4077737" y="13071"/>
                </a:lnTo>
                <a:lnTo>
                  <a:pt x="4152598" y="16206"/>
                </a:lnTo>
                <a:lnTo>
                  <a:pt x="4227200" y="20414"/>
                </a:lnTo>
                <a:lnTo>
                  <a:pt x="4301630" y="25335"/>
                </a:lnTo>
                <a:lnTo>
                  <a:pt x="4375944" y="30733"/>
                </a:lnTo>
                <a:lnTo>
                  <a:pt x="4450886" y="35742"/>
                </a:lnTo>
                <a:lnTo>
                  <a:pt x="4526247" y="40493"/>
                </a:lnTo>
                <a:lnTo>
                  <a:pt x="4601889" y="45071"/>
                </a:lnTo>
                <a:lnTo>
                  <a:pt x="4676306" y="50240"/>
                </a:lnTo>
                <a:lnTo>
                  <a:pt x="4749905" y="55803"/>
                </a:lnTo>
                <a:lnTo>
                  <a:pt x="4822961" y="61628"/>
                </a:lnTo>
                <a:lnTo>
                  <a:pt x="4894947" y="67628"/>
                </a:lnTo>
                <a:lnTo>
                  <a:pt x="4966222" y="73744"/>
                </a:lnTo>
                <a:lnTo>
                  <a:pt x="5037022" y="79939"/>
                </a:lnTo>
                <a:lnTo>
                  <a:pt x="5107504" y="86185"/>
                </a:lnTo>
                <a:lnTo>
                  <a:pt x="5177776" y="92466"/>
                </a:lnTo>
                <a:lnTo>
                  <a:pt x="5247909" y="98770"/>
                </a:lnTo>
                <a:lnTo>
                  <a:pt x="5317240" y="104384"/>
                </a:lnTo>
                <a:lnTo>
                  <a:pt x="5386040" y="109537"/>
                </a:lnTo>
                <a:lnTo>
                  <a:pt x="5454483" y="114384"/>
                </a:lnTo>
                <a:lnTo>
                  <a:pt x="5521985" y="119732"/>
                </a:lnTo>
                <a:lnTo>
                  <a:pt x="5588858" y="125414"/>
                </a:lnTo>
                <a:lnTo>
                  <a:pt x="5655312" y="131319"/>
                </a:lnTo>
                <a:lnTo>
                  <a:pt x="5721487" y="136666"/>
                </a:lnTo>
                <a:lnTo>
                  <a:pt x="5787475" y="141642"/>
                </a:lnTo>
                <a:lnTo>
                  <a:pt x="5853342" y="146371"/>
                </a:lnTo>
                <a:lnTo>
                  <a:pt x="5917712" y="150935"/>
                </a:lnTo>
                <a:lnTo>
                  <a:pt x="5981088" y="155388"/>
                </a:lnTo>
                <a:lnTo>
                  <a:pt x="6043798" y="159768"/>
                </a:lnTo>
                <a:lnTo>
                  <a:pt x="6104656" y="163393"/>
                </a:lnTo>
                <a:lnTo>
                  <a:pt x="6164277" y="166516"/>
                </a:lnTo>
                <a:lnTo>
                  <a:pt x="6223075" y="169303"/>
                </a:lnTo>
                <a:lnTo>
                  <a:pt x="6281323" y="172573"/>
                </a:lnTo>
                <a:lnTo>
                  <a:pt x="6339205" y="176163"/>
                </a:lnTo>
                <a:lnTo>
                  <a:pt x="6396844" y="179968"/>
                </a:lnTo>
                <a:lnTo>
                  <a:pt x="6452908" y="183916"/>
                </a:lnTo>
                <a:lnTo>
                  <a:pt x="6507924" y="187959"/>
                </a:lnTo>
                <a:lnTo>
                  <a:pt x="6562240" y="192065"/>
                </a:lnTo>
                <a:lnTo>
                  <a:pt x="6614678" y="195508"/>
                </a:lnTo>
                <a:lnTo>
                  <a:pt x="6665864" y="198509"/>
                </a:lnTo>
                <a:lnTo>
                  <a:pt x="6716216" y="201216"/>
                </a:lnTo>
                <a:lnTo>
                  <a:pt x="6766012" y="204431"/>
                </a:lnTo>
                <a:lnTo>
                  <a:pt x="6815437" y="207985"/>
                </a:lnTo>
                <a:lnTo>
                  <a:pt x="6864615" y="211766"/>
                </a:lnTo>
                <a:lnTo>
                  <a:pt x="6912217" y="215698"/>
                </a:lnTo>
                <a:lnTo>
                  <a:pt x="6958768" y="219730"/>
                </a:lnTo>
                <a:lnTo>
                  <a:pt x="7004620" y="223829"/>
                </a:lnTo>
                <a:lnTo>
                  <a:pt x="7047886" y="228679"/>
                </a:lnTo>
                <a:lnTo>
                  <a:pt x="7089431" y="234029"/>
                </a:lnTo>
                <a:lnTo>
                  <a:pt x="7129827" y="239712"/>
                </a:lnTo>
                <a:lnTo>
                  <a:pt x="7168753" y="245617"/>
                </a:lnTo>
                <a:lnTo>
                  <a:pt x="7206698" y="251671"/>
                </a:lnTo>
                <a:lnTo>
                  <a:pt x="7243989" y="257823"/>
                </a:lnTo>
                <a:lnTo>
                  <a:pt x="7279432" y="264042"/>
                </a:lnTo>
                <a:lnTo>
                  <a:pt x="7313646" y="270304"/>
                </a:lnTo>
                <a:lnTo>
                  <a:pt x="7347037" y="276595"/>
                </a:lnTo>
                <a:lnTo>
                  <a:pt x="7378470" y="284317"/>
                </a:lnTo>
                <a:lnTo>
                  <a:pt x="7408597" y="292993"/>
                </a:lnTo>
                <a:lnTo>
                  <a:pt x="7437854" y="302305"/>
                </a:lnTo>
                <a:lnTo>
                  <a:pt x="7465828" y="312746"/>
                </a:lnTo>
                <a:lnTo>
                  <a:pt x="7492944" y="323940"/>
                </a:lnTo>
                <a:lnTo>
                  <a:pt x="7519485" y="335636"/>
                </a:lnTo>
                <a:lnTo>
                  <a:pt x="7544236" y="347666"/>
                </a:lnTo>
                <a:lnTo>
                  <a:pt x="7590552" y="372323"/>
                </a:lnTo>
                <a:lnTo>
                  <a:pt x="7630891" y="399274"/>
                </a:lnTo>
                <a:lnTo>
                  <a:pt x="7666224" y="429126"/>
                </a:lnTo>
                <a:lnTo>
                  <a:pt x="7696039" y="463560"/>
                </a:lnTo>
                <a:lnTo>
                  <a:pt x="7721520" y="500031"/>
                </a:lnTo>
                <a:lnTo>
                  <a:pt x="7742487" y="538113"/>
                </a:lnTo>
                <a:lnTo>
                  <a:pt x="7756509" y="578556"/>
                </a:lnTo>
                <a:lnTo>
                  <a:pt x="7763681" y="623813"/>
                </a:lnTo>
                <a:lnTo>
                  <a:pt x="7765595" y="647735"/>
                </a:lnTo>
                <a:lnTo>
                  <a:pt x="7763958" y="695011"/>
                </a:lnTo>
                <a:lnTo>
                  <a:pt x="7756409" y="741892"/>
                </a:lnTo>
                <a:lnTo>
                  <a:pt x="7741295" y="788599"/>
                </a:lnTo>
                <a:lnTo>
                  <a:pt x="7715293" y="835228"/>
                </a:lnTo>
                <a:lnTo>
                  <a:pt x="7680453" y="880411"/>
                </a:lnTo>
                <a:lnTo>
                  <a:pt x="7636746" y="921660"/>
                </a:lnTo>
                <a:lnTo>
                  <a:pt x="7610414" y="941549"/>
                </a:lnTo>
                <a:lnTo>
                  <a:pt x="7581573" y="961159"/>
                </a:lnTo>
                <a:lnTo>
                  <a:pt x="7551055" y="980582"/>
                </a:lnTo>
                <a:lnTo>
                  <a:pt x="7516599" y="999175"/>
                </a:lnTo>
                <a:lnTo>
                  <a:pt x="7479519" y="1017215"/>
                </a:lnTo>
                <a:lnTo>
                  <a:pt x="7440687" y="1034886"/>
                </a:lnTo>
                <a:lnTo>
                  <a:pt x="7397863" y="1051605"/>
                </a:lnTo>
                <a:lnTo>
                  <a:pt x="7352383" y="1067691"/>
                </a:lnTo>
                <a:lnTo>
                  <a:pt x="7305129" y="1083353"/>
                </a:lnTo>
                <a:lnTo>
                  <a:pt x="7254576" y="1098734"/>
                </a:lnTo>
                <a:lnTo>
                  <a:pt x="7201825" y="1113926"/>
                </a:lnTo>
                <a:lnTo>
                  <a:pt x="7147607" y="1128993"/>
                </a:lnTo>
                <a:lnTo>
                  <a:pt x="7090295" y="1143977"/>
                </a:lnTo>
                <a:lnTo>
                  <a:pt x="7030920" y="1158906"/>
                </a:lnTo>
                <a:lnTo>
                  <a:pt x="6970169" y="1173796"/>
                </a:lnTo>
                <a:lnTo>
                  <a:pt x="6907092" y="1187956"/>
                </a:lnTo>
                <a:lnTo>
                  <a:pt x="6842463" y="1201630"/>
                </a:lnTo>
                <a:lnTo>
                  <a:pt x="6776798" y="1214979"/>
                </a:lnTo>
                <a:lnTo>
                  <a:pt x="6708328" y="1227406"/>
                </a:lnTo>
                <a:lnTo>
                  <a:pt x="6637987" y="1239220"/>
                </a:lnTo>
                <a:lnTo>
                  <a:pt x="6566398" y="1250622"/>
                </a:lnTo>
                <a:lnTo>
                  <a:pt x="6491862" y="1261752"/>
                </a:lnTo>
                <a:lnTo>
                  <a:pt x="6415359" y="1272699"/>
                </a:lnTo>
                <a:lnTo>
                  <a:pt x="6337547" y="1283525"/>
                </a:lnTo>
                <a:lnTo>
                  <a:pt x="6259566" y="1293565"/>
                </a:lnTo>
                <a:lnTo>
                  <a:pt x="6181473" y="1303081"/>
                </a:lnTo>
                <a:lnTo>
                  <a:pt x="6103306" y="1312247"/>
                </a:lnTo>
                <a:lnTo>
                  <a:pt x="6022971" y="1321179"/>
                </a:lnTo>
                <a:lnTo>
                  <a:pt x="5941194" y="1329956"/>
                </a:lnTo>
                <a:lnTo>
                  <a:pt x="5858452" y="1338631"/>
                </a:lnTo>
                <a:lnTo>
                  <a:pt x="5774364" y="1347235"/>
                </a:lnTo>
                <a:lnTo>
                  <a:pt x="5689377" y="1355794"/>
                </a:lnTo>
                <a:lnTo>
                  <a:pt x="5603792" y="1364322"/>
                </a:lnTo>
                <a:lnTo>
                  <a:pt x="5517807" y="1372124"/>
                </a:lnTo>
                <a:lnTo>
                  <a:pt x="5431556" y="1379442"/>
                </a:lnTo>
                <a:lnTo>
                  <a:pt x="5345128" y="1386437"/>
                </a:lnTo>
                <a:lnTo>
                  <a:pt x="5259991" y="1393218"/>
                </a:lnTo>
                <a:lnTo>
                  <a:pt x="5175717" y="1399854"/>
                </a:lnTo>
                <a:lnTo>
                  <a:pt x="5092020" y="1406395"/>
                </a:lnTo>
                <a:lnTo>
                  <a:pt x="5005881" y="1412167"/>
                </a:lnTo>
                <a:lnTo>
                  <a:pt x="4918117" y="1417426"/>
                </a:lnTo>
                <a:lnTo>
                  <a:pt x="4829268" y="1422343"/>
                </a:lnTo>
                <a:lnTo>
                  <a:pt x="4741813" y="1426327"/>
                </a:lnTo>
                <a:lnTo>
                  <a:pt x="4655287" y="1429689"/>
                </a:lnTo>
                <a:lnTo>
                  <a:pt x="4569382" y="1432635"/>
                </a:lnTo>
                <a:lnTo>
                  <a:pt x="4483184" y="1434600"/>
                </a:lnTo>
                <a:lnTo>
                  <a:pt x="4396790" y="1435909"/>
                </a:lnTo>
                <a:lnTo>
                  <a:pt x="4310267" y="1436782"/>
                </a:lnTo>
                <a:lnTo>
                  <a:pt x="4223658" y="1437364"/>
                </a:lnTo>
                <a:lnTo>
                  <a:pt x="4136990" y="1437752"/>
                </a:lnTo>
                <a:lnTo>
                  <a:pt x="4050283" y="1438011"/>
                </a:lnTo>
                <a:lnTo>
                  <a:pt x="3964257" y="1437477"/>
                </a:lnTo>
                <a:lnTo>
                  <a:pt x="3878684" y="1436417"/>
                </a:lnTo>
                <a:lnTo>
                  <a:pt x="3793413" y="1435003"/>
                </a:lnTo>
                <a:lnTo>
                  <a:pt x="3709754" y="1433355"/>
                </a:lnTo>
                <a:lnTo>
                  <a:pt x="3627171" y="1431552"/>
                </a:lnTo>
                <a:lnTo>
                  <a:pt x="3545304" y="1429644"/>
                </a:lnTo>
                <a:lnTo>
                  <a:pt x="3462504" y="1426961"/>
                </a:lnTo>
                <a:lnTo>
                  <a:pt x="3379082" y="1423761"/>
                </a:lnTo>
                <a:lnTo>
                  <a:pt x="3295244" y="1420217"/>
                </a:lnTo>
                <a:lnTo>
                  <a:pt x="3213248" y="1415737"/>
                </a:lnTo>
                <a:lnTo>
                  <a:pt x="3132478" y="1410634"/>
                </a:lnTo>
                <a:lnTo>
                  <a:pt x="3052526" y="1405115"/>
                </a:lnTo>
                <a:lnTo>
                  <a:pt x="2973118" y="1399320"/>
                </a:lnTo>
                <a:lnTo>
                  <a:pt x="2894075" y="1393339"/>
                </a:lnTo>
                <a:lnTo>
                  <a:pt x="2815275" y="1387235"/>
                </a:lnTo>
                <a:lnTo>
                  <a:pt x="2736634" y="1380344"/>
                </a:lnTo>
                <a:lnTo>
                  <a:pt x="2658102" y="1372928"/>
                </a:lnTo>
                <a:lnTo>
                  <a:pt x="2579642" y="1365161"/>
                </a:lnTo>
                <a:lnTo>
                  <a:pt x="2501936" y="1357161"/>
                </a:lnTo>
                <a:lnTo>
                  <a:pt x="2424730" y="1349006"/>
                </a:lnTo>
                <a:lnTo>
                  <a:pt x="2347860" y="1340746"/>
                </a:lnTo>
                <a:lnTo>
                  <a:pt x="2272625" y="1333124"/>
                </a:lnTo>
                <a:lnTo>
                  <a:pt x="2198479" y="1325925"/>
                </a:lnTo>
                <a:lnTo>
                  <a:pt x="2125060" y="1319009"/>
                </a:lnTo>
                <a:lnTo>
                  <a:pt x="2052830" y="1310871"/>
                </a:lnTo>
                <a:lnTo>
                  <a:pt x="1981394" y="1301918"/>
                </a:lnTo>
                <a:lnTo>
                  <a:pt x="1910486" y="1292421"/>
                </a:lnTo>
                <a:lnTo>
                  <a:pt x="1841342" y="1283268"/>
                </a:lnTo>
                <a:lnTo>
                  <a:pt x="1773374" y="1274343"/>
                </a:lnTo>
                <a:lnTo>
                  <a:pt x="1706190" y="1265572"/>
                </a:lnTo>
                <a:lnTo>
                  <a:pt x="1640233" y="1256196"/>
                </a:lnTo>
                <a:lnTo>
                  <a:pt x="1575096" y="1246418"/>
                </a:lnTo>
                <a:lnTo>
                  <a:pt x="1510504" y="1236371"/>
                </a:lnTo>
                <a:lnTo>
                  <a:pt x="1446982" y="1226851"/>
                </a:lnTo>
                <a:lnTo>
                  <a:pt x="1384172" y="1217682"/>
                </a:lnTo>
                <a:lnTo>
                  <a:pt x="1321839" y="1208747"/>
                </a:lnTo>
                <a:lnTo>
                  <a:pt x="1261938" y="1200674"/>
                </a:lnTo>
                <a:lnTo>
                  <a:pt x="1203660" y="1193176"/>
                </a:lnTo>
                <a:lnTo>
                  <a:pt x="1146464" y="1186060"/>
                </a:lnTo>
                <a:lnTo>
                  <a:pt x="1090694" y="1179199"/>
                </a:lnTo>
                <a:lnTo>
                  <a:pt x="1035875" y="1172509"/>
                </a:lnTo>
                <a:lnTo>
                  <a:pt x="981691" y="1165932"/>
                </a:lnTo>
                <a:lnTo>
                  <a:pt x="927929" y="1158725"/>
                </a:lnTo>
                <a:lnTo>
                  <a:pt x="874448" y="1151098"/>
                </a:lnTo>
                <a:lnTo>
                  <a:pt x="821156" y="1143192"/>
                </a:lnTo>
                <a:lnTo>
                  <a:pt x="770105" y="1135804"/>
                </a:lnTo>
                <a:lnTo>
                  <a:pt x="720549" y="1128762"/>
                </a:lnTo>
                <a:lnTo>
                  <a:pt x="671990" y="1121950"/>
                </a:lnTo>
                <a:lnTo>
                  <a:pt x="626211" y="1113882"/>
                </a:lnTo>
                <a:lnTo>
                  <a:pt x="582287" y="1104975"/>
                </a:lnTo>
                <a:lnTo>
                  <a:pt x="539598" y="1095509"/>
                </a:lnTo>
                <a:lnTo>
                  <a:pt x="499850" y="1084965"/>
                </a:lnTo>
                <a:lnTo>
                  <a:pt x="462063" y="1073703"/>
                </a:lnTo>
                <a:lnTo>
                  <a:pt x="425582" y="1061961"/>
                </a:lnTo>
                <a:lnTo>
                  <a:pt x="392795" y="1049194"/>
                </a:lnTo>
                <a:lnTo>
                  <a:pt x="362470" y="1035744"/>
                </a:lnTo>
                <a:lnTo>
                  <a:pt x="333787" y="1021839"/>
                </a:lnTo>
                <a:lnTo>
                  <a:pt x="306904" y="1006924"/>
                </a:lnTo>
                <a:lnTo>
                  <a:pt x="281221" y="991336"/>
                </a:lnTo>
                <a:lnTo>
                  <a:pt x="256337" y="975300"/>
                </a:lnTo>
                <a:lnTo>
                  <a:pt x="211756" y="938667"/>
                </a:lnTo>
                <a:lnTo>
                  <a:pt x="172892" y="897457"/>
                </a:lnTo>
                <a:lnTo>
                  <a:pt x="141508" y="850919"/>
                </a:lnTo>
                <a:lnTo>
                  <a:pt x="128624" y="826655"/>
                </a:lnTo>
                <a:lnTo>
                  <a:pt x="117212" y="802013"/>
                </a:lnTo>
                <a:lnTo>
                  <a:pt x="106781" y="777118"/>
                </a:lnTo>
                <a:lnTo>
                  <a:pt x="98417" y="749938"/>
                </a:lnTo>
                <a:lnTo>
                  <a:pt x="91429" y="721235"/>
                </a:lnTo>
                <a:lnTo>
                  <a:pt x="85360" y="691515"/>
                </a:lnTo>
                <a:lnTo>
                  <a:pt x="81313" y="661119"/>
                </a:lnTo>
                <a:lnTo>
                  <a:pt x="78616" y="630272"/>
                </a:lnTo>
                <a:lnTo>
                  <a:pt x="76818" y="599124"/>
                </a:lnTo>
                <a:lnTo>
                  <a:pt x="76324" y="567070"/>
                </a:lnTo>
                <a:lnTo>
                  <a:pt x="76701" y="534412"/>
                </a:lnTo>
                <a:lnTo>
                  <a:pt x="77658" y="501350"/>
                </a:lnTo>
                <a:lnTo>
                  <a:pt x="79706" y="466609"/>
                </a:lnTo>
                <a:lnTo>
                  <a:pt x="82484" y="430749"/>
                </a:lnTo>
                <a:lnTo>
                  <a:pt x="85746" y="394142"/>
                </a:lnTo>
                <a:lnTo>
                  <a:pt x="90743" y="357743"/>
                </a:lnTo>
                <a:lnTo>
                  <a:pt x="96897" y="321482"/>
                </a:lnTo>
                <a:lnTo>
                  <a:pt x="103822" y="285314"/>
                </a:lnTo>
                <a:lnTo>
                  <a:pt x="113377" y="249913"/>
                </a:lnTo>
                <a:lnTo>
                  <a:pt x="124686" y="215024"/>
                </a:lnTo>
                <a:lnTo>
                  <a:pt x="137164" y="180475"/>
                </a:lnTo>
                <a:lnTo>
                  <a:pt x="149717" y="147565"/>
                </a:lnTo>
                <a:lnTo>
                  <a:pt x="162318" y="115747"/>
                </a:lnTo>
                <a:lnTo>
                  <a:pt x="174952" y="84657"/>
                </a:lnTo>
                <a:lnTo>
                  <a:pt x="200221" y="2247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1" name="SMARTInkShape-Group375">
            <a:extLst>
              <a:ext uri="{FF2B5EF4-FFF2-40B4-BE49-F238E27FC236}">
                <a16:creationId xmlns:a16="http://schemas.microsoft.com/office/drawing/2014/main" xmlns="" id="{6998422B-0C99-471E-B389-E0464F971C40}"/>
              </a:ext>
            </a:extLst>
          </p:cNvPr>
          <p:cNvGrpSpPr/>
          <p:nvPr/>
        </p:nvGrpSpPr>
        <p:grpSpPr>
          <a:xfrm>
            <a:off x="432164" y="858816"/>
            <a:ext cx="1202974" cy="3795735"/>
            <a:chOff x="432164" y="858816"/>
            <a:chExt cx="1202974" cy="3795735"/>
          </a:xfrm>
        </p:grpSpPr>
        <p:sp>
          <p:nvSpPr>
            <p:cNvPr id="609" name="SMARTInkShape-1843">
              <a:extLst>
                <a:ext uri="{FF2B5EF4-FFF2-40B4-BE49-F238E27FC236}">
                  <a16:creationId xmlns:a16="http://schemas.microsoft.com/office/drawing/2014/main" xmlns="" id="{D74C610D-2BAE-4D13-B2E5-4A75C22C7B75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32164" y="858816"/>
              <a:ext cx="1110887" cy="3709482"/>
            </a:xfrm>
            <a:custGeom>
              <a:avLst/>
              <a:gdLst/>
              <a:ahLst/>
              <a:cxnLst/>
              <a:rect l="0" t="0" r="0" b="0"/>
              <a:pathLst>
                <a:path w="1110887" h="3709482">
                  <a:moveTo>
                    <a:pt x="374286" y="36534"/>
                  </a:moveTo>
                  <a:lnTo>
                    <a:pt x="374286" y="36534"/>
                  </a:lnTo>
                  <a:lnTo>
                    <a:pt x="381194" y="19575"/>
                  </a:lnTo>
                  <a:lnTo>
                    <a:pt x="383124" y="16761"/>
                  </a:lnTo>
                  <a:lnTo>
                    <a:pt x="383706" y="14180"/>
                  </a:lnTo>
                  <a:lnTo>
                    <a:pt x="383388" y="11753"/>
                  </a:lnTo>
                  <a:lnTo>
                    <a:pt x="382471" y="9430"/>
                  </a:lnTo>
                  <a:lnTo>
                    <a:pt x="375807" y="4968"/>
                  </a:lnTo>
                  <a:lnTo>
                    <a:pt x="371067" y="2790"/>
                  </a:lnTo>
                  <a:lnTo>
                    <a:pt x="331630" y="0"/>
                  </a:lnTo>
                  <a:lnTo>
                    <a:pt x="287015" y="3053"/>
                  </a:lnTo>
                  <a:lnTo>
                    <a:pt x="254595" y="4015"/>
                  </a:lnTo>
                  <a:lnTo>
                    <a:pt x="207981" y="11298"/>
                  </a:lnTo>
                  <a:lnTo>
                    <a:pt x="169631" y="25764"/>
                  </a:lnTo>
                  <a:lnTo>
                    <a:pt x="132555" y="50198"/>
                  </a:lnTo>
                  <a:lnTo>
                    <a:pt x="87876" y="91470"/>
                  </a:lnTo>
                  <a:lnTo>
                    <a:pt x="59961" y="132931"/>
                  </a:lnTo>
                  <a:lnTo>
                    <a:pt x="42440" y="166866"/>
                  </a:lnTo>
                  <a:lnTo>
                    <a:pt x="29008" y="204996"/>
                  </a:lnTo>
                  <a:lnTo>
                    <a:pt x="19746" y="246873"/>
                  </a:lnTo>
                  <a:lnTo>
                    <a:pt x="15629" y="293707"/>
                  </a:lnTo>
                  <a:lnTo>
                    <a:pt x="13826" y="318755"/>
                  </a:lnTo>
                  <a:lnTo>
                    <a:pt x="11918" y="344626"/>
                  </a:lnTo>
                  <a:lnTo>
                    <a:pt x="9941" y="371045"/>
                  </a:lnTo>
                  <a:lnTo>
                    <a:pt x="7917" y="399242"/>
                  </a:lnTo>
                  <a:lnTo>
                    <a:pt x="5862" y="428622"/>
                  </a:lnTo>
                  <a:lnTo>
                    <a:pt x="3787" y="458793"/>
                  </a:lnTo>
                  <a:lnTo>
                    <a:pt x="2403" y="490901"/>
                  </a:lnTo>
                  <a:lnTo>
                    <a:pt x="1481" y="524301"/>
                  </a:lnTo>
                  <a:lnTo>
                    <a:pt x="866" y="558562"/>
                  </a:lnTo>
                  <a:lnTo>
                    <a:pt x="456" y="595514"/>
                  </a:lnTo>
                  <a:lnTo>
                    <a:pt x="183" y="634259"/>
                  </a:lnTo>
                  <a:lnTo>
                    <a:pt x="0" y="674201"/>
                  </a:lnTo>
                  <a:lnTo>
                    <a:pt x="1290" y="716351"/>
                  </a:lnTo>
                  <a:lnTo>
                    <a:pt x="3561" y="759973"/>
                  </a:lnTo>
                  <a:lnTo>
                    <a:pt x="6486" y="804577"/>
                  </a:lnTo>
                  <a:lnTo>
                    <a:pt x="9847" y="850540"/>
                  </a:lnTo>
                  <a:lnTo>
                    <a:pt x="13499" y="897410"/>
                  </a:lnTo>
                  <a:lnTo>
                    <a:pt x="17345" y="944885"/>
                  </a:lnTo>
                  <a:lnTo>
                    <a:pt x="22025" y="994879"/>
                  </a:lnTo>
                  <a:lnTo>
                    <a:pt x="27262" y="1046553"/>
                  </a:lnTo>
                  <a:lnTo>
                    <a:pt x="32870" y="1099346"/>
                  </a:lnTo>
                  <a:lnTo>
                    <a:pt x="38725" y="1152887"/>
                  </a:lnTo>
                  <a:lnTo>
                    <a:pt x="44746" y="1206925"/>
                  </a:lnTo>
                  <a:lnTo>
                    <a:pt x="50876" y="1261295"/>
                  </a:lnTo>
                  <a:lnTo>
                    <a:pt x="56374" y="1315885"/>
                  </a:lnTo>
                  <a:lnTo>
                    <a:pt x="61450" y="1370624"/>
                  </a:lnTo>
                  <a:lnTo>
                    <a:pt x="66245" y="1425460"/>
                  </a:lnTo>
                  <a:lnTo>
                    <a:pt x="71559" y="1482479"/>
                  </a:lnTo>
                  <a:lnTo>
                    <a:pt x="77218" y="1540953"/>
                  </a:lnTo>
                  <a:lnTo>
                    <a:pt x="83107" y="1600397"/>
                  </a:lnTo>
                  <a:lnTo>
                    <a:pt x="89856" y="1657665"/>
                  </a:lnTo>
                  <a:lnTo>
                    <a:pt x="97177" y="1713482"/>
                  </a:lnTo>
                  <a:lnTo>
                    <a:pt x="104880" y="1768333"/>
                  </a:lnTo>
                  <a:lnTo>
                    <a:pt x="112838" y="1822539"/>
                  </a:lnTo>
                  <a:lnTo>
                    <a:pt x="120965" y="1876315"/>
                  </a:lnTo>
                  <a:lnTo>
                    <a:pt x="129205" y="1929804"/>
                  </a:lnTo>
                  <a:lnTo>
                    <a:pt x="138932" y="1982398"/>
                  </a:lnTo>
                  <a:lnTo>
                    <a:pt x="149650" y="2034393"/>
                  </a:lnTo>
                  <a:lnTo>
                    <a:pt x="161029" y="2085990"/>
                  </a:lnTo>
                  <a:lnTo>
                    <a:pt x="172142" y="2136616"/>
                  </a:lnTo>
                  <a:lnTo>
                    <a:pt x="183079" y="2186594"/>
                  </a:lnTo>
                  <a:lnTo>
                    <a:pt x="193898" y="2236141"/>
                  </a:lnTo>
                  <a:lnTo>
                    <a:pt x="203933" y="2285400"/>
                  </a:lnTo>
                  <a:lnTo>
                    <a:pt x="213445" y="2334466"/>
                  </a:lnTo>
                  <a:lnTo>
                    <a:pt x="222609" y="2383406"/>
                  </a:lnTo>
                  <a:lnTo>
                    <a:pt x="232246" y="2431554"/>
                  </a:lnTo>
                  <a:lnTo>
                    <a:pt x="242198" y="2479175"/>
                  </a:lnTo>
                  <a:lnTo>
                    <a:pt x="252361" y="2526445"/>
                  </a:lnTo>
                  <a:lnTo>
                    <a:pt x="261958" y="2572069"/>
                  </a:lnTo>
                  <a:lnTo>
                    <a:pt x="271178" y="2616596"/>
                  </a:lnTo>
                  <a:lnTo>
                    <a:pt x="280148" y="2660392"/>
                  </a:lnTo>
                  <a:lnTo>
                    <a:pt x="288949" y="2702995"/>
                  </a:lnTo>
                  <a:lnTo>
                    <a:pt x="297639" y="2744802"/>
                  </a:lnTo>
                  <a:lnTo>
                    <a:pt x="306255" y="2786080"/>
                  </a:lnTo>
                  <a:lnTo>
                    <a:pt x="314115" y="2825592"/>
                  </a:lnTo>
                  <a:lnTo>
                    <a:pt x="321472" y="2863928"/>
                  </a:lnTo>
                  <a:lnTo>
                    <a:pt x="328493" y="2901480"/>
                  </a:lnTo>
                  <a:lnTo>
                    <a:pt x="334585" y="2937803"/>
                  </a:lnTo>
                  <a:lnTo>
                    <a:pt x="340058" y="2973308"/>
                  </a:lnTo>
                  <a:lnTo>
                    <a:pt x="345117" y="3008267"/>
                  </a:lnTo>
                  <a:lnTo>
                    <a:pt x="349196" y="3040744"/>
                  </a:lnTo>
                  <a:lnTo>
                    <a:pt x="352620" y="3071569"/>
                  </a:lnTo>
                  <a:lnTo>
                    <a:pt x="355609" y="3101290"/>
                  </a:lnTo>
                  <a:lnTo>
                    <a:pt x="358307" y="3129572"/>
                  </a:lnTo>
                  <a:lnTo>
                    <a:pt x="360811" y="3156892"/>
                  </a:lnTo>
                  <a:lnTo>
                    <a:pt x="363186" y="3183573"/>
                  </a:lnTo>
                  <a:lnTo>
                    <a:pt x="365475" y="3208415"/>
                  </a:lnTo>
                  <a:lnTo>
                    <a:pt x="369900" y="3254833"/>
                  </a:lnTo>
                  <a:lnTo>
                    <a:pt x="372336" y="3298982"/>
                  </a:lnTo>
                  <a:lnTo>
                    <a:pt x="373420" y="3341416"/>
                  </a:lnTo>
                  <a:lnTo>
                    <a:pt x="373901" y="3381443"/>
                  </a:lnTo>
                  <a:lnTo>
                    <a:pt x="375996" y="3418517"/>
                  </a:lnTo>
                  <a:lnTo>
                    <a:pt x="379985" y="3453105"/>
                  </a:lnTo>
                  <a:lnTo>
                    <a:pt x="390870" y="3499639"/>
                  </a:lnTo>
                  <a:lnTo>
                    <a:pt x="409303" y="3541255"/>
                  </a:lnTo>
                  <a:lnTo>
                    <a:pt x="438519" y="3581730"/>
                  </a:lnTo>
                  <a:lnTo>
                    <a:pt x="478517" y="3622861"/>
                  </a:lnTo>
                  <a:lnTo>
                    <a:pt x="514088" y="3644334"/>
                  </a:lnTo>
                  <a:lnTo>
                    <a:pt x="553214" y="3657114"/>
                  </a:lnTo>
                  <a:lnTo>
                    <a:pt x="584102" y="3663099"/>
                  </a:lnTo>
                  <a:lnTo>
                    <a:pt x="620408" y="3668111"/>
                  </a:lnTo>
                  <a:lnTo>
                    <a:pt x="662179" y="3672692"/>
                  </a:lnTo>
                  <a:lnTo>
                    <a:pt x="686159" y="3674899"/>
                  </a:lnTo>
                  <a:lnTo>
                    <a:pt x="711318" y="3677078"/>
                  </a:lnTo>
                  <a:lnTo>
                    <a:pt x="738674" y="3679235"/>
                  </a:lnTo>
                  <a:lnTo>
                    <a:pt x="767495" y="3681380"/>
                  </a:lnTo>
                  <a:lnTo>
                    <a:pt x="797292" y="3683514"/>
                  </a:lnTo>
                  <a:lnTo>
                    <a:pt x="827034" y="3686349"/>
                  </a:lnTo>
                  <a:lnTo>
                    <a:pt x="856740" y="3689649"/>
                  </a:lnTo>
                  <a:lnTo>
                    <a:pt x="886422" y="3693261"/>
                  </a:lnTo>
                  <a:lnTo>
                    <a:pt x="914677" y="3696374"/>
                  </a:lnTo>
                  <a:lnTo>
                    <a:pt x="941980" y="3699155"/>
                  </a:lnTo>
                  <a:lnTo>
                    <a:pt x="968649" y="3701715"/>
                  </a:lnTo>
                  <a:lnTo>
                    <a:pt x="1015214" y="3706440"/>
                  </a:lnTo>
                  <a:lnTo>
                    <a:pt x="1054254" y="3709481"/>
                  </a:lnTo>
                  <a:lnTo>
                    <a:pt x="1110886" y="37068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1844">
              <a:extLst>
                <a:ext uri="{FF2B5EF4-FFF2-40B4-BE49-F238E27FC236}">
                  <a16:creationId xmlns:a16="http://schemas.microsoft.com/office/drawing/2014/main" xmlns="" id="{B0D5B69C-6FF3-48BE-B877-2CA97C615C27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498600" y="4451873"/>
              <a:ext cx="136538" cy="202678"/>
            </a:xfrm>
            <a:custGeom>
              <a:avLst/>
              <a:gdLst/>
              <a:ahLst/>
              <a:cxnLst/>
              <a:rect l="0" t="0" r="0" b="0"/>
              <a:pathLst>
                <a:path w="136538" h="202678">
                  <a:moveTo>
                    <a:pt x="50800" y="12177"/>
                  </a:moveTo>
                  <a:lnTo>
                    <a:pt x="50800" y="12177"/>
                  </a:lnTo>
                  <a:lnTo>
                    <a:pt x="39865" y="1242"/>
                  </a:lnTo>
                  <a:lnTo>
                    <a:pt x="39982" y="654"/>
                  </a:lnTo>
                  <a:lnTo>
                    <a:pt x="40766" y="261"/>
                  </a:lnTo>
                  <a:lnTo>
                    <a:pt x="41994" y="0"/>
                  </a:lnTo>
                  <a:lnTo>
                    <a:pt x="74120" y="8361"/>
                  </a:lnTo>
                  <a:lnTo>
                    <a:pt x="98005" y="21159"/>
                  </a:lnTo>
                  <a:lnTo>
                    <a:pt x="119585" y="41728"/>
                  </a:lnTo>
                  <a:lnTo>
                    <a:pt x="136013" y="69067"/>
                  </a:lnTo>
                  <a:lnTo>
                    <a:pt x="136537" y="79737"/>
                  </a:lnTo>
                  <a:lnTo>
                    <a:pt x="129592" y="102882"/>
                  </a:lnTo>
                  <a:lnTo>
                    <a:pt x="92961" y="143083"/>
                  </a:lnTo>
                  <a:lnTo>
                    <a:pt x="57779" y="167959"/>
                  </a:lnTo>
                  <a:lnTo>
                    <a:pt x="0" y="2026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0" name="SMARTInkShape-Group376">
            <a:extLst>
              <a:ext uri="{FF2B5EF4-FFF2-40B4-BE49-F238E27FC236}">
                <a16:creationId xmlns:a16="http://schemas.microsoft.com/office/drawing/2014/main" xmlns="" id="{779B8DF4-7DD0-4504-9EF9-968E9496C941}"/>
              </a:ext>
            </a:extLst>
          </p:cNvPr>
          <p:cNvGrpSpPr/>
          <p:nvPr/>
        </p:nvGrpSpPr>
        <p:grpSpPr>
          <a:xfrm>
            <a:off x="2076711" y="4363710"/>
            <a:ext cx="1123690" cy="451570"/>
            <a:chOff x="2076711" y="4363710"/>
            <a:chExt cx="1123690" cy="451570"/>
          </a:xfrm>
        </p:grpSpPr>
        <p:sp>
          <p:nvSpPr>
            <p:cNvPr id="612" name="SMARTInkShape-1845">
              <a:extLst>
                <a:ext uri="{FF2B5EF4-FFF2-40B4-BE49-F238E27FC236}">
                  <a16:creationId xmlns:a16="http://schemas.microsoft.com/office/drawing/2014/main" xmlns="" id="{A66834EF-491B-49C9-8C3D-08035C0D6B74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2844800" y="4456907"/>
              <a:ext cx="152401" cy="109434"/>
            </a:xfrm>
            <a:custGeom>
              <a:avLst/>
              <a:gdLst/>
              <a:ahLst/>
              <a:cxnLst/>
              <a:rect l="0" t="0" r="0" b="0"/>
              <a:pathLst>
                <a:path w="152401" h="109434">
                  <a:moveTo>
                    <a:pt x="0" y="19843"/>
                  </a:moveTo>
                  <a:lnTo>
                    <a:pt x="0" y="19843"/>
                  </a:lnTo>
                  <a:lnTo>
                    <a:pt x="3371" y="16472"/>
                  </a:lnTo>
                  <a:lnTo>
                    <a:pt x="5026" y="12935"/>
                  </a:lnTo>
                  <a:lnTo>
                    <a:pt x="5467" y="11004"/>
                  </a:lnTo>
                  <a:lnTo>
                    <a:pt x="9460" y="4916"/>
                  </a:lnTo>
                  <a:lnTo>
                    <a:pt x="11245" y="4953"/>
                  </a:lnTo>
                  <a:lnTo>
                    <a:pt x="13141" y="6388"/>
                  </a:lnTo>
                  <a:lnTo>
                    <a:pt x="15111" y="8756"/>
                  </a:lnTo>
                  <a:lnTo>
                    <a:pt x="21254" y="28944"/>
                  </a:lnTo>
                  <a:lnTo>
                    <a:pt x="24581" y="71029"/>
                  </a:lnTo>
                  <a:lnTo>
                    <a:pt x="25352" y="109433"/>
                  </a:lnTo>
                  <a:lnTo>
                    <a:pt x="25368" y="109203"/>
                  </a:lnTo>
                  <a:lnTo>
                    <a:pt x="36229" y="65432"/>
                  </a:lnTo>
                  <a:lnTo>
                    <a:pt x="46380" y="22577"/>
                  </a:lnTo>
                  <a:lnTo>
                    <a:pt x="55841" y="2779"/>
                  </a:lnTo>
                  <a:lnTo>
                    <a:pt x="58394" y="0"/>
                  </a:lnTo>
                  <a:lnTo>
                    <a:pt x="61507" y="265"/>
                  </a:lnTo>
                  <a:lnTo>
                    <a:pt x="68729" y="6203"/>
                  </a:lnTo>
                  <a:lnTo>
                    <a:pt x="84382" y="44835"/>
                  </a:lnTo>
                  <a:lnTo>
                    <a:pt x="87562" y="57430"/>
                  </a:lnTo>
                  <a:lnTo>
                    <a:pt x="88713" y="59012"/>
                  </a:lnTo>
                  <a:lnTo>
                    <a:pt x="90187" y="59362"/>
                  </a:lnTo>
                  <a:lnTo>
                    <a:pt x="91874" y="58888"/>
                  </a:lnTo>
                  <a:lnTo>
                    <a:pt x="95631" y="54600"/>
                  </a:lnTo>
                  <a:lnTo>
                    <a:pt x="99653" y="46581"/>
                  </a:lnTo>
                  <a:lnTo>
                    <a:pt x="107294" y="26903"/>
                  </a:lnTo>
                  <a:lnTo>
                    <a:pt x="120926" y="9470"/>
                  </a:lnTo>
                  <a:lnTo>
                    <a:pt x="127358" y="4649"/>
                  </a:lnTo>
                  <a:lnTo>
                    <a:pt x="130061" y="4775"/>
                  </a:lnTo>
                  <a:lnTo>
                    <a:pt x="132568" y="6270"/>
                  </a:lnTo>
                  <a:lnTo>
                    <a:pt x="134946" y="8677"/>
                  </a:lnTo>
                  <a:lnTo>
                    <a:pt x="137587" y="16998"/>
                  </a:lnTo>
                  <a:lnTo>
                    <a:pt x="146422" y="63834"/>
                  </a:lnTo>
                  <a:lnTo>
                    <a:pt x="152400" y="896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1846">
              <a:extLst>
                <a:ext uri="{FF2B5EF4-FFF2-40B4-BE49-F238E27FC236}">
                  <a16:creationId xmlns:a16="http://schemas.microsoft.com/office/drawing/2014/main" xmlns="" id="{45B32616-786D-40C5-B060-850340E5AC65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3032760" y="4458116"/>
              <a:ext cx="78741" cy="69435"/>
            </a:xfrm>
            <a:custGeom>
              <a:avLst/>
              <a:gdLst/>
              <a:ahLst/>
              <a:cxnLst/>
              <a:rect l="0" t="0" r="0" b="0"/>
              <a:pathLst>
                <a:path w="78741" h="69435">
                  <a:moveTo>
                    <a:pt x="53340" y="18634"/>
                  </a:moveTo>
                  <a:lnTo>
                    <a:pt x="53340" y="18634"/>
                  </a:lnTo>
                  <a:lnTo>
                    <a:pt x="39525" y="6700"/>
                  </a:lnTo>
                  <a:lnTo>
                    <a:pt x="31678" y="2747"/>
                  </a:lnTo>
                  <a:lnTo>
                    <a:pt x="14312" y="0"/>
                  </a:lnTo>
                  <a:lnTo>
                    <a:pt x="11799" y="1978"/>
                  </a:lnTo>
                  <a:lnTo>
                    <a:pt x="4891" y="14875"/>
                  </a:lnTo>
                  <a:lnTo>
                    <a:pt x="528" y="26135"/>
                  </a:lnTo>
                  <a:lnTo>
                    <a:pt x="0" y="38196"/>
                  </a:lnTo>
                  <a:lnTo>
                    <a:pt x="2116" y="48495"/>
                  </a:lnTo>
                  <a:lnTo>
                    <a:pt x="3669" y="51241"/>
                  </a:lnTo>
                  <a:lnTo>
                    <a:pt x="5409" y="53072"/>
                  </a:lnTo>
                  <a:lnTo>
                    <a:pt x="9224" y="55107"/>
                  </a:lnTo>
                  <a:lnTo>
                    <a:pt x="11229" y="55650"/>
                  </a:lnTo>
                  <a:lnTo>
                    <a:pt x="13272" y="54600"/>
                  </a:lnTo>
                  <a:lnTo>
                    <a:pt x="17422" y="49670"/>
                  </a:lnTo>
                  <a:lnTo>
                    <a:pt x="26067" y="27816"/>
                  </a:lnTo>
                  <a:lnTo>
                    <a:pt x="27108" y="23420"/>
                  </a:lnTo>
                  <a:lnTo>
                    <a:pt x="27385" y="23236"/>
                  </a:lnTo>
                  <a:lnTo>
                    <a:pt x="27570" y="23819"/>
                  </a:lnTo>
                  <a:lnTo>
                    <a:pt x="57163" y="61750"/>
                  </a:lnTo>
                  <a:lnTo>
                    <a:pt x="65857" y="66018"/>
                  </a:lnTo>
                  <a:lnTo>
                    <a:pt x="78740" y="694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1847">
              <a:extLst>
                <a:ext uri="{FF2B5EF4-FFF2-40B4-BE49-F238E27FC236}">
                  <a16:creationId xmlns:a16="http://schemas.microsoft.com/office/drawing/2014/main" xmlns="" id="{DECCE5B6-F2D4-43C0-BEB5-CF02AC12FC5C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3149600" y="4476750"/>
              <a:ext cx="50801" cy="88901"/>
            </a:xfrm>
            <a:custGeom>
              <a:avLst/>
              <a:gdLst/>
              <a:ahLst/>
              <a:cxnLst/>
              <a:rect l="0" t="0" r="0" b="0"/>
              <a:pathLst>
                <a:path w="50801" h="88901">
                  <a:moveTo>
                    <a:pt x="50800" y="0"/>
                  </a:moveTo>
                  <a:lnTo>
                    <a:pt x="50800" y="0"/>
                  </a:lnTo>
                  <a:lnTo>
                    <a:pt x="47429" y="0"/>
                  </a:lnTo>
                  <a:lnTo>
                    <a:pt x="38591" y="6742"/>
                  </a:lnTo>
                  <a:lnTo>
                    <a:pt x="14674" y="4753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1848">
              <a:extLst>
                <a:ext uri="{FF2B5EF4-FFF2-40B4-BE49-F238E27FC236}">
                  <a16:creationId xmlns:a16="http://schemas.microsoft.com/office/drawing/2014/main" xmlns="" id="{2476C4E4-5367-4DB4-9005-5B6828CEC89D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2990850" y="4698107"/>
              <a:ext cx="152401" cy="117173"/>
            </a:xfrm>
            <a:custGeom>
              <a:avLst/>
              <a:gdLst/>
              <a:ahLst/>
              <a:cxnLst/>
              <a:rect l="0" t="0" r="0" b="0"/>
              <a:pathLst>
                <a:path w="152401" h="117173">
                  <a:moveTo>
                    <a:pt x="0" y="19943"/>
                  </a:moveTo>
                  <a:lnTo>
                    <a:pt x="0" y="19943"/>
                  </a:lnTo>
                  <a:lnTo>
                    <a:pt x="3371" y="13201"/>
                  </a:lnTo>
                  <a:lnTo>
                    <a:pt x="7186" y="11215"/>
                  </a:lnTo>
                  <a:lnTo>
                    <a:pt x="18951" y="9008"/>
                  </a:lnTo>
                  <a:lnTo>
                    <a:pt x="41442" y="11137"/>
                  </a:lnTo>
                  <a:lnTo>
                    <a:pt x="57694" y="20027"/>
                  </a:lnTo>
                  <a:lnTo>
                    <a:pt x="65980" y="26349"/>
                  </a:lnTo>
                  <a:lnTo>
                    <a:pt x="75185" y="42781"/>
                  </a:lnTo>
                  <a:lnTo>
                    <a:pt x="77640" y="52102"/>
                  </a:lnTo>
                  <a:lnTo>
                    <a:pt x="76605" y="71865"/>
                  </a:lnTo>
                  <a:lnTo>
                    <a:pt x="70735" y="90997"/>
                  </a:lnTo>
                  <a:lnTo>
                    <a:pt x="61071" y="106556"/>
                  </a:lnTo>
                  <a:lnTo>
                    <a:pt x="51602" y="114882"/>
                  </a:lnTo>
                  <a:lnTo>
                    <a:pt x="47101" y="117103"/>
                  </a:lnTo>
                  <a:lnTo>
                    <a:pt x="43395" y="117172"/>
                  </a:lnTo>
                  <a:lnTo>
                    <a:pt x="40219" y="115807"/>
                  </a:lnTo>
                  <a:lnTo>
                    <a:pt x="37395" y="113485"/>
                  </a:lnTo>
                  <a:lnTo>
                    <a:pt x="36925" y="109116"/>
                  </a:lnTo>
                  <a:lnTo>
                    <a:pt x="40165" y="96734"/>
                  </a:lnTo>
                  <a:lnTo>
                    <a:pt x="56664" y="70526"/>
                  </a:lnTo>
                  <a:lnTo>
                    <a:pt x="100769" y="26543"/>
                  </a:lnTo>
                  <a:lnTo>
                    <a:pt x="127909" y="612"/>
                  </a:lnTo>
                  <a:lnTo>
                    <a:pt x="129723" y="0"/>
                  </a:lnTo>
                  <a:lnTo>
                    <a:pt x="130932" y="298"/>
                  </a:lnTo>
                  <a:lnTo>
                    <a:pt x="109994" y="39565"/>
                  </a:lnTo>
                  <a:lnTo>
                    <a:pt x="107212" y="57356"/>
                  </a:lnTo>
                  <a:lnTo>
                    <a:pt x="109033" y="73260"/>
                  </a:lnTo>
                  <a:lnTo>
                    <a:pt x="114546" y="85032"/>
                  </a:lnTo>
                  <a:lnTo>
                    <a:pt x="127345" y="93086"/>
                  </a:lnTo>
                  <a:lnTo>
                    <a:pt x="152400" y="1024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1849">
              <a:extLst>
                <a:ext uri="{FF2B5EF4-FFF2-40B4-BE49-F238E27FC236}">
                  <a16:creationId xmlns:a16="http://schemas.microsoft.com/office/drawing/2014/main" xmlns="" id="{10C68F0E-32A9-452E-838C-EADA46691CB5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3125083" y="4464311"/>
              <a:ext cx="75318" cy="63240"/>
            </a:xfrm>
            <a:custGeom>
              <a:avLst/>
              <a:gdLst/>
              <a:ahLst/>
              <a:cxnLst/>
              <a:rect l="0" t="0" r="0" b="0"/>
              <a:pathLst>
                <a:path w="75318" h="63240">
                  <a:moveTo>
                    <a:pt x="5467" y="6089"/>
                  </a:moveTo>
                  <a:lnTo>
                    <a:pt x="5467" y="6089"/>
                  </a:lnTo>
                  <a:lnTo>
                    <a:pt x="0" y="622"/>
                  </a:lnTo>
                  <a:lnTo>
                    <a:pt x="411" y="327"/>
                  </a:lnTo>
                  <a:lnTo>
                    <a:pt x="2750" y="0"/>
                  </a:lnTo>
                  <a:lnTo>
                    <a:pt x="35114" y="20809"/>
                  </a:lnTo>
                  <a:lnTo>
                    <a:pt x="75317" y="632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1850">
              <a:extLst>
                <a:ext uri="{FF2B5EF4-FFF2-40B4-BE49-F238E27FC236}">
                  <a16:creationId xmlns:a16="http://schemas.microsoft.com/office/drawing/2014/main" xmlns="" id="{47FDCAE7-EF02-47BE-8B44-3279F0B8B9CB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2573477" y="4385097"/>
              <a:ext cx="125274" cy="390104"/>
            </a:xfrm>
            <a:custGeom>
              <a:avLst/>
              <a:gdLst/>
              <a:ahLst/>
              <a:cxnLst/>
              <a:rect l="0" t="0" r="0" b="0"/>
              <a:pathLst>
                <a:path w="125274" h="390104">
                  <a:moveTo>
                    <a:pt x="93523" y="9103"/>
                  </a:moveTo>
                  <a:lnTo>
                    <a:pt x="93523" y="9103"/>
                  </a:lnTo>
                  <a:lnTo>
                    <a:pt x="93523" y="5732"/>
                  </a:lnTo>
                  <a:lnTo>
                    <a:pt x="89760" y="2195"/>
                  </a:lnTo>
                  <a:lnTo>
                    <a:pt x="86781" y="264"/>
                  </a:lnTo>
                  <a:lnTo>
                    <a:pt x="77826" y="0"/>
                  </a:lnTo>
                  <a:lnTo>
                    <a:pt x="72475" y="918"/>
                  </a:lnTo>
                  <a:lnTo>
                    <a:pt x="54831" y="12323"/>
                  </a:lnTo>
                  <a:lnTo>
                    <a:pt x="36198" y="39219"/>
                  </a:lnTo>
                  <a:lnTo>
                    <a:pt x="23595" y="69525"/>
                  </a:lnTo>
                  <a:lnTo>
                    <a:pt x="11644" y="108629"/>
                  </a:lnTo>
                  <a:lnTo>
                    <a:pt x="6481" y="131897"/>
                  </a:lnTo>
                  <a:lnTo>
                    <a:pt x="1629" y="156584"/>
                  </a:lnTo>
                  <a:lnTo>
                    <a:pt x="0" y="202825"/>
                  </a:lnTo>
                  <a:lnTo>
                    <a:pt x="5390" y="245485"/>
                  </a:lnTo>
                  <a:lnTo>
                    <a:pt x="17194" y="283260"/>
                  </a:lnTo>
                  <a:lnTo>
                    <a:pt x="33728" y="316982"/>
                  </a:lnTo>
                  <a:lnTo>
                    <a:pt x="52837" y="345610"/>
                  </a:lnTo>
                  <a:lnTo>
                    <a:pt x="73088" y="365389"/>
                  </a:lnTo>
                  <a:lnTo>
                    <a:pt x="125273" y="3901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1851">
              <a:extLst>
                <a:ext uri="{FF2B5EF4-FFF2-40B4-BE49-F238E27FC236}">
                  <a16:creationId xmlns:a16="http://schemas.microsoft.com/office/drawing/2014/main" xmlns="" id="{30E5151A-0C39-4886-805D-2AF7F444B134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2197100" y="4527550"/>
              <a:ext cx="158751" cy="208434"/>
            </a:xfrm>
            <a:custGeom>
              <a:avLst/>
              <a:gdLst/>
              <a:ahLst/>
              <a:cxnLst/>
              <a:rect l="0" t="0" r="0" b="0"/>
              <a:pathLst>
                <a:path w="158751" h="208434">
                  <a:moveTo>
                    <a:pt x="0" y="95250"/>
                  </a:moveTo>
                  <a:lnTo>
                    <a:pt x="0" y="95250"/>
                  </a:lnTo>
                  <a:lnTo>
                    <a:pt x="0" y="88508"/>
                  </a:lnTo>
                  <a:lnTo>
                    <a:pt x="1881" y="83316"/>
                  </a:lnTo>
                  <a:lnTo>
                    <a:pt x="3371" y="80944"/>
                  </a:lnTo>
                  <a:lnTo>
                    <a:pt x="18951" y="74235"/>
                  </a:lnTo>
                  <a:lnTo>
                    <a:pt x="33588" y="75562"/>
                  </a:lnTo>
                  <a:lnTo>
                    <a:pt x="50205" y="82266"/>
                  </a:lnTo>
                  <a:lnTo>
                    <a:pt x="69351" y="94653"/>
                  </a:lnTo>
                  <a:lnTo>
                    <a:pt x="82093" y="113329"/>
                  </a:lnTo>
                  <a:lnTo>
                    <a:pt x="89402" y="136446"/>
                  </a:lnTo>
                  <a:lnTo>
                    <a:pt x="92106" y="174405"/>
                  </a:lnTo>
                  <a:lnTo>
                    <a:pt x="87738" y="192519"/>
                  </a:lnTo>
                  <a:lnTo>
                    <a:pt x="81093" y="203862"/>
                  </a:lnTo>
                  <a:lnTo>
                    <a:pt x="77345" y="207875"/>
                  </a:lnTo>
                  <a:lnTo>
                    <a:pt x="74141" y="208433"/>
                  </a:lnTo>
                  <a:lnTo>
                    <a:pt x="71300" y="206689"/>
                  </a:lnTo>
                  <a:lnTo>
                    <a:pt x="68700" y="203409"/>
                  </a:lnTo>
                  <a:lnTo>
                    <a:pt x="65041" y="171826"/>
                  </a:lnTo>
                  <a:lnTo>
                    <a:pt x="69829" y="138691"/>
                  </a:lnTo>
                  <a:lnTo>
                    <a:pt x="80424" y="101857"/>
                  </a:lnTo>
                  <a:lnTo>
                    <a:pt x="96892" y="66672"/>
                  </a:lnTo>
                  <a:lnTo>
                    <a:pt x="122626" y="28613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1852">
              <a:extLst>
                <a:ext uri="{FF2B5EF4-FFF2-40B4-BE49-F238E27FC236}">
                  <a16:creationId xmlns:a16="http://schemas.microsoft.com/office/drawing/2014/main" xmlns="" id="{7945A421-7055-4C86-8756-F327B6008636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2076711" y="4363710"/>
              <a:ext cx="132157" cy="395268"/>
            </a:xfrm>
            <a:custGeom>
              <a:avLst/>
              <a:gdLst/>
              <a:ahLst/>
              <a:cxnLst/>
              <a:rect l="0" t="0" r="0" b="0"/>
              <a:pathLst>
                <a:path w="132157" h="395268">
                  <a:moveTo>
                    <a:pt x="6089" y="138440"/>
                  </a:moveTo>
                  <a:lnTo>
                    <a:pt x="6089" y="138440"/>
                  </a:lnTo>
                  <a:lnTo>
                    <a:pt x="2718" y="138440"/>
                  </a:lnTo>
                  <a:lnTo>
                    <a:pt x="1725" y="137734"/>
                  </a:lnTo>
                  <a:lnTo>
                    <a:pt x="1063" y="136558"/>
                  </a:lnTo>
                  <a:lnTo>
                    <a:pt x="622" y="135069"/>
                  </a:lnTo>
                  <a:lnTo>
                    <a:pt x="327" y="134782"/>
                  </a:lnTo>
                  <a:lnTo>
                    <a:pt x="131" y="135296"/>
                  </a:lnTo>
                  <a:lnTo>
                    <a:pt x="0" y="136343"/>
                  </a:lnTo>
                  <a:lnTo>
                    <a:pt x="11707" y="183372"/>
                  </a:lnTo>
                  <a:lnTo>
                    <a:pt x="17052" y="214854"/>
                  </a:lnTo>
                  <a:lnTo>
                    <a:pt x="24132" y="252365"/>
                  </a:lnTo>
                  <a:lnTo>
                    <a:pt x="28219" y="292555"/>
                  </a:lnTo>
                  <a:lnTo>
                    <a:pt x="30036" y="331114"/>
                  </a:lnTo>
                  <a:lnTo>
                    <a:pt x="31058" y="373094"/>
                  </a:lnTo>
                  <a:lnTo>
                    <a:pt x="31432" y="395267"/>
                  </a:lnTo>
                  <a:lnTo>
                    <a:pt x="24574" y="356262"/>
                  </a:lnTo>
                  <a:lnTo>
                    <a:pt x="19949" y="319917"/>
                  </a:lnTo>
                  <a:lnTo>
                    <a:pt x="16740" y="295408"/>
                  </a:lnTo>
                  <a:lnTo>
                    <a:pt x="13190" y="268486"/>
                  </a:lnTo>
                  <a:lnTo>
                    <a:pt x="10823" y="240659"/>
                  </a:lnTo>
                  <a:lnTo>
                    <a:pt x="9245" y="212230"/>
                  </a:lnTo>
                  <a:lnTo>
                    <a:pt x="8193" y="183400"/>
                  </a:lnTo>
                  <a:lnTo>
                    <a:pt x="8903" y="157124"/>
                  </a:lnTo>
                  <a:lnTo>
                    <a:pt x="10787" y="132552"/>
                  </a:lnTo>
                  <a:lnTo>
                    <a:pt x="17349" y="89257"/>
                  </a:lnTo>
                  <a:lnTo>
                    <a:pt x="33649" y="42494"/>
                  </a:lnTo>
                  <a:lnTo>
                    <a:pt x="55334" y="12252"/>
                  </a:lnTo>
                  <a:lnTo>
                    <a:pt x="68898" y="1687"/>
                  </a:lnTo>
                  <a:lnTo>
                    <a:pt x="76889" y="0"/>
                  </a:lnTo>
                  <a:lnTo>
                    <a:pt x="95176" y="1887"/>
                  </a:lnTo>
                  <a:lnTo>
                    <a:pt x="103581" y="7894"/>
                  </a:lnTo>
                  <a:lnTo>
                    <a:pt x="118563" y="27738"/>
                  </a:lnTo>
                  <a:lnTo>
                    <a:pt x="132156" y="66677"/>
                  </a:lnTo>
                  <a:lnTo>
                    <a:pt x="130558" y="93140"/>
                  </a:lnTo>
                  <a:lnTo>
                    <a:pt x="121381" y="118307"/>
                  </a:lnTo>
                  <a:lnTo>
                    <a:pt x="105543" y="141251"/>
                  </a:lnTo>
                  <a:lnTo>
                    <a:pt x="76793" y="163888"/>
                  </a:lnTo>
                  <a:lnTo>
                    <a:pt x="60091" y="169035"/>
                  </a:lnTo>
                  <a:lnTo>
                    <a:pt x="46318" y="168971"/>
                  </a:lnTo>
                  <a:lnTo>
                    <a:pt x="25139" y="1638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0" name="SMARTInkShape-Group377">
            <a:extLst>
              <a:ext uri="{FF2B5EF4-FFF2-40B4-BE49-F238E27FC236}">
                <a16:creationId xmlns:a16="http://schemas.microsoft.com/office/drawing/2014/main" xmlns="" id="{B5374D33-E5F7-4B24-94CE-78FF511317FD}"/>
              </a:ext>
            </a:extLst>
          </p:cNvPr>
          <p:cNvGrpSpPr/>
          <p:nvPr/>
        </p:nvGrpSpPr>
        <p:grpSpPr>
          <a:xfrm>
            <a:off x="3517900" y="4307638"/>
            <a:ext cx="882651" cy="531063"/>
            <a:chOff x="3517900" y="4307638"/>
            <a:chExt cx="882651" cy="531063"/>
          </a:xfrm>
        </p:grpSpPr>
        <p:sp>
          <p:nvSpPr>
            <p:cNvPr id="621" name="SMARTInkShape-1853">
              <a:extLst>
                <a:ext uri="{FF2B5EF4-FFF2-40B4-BE49-F238E27FC236}">
                  <a16:creationId xmlns:a16="http://schemas.microsoft.com/office/drawing/2014/main" xmlns="" id="{C5AF3F60-AA21-41DF-97BB-0DE154A63E17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254500" y="4629150"/>
              <a:ext cx="107951" cy="11648"/>
            </a:xfrm>
            <a:custGeom>
              <a:avLst/>
              <a:gdLst/>
              <a:ahLst/>
              <a:cxnLst/>
              <a:rect l="0" t="0" r="0" b="0"/>
              <a:pathLst>
                <a:path w="107951" h="11648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2822" y="8728"/>
                  </a:lnTo>
                  <a:lnTo>
                    <a:pt x="22395" y="11523"/>
                  </a:lnTo>
                  <a:lnTo>
                    <a:pt x="57827" y="11647"/>
                  </a:lnTo>
                  <a:lnTo>
                    <a:pt x="10795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1854">
              <a:extLst>
                <a:ext uri="{FF2B5EF4-FFF2-40B4-BE49-F238E27FC236}">
                  <a16:creationId xmlns:a16="http://schemas.microsoft.com/office/drawing/2014/main" xmlns="" id="{01829D06-DF1B-48E5-B737-5A50AE116B4B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244492" y="4502150"/>
              <a:ext cx="156059" cy="12701"/>
            </a:xfrm>
            <a:custGeom>
              <a:avLst/>
              <a:gdLst/>
              <a:ahLst/>
              <a:cxnLst/>
              <a:rect l="0" t="0" r="0" b="0"/>
              <a:pathLst>
                <a:path w="156059" h="12701">
                  <a:moveTo>
                    <a:pt x="3658" y="12700"/>
                  </a:moveTo>
                  <a:lnTo>
                    <a:pt x="3658" y="12700"/>
                  </a:lnTo>
                  <a:lnTo>
                    <a:pt x="287" y="12700"/>
                  </a:lnTo>
                  <a:lnTo>
                    <a:pt x="0" y="11994"/>
                  </a:lnTo>
                  <a:lnTo>
                    <a:pt x="1562" y="9329"/>
                  </a:lnTo>
                  <a:lnTo>
                    <a:pt x="8371" y="7674"/>
                  </a:lnTo>
                  <a:lnTo>
                    <a:pt x="50215" y="3240"/>
                  </a:lnTo>
                  <a:lnTo>
                    <a:pt x="81735" y="1440"/>
                  </a:lnTo>
                  <a:lnTo>
                    <a:pt x="123688" y="427"/>
                  </a:lnTo>
                  <a:lnTo>
                    <a:pt x="15605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1855">
              <a:extLst>
                <a:ext uri="{FF2B5EF4-FFF2-40B4-BE49-F238E27FC236}">
                  <a16:creationId xmlns:a16="http://schemas.microsoft.com/office/drawing/2014/main" xmlns="" id="{80004463-6810-489F-B3BD-7CEB4E096791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235450" y="4517829"/>
              <a:ext cx="44451" cy="244672"/>
            </a:xfrm>
            <a:custGeom>
              <a:avLst/>
              <a:gdLst/>
              <a:ahLst/>
              <a:cxnLst/>
              <a:rect l="0" t="0" r="0" b="0"/>
              <a:pathLst>
                <a:path w="44451" h="244672">
                  <a:moveTo>
                    <a:pt x="44450" y="3371"/>
                  </a:moveTo>
                  <a:lnTo>
                    <a:pt x="44450" y="3371"/>
                  </a:lnTo>
                  <a:lnTo>
                    <a:pt x="41079" y="0"/>
                  </a:lnTo>
                  <a:lnTo>
                    <a:pt x="40086" y="1124"/>
                  </a:lnTo>
                  <a:lnTo>
                    <a:pt x="33910" y="47014"/>
                  </a:lnTo>
                  <a:lnTo>
                    <a:pt x="32710" y="78507"/>
                  </a:lnTo>
                  <a:lnTo>
                    <a:pt x="30295" y="113670"/>
                  </a:lnTo>
                  <a:lnTo>
                    <a:pt x="26164" y="149054"/>
                  </a:lnTo>
                  <a:lnTo>
                    <a:pt x="16611" y="195330"/>
                  </a:lnTo>
                  <a:lnTo>
                    <a:pt x="6704" y="233879"/>
                  </a:lnTo>
                  <a:lnTo>
                    <a:pt x="0" y="2446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1856">
              <a:extLst>
                <a:ext uri="{FF2B5EF4-FFF2-40B4-BE49-F238E27FC236}">
                  <a16:creationId xmlns:a16="http://schemas.microsoft.com/office/drawing/2014/main" xmlns="" id="{A5FF124D-7948-45AB-B759-2B540152004A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006850" y="4674483"/>
              <a:ext cx="133351" cy="5468"/>
            </a:xfrm>
            <a:custGeom>
              <a:avLst/>
              <a:gdLst/>
              <a:ahLst/>
              <a:cxnLst/>
              <a:rect l="0" t="0" r="0" b="0"/>
              <a:pathLst>
                <a:path w="133351" h="5468">
                  <a:moveTo>
                    <a:pt x="0" y="5467"/>
                  </a:moveTo>
                  <a:lnTo>
                    <a:pt x="0" y="5467"/>
                  </a:lnTo>
                  <a:lnTo>
                    <a:pt x="6479" y="4761"/>
                  </a:lnTo>
                  <a:lnTo>
                    <a:pt x="39345" y="0"/>
                  </a:lnTo>
                  <a:lnTo>
                    <a:pt x="80392" y="3655"/>
                  </a:lnTo>
                  <a:lnTo>
                    <a:pt x="133350" y="5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1857">
              <a:extLst>
                <a:ext uri="{FF2B5EF4-FFF2-40B4-BE49-F238E27FC236}">
                  <a16:creationId xmlns:a16="http://schemas.microsoft.com/office/drawing/2014/main" xmlns="" id="{7433DF75-BF51-4858-A797-E84E8555DA2D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690517" y="4307638"/>
              <a:ext cx="106784" cy="105613"/>
            </a:xfrm>
            <a:custGeom>
              <a:avLst/>
              <a:gdLst/>
              <a:ahLst/>
              <a:cxnLst/>
              <a:rect l="0" t="0" r="0" b="0"/>
              <a:pathLst>
                <a:path w="106784" h="105613">
                  <a:moveTo>
                    <a:pt x="17883" y="4012"/>
                  </a:moveTo>
                  <a:lnTo>
                    <a:pt x="17883" y="4012"/>
                  </a:lnTo>
                  <a:lnTo>
                    <a:pt x="14512" y="4012"/>
                  </a:lnTo>
                  <a:lnTo>
                    <a:pt x="13519" y="5423"/>
                  </a:lnTo>
                  <a:lnTo>
                    <a:pt x="4742" y="46702"/>
                  </a:lnTo>
                  <a:lnTo>
                    <a:pt x="0" y="66772"/>
                  </a:lnTo>
                  <a:lnTo>
                    <a:pt x="317" y="68431"/>
                  </a:lnTo>
                  <a:lnTo>
                    <a:pt x="1233" y="68829"/>
                  </a:lnTo>
                  <a:lnTo>
                    <a:pt x="2549" y="68390"/>
                  </a:lnTo>
                  <a:lnTo>
                    <a:pt x="38209" y="21301"/>
                  </a:lnTo>
                  <a:lnTo>
                    <a:pt x="57459" y="2393"/>
                  </a:lnTo>
                  <a:lnTo>
                    <a:pt x="63317" y="110"/>
                  </a:lnTo>
                  <a:lnTo>
                    <a:pt x="69339" y="0"/>
                  </a:lnTo>
                  <a:lnTo>
                    <a:pt x="75471" y="1337"/>
                  </a:lnTo>
                  <a:lnTo>
                    <a:pt x="80263" y="5756"/>
                  </a:lnTo>
                  <a:lnTo>
                    <a:pt x="90380" y="28831"/>
                  </a:lnTo>
                  <a:lnTo>
                    <a:pt x="100120" y="70115"/>
                  </a:lnTo>
                  <a:lnTo>
                    <a:pt x="106783" y="1056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1858">
              <a:extLst>
                <a:ext uri="{FF2B5EF4-FFF2-40B4-BE49-F238E27FC236}">
                  <a16:creationId xmlns:a16="http://schemas.microsoft.com/office/drawing/2014/main" xmlns="" id="{08039000-0081-4A43-AE37-5A0578A8E25C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676650" y="4610100"/>
              <a:ext cx="120651" cy="18168"/>
            </a:xfrm>
            <a:custGeom>
              <a:avLst/>
              <a:gdLst/>
              <a:ahLst/>
              <a:cxnLst/>
              <a:rect l="0" t="0" r="0" b="0"/>
              <a:pathLst>
                <a:path w="120651" h="18168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1411" y="17064"/>
                  </a:lnTo>
                  <a:lnTo>
                    <a:pt x="6742" y="18167"/>
                  </a:lnTo>
                  <a:lnTo>
                    <a:pt x="50216" y="12026"/>
                  </a:lnTo>
                  <a:lnTo>
                    <a:pt x="86845" y="615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1859">
              <a:extLst>
                <a:ext uri="{FF2B5EF4-FFF2-40B4-BE49-F238E27FC236}">
                  <a16:creationId xmlns:a16="http://schemas.microsoft.com/office/drawing/2014/main" xmlns="" id="{E0B18126-F8CA-432C-8976-EBDE2823AF04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3683000" y="4484743"/>
              <a:ext cx="114301" cy="17408"/>
            </a:xfrm>
            <a:custGeom>
              <a:avLst/>
              <a:gdLst/>
              <a:ahLst/>
              <a:cxnLst/>
              <a:rect l="0" t="0" r="0" b="0"/>
              <a:pathLst>
                <a:path w="114301" h="17408">
                  <a:moveTo>
                    <a:pt x="0" y="17407"/>
                  </a:moveTo>
                  <a:lnTo>
                    <a:pt x="0" y="17407"/>
                  </a:lnTo>
                  <a:lnTo>
                    <a:pt x="6742" y="10665"/>
                  </a:lnTo>
                  <a:lnTo>
                    <a:pt x="27789" y="3101"/>
                  </a:lnTo>
                  <a:lnTo>
                    <a:pt x="70870" y="0"/>
                  </a:lnTo>
                  <a:lnTo>
                    <a:pt x="114300" y="47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1860">
              <a:extLst>
                <a:ext uri="{FF2B5EF4-FFF2-40B4-BE49-F238E27FC236}">
                  <a16:creationId xmlns:a16="http://schemas.microsoft.com/office/drawing/2014/main" xmlns="" id="{7A0318F8-0948-4F53-BE20-52267A57912B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689350" y="4483100"/>
              <a:ext cx="19051" cy="273051"/>
            </a:xfrm>
            <a:custGeom>
              <a:avLst/>
              <a:gdLst/>
              <a:ahLst/>
              <a:cxnLst/>
              <a:rect l="0" t="0" r="0" b="0"/>
              <a:pathLst>
                <a:path w="19051" h="273051">
                  <a:moveTo>
                    <a:pt x="19050" y="0"/>
                  </a:moveTo>
                  <a:lnTo>
                    <a:pt x="19050" y="0"/>
                  </a:lnTo>
                  <a:lnTo>
                    <a:pt x="13980" y="13667"/>
                  </a:lnTo>
                  <a:lnTo>
                    <a:pt x="8219" y="49126"/>
                  </a:lnTo>
                  <a:lnTo>
                    <a:pt x="4123" y="84158"/>
                  </a:lnTo>
                  <a:lnTo>
                    <a:pt x="1832" y="125128"/>
                  </a:lnTo>
                  <a:lnTo>
                    <a:pt x="814" y="167090"/>
                  </a:lnTo>
                  <a:lnTo>
                    <a:pt x="362" y="204555"/>
                  </a:lnTo>
                  <a:lnTo>
                    <a:pt x="107" y="247267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1861">
              <a:extLst>
                <a:ext uri="{FF2B5EF4-FFF2-40B4-BE49-F238E27FC236}">
                  <a16:creationId xmlns:a16="http://schemas.microsoft.com/office/drawing/2014/main" xmlns="" id="{D80E1A42-6849-49BC-A015-2FD37B1DBD40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3517900" y="4363001"/>
              <a:ext cx="22431" cy="475700"/>
            </a:xfrm>
            <a:custGeom>
              <a:avLst/>
              <a:gdLst/>
              <a:ahLst/>
              <a:cxnLst/>
              <a:rect l="0" t="0" r="0" b="0"/>
              <a:pathLst>
                <a:path w="22431" h="475700">
                  <a:moveTo>
                    <a:pt x="0" y="18499"/>
                  </a:moveTo>
                  <a:lnTo>
                    <a:pt x="0" y="18499"/>
                  </a:lnTo>
                  <a:lnTo>
                    <a:pt x="6742" y="5015"/>
                  </a:lnTo>
                  <a:lnTo>
                    <a:pt x="9434" y="1748"/>
                  </a:lnTo>
                  <a:lnTo>
                    <a:pt x="11933" y="276"/>
                  </a:lnTo>
                  <a:lnTo>
                    <a:pt x="14305" y="0"/>
                  </a:lnTo>
                  <a:lnTo>
                    <a:pt x="16941" y="10982"/>
                  </a:lnTo>
                  <a:lnTo>
                    <a:pt x="20307" y="56018"/>
                  </a:lnTo>
                  <a:lnTo>
                    <a:pt x="22004" y="79495"/>
                  </a:lnTo>
                  <a:lnTo>
                    <a:pt x="22430" y="107140"/>
                  </a:lnTo>
                  <a:lnTo>
                    <a:pt x="22010" y="137565"/>
                  </a:lnTo>
                  <a:lnTo>
                    <a:pt x="21023" y="169843"/>
                  </a:lnTo>
                  <a:lnTo>
                    <a:pt x="20365" y="202651"/>
                  </a:lnTo>
                  <a:lnTo>
                    <a:pt x="19927" y="235811"/>
                  </a:lnTo>
                  <a:lnTo>
                    <a:pt x="19634" y="269207"/>
                  </a:lnTo>
                  <a:lnTo>
                    <a:pt x="18735" y="301348"/>
                  </a:lnTo>
                  <a:lnTo>
                    <a:pt x="17428" y="332654"/>
                  </a:lnTo>
                  <a:lnTo>
                    <a:pt x="15852" y="363402"/>
                  </a:lnTo>
                  <a:lnTo>
                    <a:pt x="15507" y="389546"/>
                  </a:lnTo>
                  <a:lnTo>
                    <a:pt x="17005" y="433646"/>
                  </a:lnTo>
                  <a:lnTo>
                    <a:pt x="19050" y="4756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1" name="SMARTInkShape-1862">
            <a:extLst>
              <a:ext uri="{FF2B5EF4-FFF2-40B4-BE49-F238E27FC236}">
                <a16:creationId xmlns:a16="http://schemas.microsoft.com/office/drawing/2014/main" xmlns="" id="{21D2D31C-39B2-420D-BF22-010BD10C6FC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635500" y="4394200"/>
            <a:ext cx="12701" cy="400051"/>
          </a:xfrm>
          <a:custGeom>
            <a:avLst/>
            <a:gdLst/>
            <a:ahLst/>
            <a:cxnLst/>
            <a:rect l="0" t="0" r="0" b="0"/>
            <a:pathLst>
              <a:path w="12701" h="400051">
                <a:moveTo>
                  <a:pt x="0" y="0"/>
                </a:moveTo>
                <a:lnTo>
                  <a:pt x="0" y="0"/>
                </a:lnTo>
                <a:lnTo>
                  <a:pt x="3371" y="0"/>
                </a:lnTo>
                <a:lnTo>
                  <a:pt x="5761" y="45495"/>
                </a:lnTo>
                <a:lnTo>
                  <a:pt x="5957" y="68430"/>
                </a:lnTo>
                <a:lnTo>
                  <a:pt x="6088" y="94304"/>
                </a:lnTo>
                <a:lnTo>
                  <a:pt x="6175" y="122841"/>
                </a:lnTo>
                <a:lnTo>
                  <a:pt x="6234" y="153155"/>
                </a:lnTo>
                <a:lnTo>
                  <a:pt x="6272" y="184653"/>
                </a:lnTo>
                <a:lnTo>
                  <a:pt x="7004" y="215529"/>
                </a:lnTo>
                <a:lnTo>
                  <a:pt x="8197" y="245992"/>
                </a:lnTo>
                <a:lnTo>
                  <a:pt x="9697" y="276178"/>
                </a:lnTo>
                <a:lnTo>
                  <a:pt x="10699" y="303357"/>
                </a:lnTo>
                <a:lnTo>
                  <a:pt x="11366" y="328533"/>
                </a:lnTo>
                <a:lnTo>
                  <a:pt x="12107" y="368264"/>
                </a:lnTo>
                <a:lnTo>
                  <a:pt x="12700" y="4000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4" name="SMARTInkShape-Group379">
            <a:extLst>
              <a:ext uri="{FF2B5EF4-FFF2-40B4-BE49-F238E27FC236}">
                <a16:creationId xmlns:a16="http://schemas.microsoft.com/office/drawing/2014/main" xmlns="" id="{5DF29309-5E21-44CF-9C6D-FFBBAF20C041}"/>
              </a:ext>
            </a:extLst>
          </p:cNvPr>
          <p:cNvGrpSpPr/>
          <p:nvPr/>
        </p:nvGrpSpPr>
        <p:grpSpPr>
          <a:xfrm>
            <a:off x="5072356" y="4521539"/>
            <a:ext cx="217195" cy="247312"/>
            <a:chOff x="5072356" y="4521539"/>
            <a:chExt cx="217195" cy="247312"/>
          </a:xfrm>
        </p:grpSpPr>
        <p:sp>
          <p:nvSpPr>
            <p:cNvPr id="632" name="SMARTInkShape-1863">
              <a:extLst>
                <a:ext uri="{FF2B5EF4-FFF2-40B4-BE49-F238E27FC236}">
                  <a16:creationId xmlns:a16="http://schemas.microsoft.com/office/drawing/2014/main" xmlns="" id="{564BC0E9-5E93-452F-8B03-F2E36C7A3094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095679" y="4756150"/>
              <a:ext cx="193872" cy="12701"/>
            </a:xfrm>
            <a:custGeom>
              <a:avLst/>
              <a:gdLst/>
              <a:ahLst/>
              <a:cxnLst/>
              <a:rect l="0" t="0" r="0" b="0"/>
              <a:pathLst>
                <a:path w="19387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46120" y="9329"/>
                  </a:lnTo>
                  <a:lnTo>
                    <a:pt x="81872" y="7674"/>
                  </a:lnTo>
                  <a:lnTo>
                    <a:pt x="121517" y="6233"/>
                  </a:lnTo>
                  <a:lnTo>
                    <a:pt x="157951" y="3240"/>
                  </a:lnTo>
                  <a:lnTo>
                    <a:pt x="1938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1864">
              <a:extLst>
                <a:ext uri="{FF2B5EF4-FFF2-40B4-BE49-F238E27FC236}">
                  <a16:creationId xmlns:a16="http://schemas.microsoft.com/office/drawing/2014/main" xmlns="" id="{D7354815-6328-4FD5-A986-0F26F24BC459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5072356" y="4521539"/>
              <a:ext cx="210845" cy="171112"/>
            </a:xfrm>
            <a:custGeom>
              <a:avLst/>
              <a:gdLst/>
              <a:ahLst/>
              <a:cxnLst/>
              <a:rect l="0" t="0" r="0" b="0"/>
              <a:pathLst>
                <a:path w="210845" h="171112">
                  <a:moveTo>
                    <a:pt x="153694" y="12361"/>
                  </a:moveTo>
                  <a:lnTo>
                    <a:pt x="153694" y="12361"/>
                  </a:lnTo>
                  <a:lnTo>
                    <a:pt x="175355" y="2235"/>
                  </a:lnTo>
                  <a:lnTo>
                    <a:pt x="189352" y="0"/>
                  </a:lnTo>
                  <a:lnTo>
                    <a:pt x="189459" y="1298"/>
                  </a:lnTo>
                  <a:lnTo>
                    <a:pt x="187699" y="6503"/>
                  </a:lnTo>
                  <a:lnTo>
                    <a:pt x="169257" y="20738"/>
                  </a:lnTo>
                  <a:lnTo>
                    <a:pt x="131337" y="41732"/>
                  </a:lnTo>
                  <a:lnTo>
                    <a:pt x="84354" y="65827"/>
                  </a:lnTo>
                  <a:lnTo>
                    <a:pt x="41426" y="87468"/>
                  </a:lnTo>
                  <a:lnTo>
                    <a:pt x="12008" y="107287"/>
                  </a:lnTo>
                  <a:lnTo>
                    <a:pt x="2528" y="118286"/>
                  </a:lnTo>
                  <a:lnTo>
                    <a:pt x="0" y="123194"/>
                  </a:lnTo>
                  <a:lnTo>
                    <a:pt x="431" y="127877"/>
                  </a:lnTo>
                  <a:lnTo>
                    <a:pt x="6555" y="136844"/>
                  </a:lnTo>
                  <a:lnTo>
                    <a:pt x="35387" y="146455"/>
                  </a:lnTo>
                  <a:lnTo>
                    <a:pt x="81951" y="150400"/>
                  </a:lnTo>
                  <a:lnTo>
                    <a:pt x="119456" y="155086"/>
                  </a:lnTo>
                  <a:lnTo>
                    <a:pt x="156116" y="161167"/>
                  </a:lnTo>
                  <a:lnTo>
                    <a:pt x="210844" y="1711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7" name="SMARTInkShape-Group380">
            <a:extLst>
              <a:ext uri="{FF2B5EF4-FFF2-40B4-BE49-F238E27FC236}">
                <a16:creationId xmlns:a16="http://schemas.microsoft.com/office/drawing/2014/main" xmlns="" id="{6B9263B5-84CE-4635-847C-557A37534ECE}"/>
              </a:ext>
            </a:extLst>
          </p:cNvPr>
          <p:cNvGrpSpPr/>
          <p:nvPr/>
        </p:nvGrpSpPr>
        <p:grpSpPr>
          <a:xfrm>
            <a:off x="5539646" y="4433183"/>
            <a:ext cx="381314" cy="392818"/>
            <a:chOff x="5539646" y="4433183"/>
            <a:chExt cx="381314" cy="392818"/>
          </a:xfrm>
        </p:grpSpPr>
        <p:sp>
          <p:nvSpPr>
            <p:cNvPr id="635" name="SMARTInkShape-1865">
              <a:extLst>
                <a:ext uri="{FF2B5EF4-FFF2-40B4-BE49-F238E27FC236}">
                  <a16:creationId xmlns:a16="http://schemas.microsoft.com/office/drawing/2014/main" xmlns="" id="{D4DF3E99-C5FA-40BC-BC67-4F1AD7657229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759450" y="4433183"/>
              <a:ext cx="161510" cy="392818"/>
            </a:xfrm>
            <a:custGeom>
              <a:avLst/>
              <a:gdLst/>
              <a:ahLst/>
              <a:cxnLst/>
              <a:rect l="0" t="0" r="0" b="0"/>
              <a:pathLst>
                <a:path w="161510" h="392818">
                  <a:moveTo>
                    <a:pt x="69850" y="5467"/>
                  </a:moveTo>
                  <a:lnTo>
                    <a:pt x="69850" y="5467"/>
                  </a:lnTo>
                  <a:lnTo>
                    <a:pt x="66479" y="2096"/>
                  </a:lnTo>
                  <a:lnTo>
                    <a:pt x="66191" y="1103"/>
                  </a:lnTo>
                  <a:lnTo>
                    <a:pt x="66705" y="441"/>
                  </a:lnTo>
                  <a:lnTo>
                    <a:pt x="67754" y="0"/>
                  </a:lnTo>
                  <a:lnTo>
                    <a:pt x="91830" y="23097"/>
                  </a:lnTo>
                  <a:lnTo>
                    <a:pt x="126849" y="69957"/>
                  </a:lnTo>
                  <a:lnTo>
                    <a:pt x="149276" y="113152"/>
                  </a:lnTo>
                  <a:lnTo>
                    <a:pt x="155961" y="137229"/>
                  </a:lnTo>
                  <a:lnTo>
                    <a:pt x="159713" y="162453"/>
                  </a:lnTo>
                  <a:lnTo>
                    <a:pt x="161509" y="188441"/>
                  </a:lnTo>
                  <a:lnTo>
                    <a:pt x="159179" y="213527"/>
                  </a:lnTo>
                  <a:lnTo>
                    <a:pt x="154096" y="238013"/>
                  </a:lnTo>
                  <a:lnTo>
                    <a:pt x="135515" y="283798"/>
                  </a:lnTo>
                  <a:lnTo>
                    <a:pt x="103739" y="322962"/>
                  </a:lnTo>
                  <a:lnTo>
                    <a:pt x="64215" y="353540"/>
                  </a:lnTo>
                  <a:lnTo>
                    <a:pt x="0" y="3928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SMARTInkShape-1866">
              <a:extLst>
                <a:ext uri="{FF2B5EF4-FFF2-40B4-BE49-F238E27FC236}">
                  <a16:creationId xmlns:a16="http://schemas.microsoft.com/office/drawing/2014/main" xmlns="" id="{191023BC-F54F-4CAD-A85B-CA7B059D2485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539646" y="4500047"/>
              <a:ext cx="264255" cy="240165"/>
            </a:xfrm>
            <a:custGeom>
              <a:avLst/>
              <a:gdLst/>
              <a:ahLst/>
              <a:cxnLst/>
              <a:rect l="0" t="0" r="0" b="0"/>
              <a:pathLst>
                <a:path w="264255" h="240165">
                  <a:moveTo>
                    <a:pt x="130904" y="33853"/>
                  </a:moveTo>
                  <a:lnTo>
                    <a:pt x="130904" y="33853"/>
                  </a:lnTo>
                  <a:lnTo>
                    <a:pt x="141748" y="24419"/>
                  </a:lnTo>
                  <a:lnTo>
                    <a:pt x="162854" y="12838"/>
                  </a:lnTo>
                  <a:lnTo>
                    <a:pt x="166271" y="8520"/>
                  </a:lnTo>
                  <a:lnTo>
                    <a:pt x="167182" y="6381"/>
                  </a:lnTo>
                  <a:lnTo>
                    <a:pt x="165672" y="4249"/>
                  </a:lnTo>
                  <a:lnTo>
                    <a:pt x="158352" y="0"/>
                  </a:lnTo>
                  <a:lnTo>
                    <a:pt x="132216" y="383"/>
                  </a:lnTo>
                  <a:lnTo>
                    <a:pt x="101032" y="8335"/>
                  </a:lnTo>
                  <a:lnTo>
                    <a:pt x="66079" y="26371"/>
                  </a:lnTo>
                  <a:lnTo>
                    <a:pt x="39024" y="52959"/>
                  </a:lnTo>
                  <a:lnTo>
                    <a:pt x="24345" y="79809"/>
                  </a:lnTo>
                  <a:lnTo>
                    <a:pt x="23881" y="87068"/>
                  </a:lnTo>
                  <a:lnTo>
                    <a:pt x="25689" y="93318"/>
                  </a:lnTo>
                  <a:lnTo>
                    <a:pt x="29011" y="98897"/>
                  </a:lnTo>
                  <a:lnTo>
                    <a:pt x="43990" y="106976"/>
                  </a:lnTo>
                  <a:lnTo>
                    <a:pt x="78106" y="113611"/>
                  </a:lnTo>
                  <a:lnTo>
                    <a:pt x="120946" y="116741"/>
                  </a:lnTo>
                  <a:lnTo>
                    <a:pt x="122854" y="118040"/>
                  </a:lnTo>
                  <a:lnTo>
                    <a:pt x="123420" y="119611"/>
                  </a:lnTo>
                  <a:lnTo>
                    <a:pt x="88138" y="132977"/>
                  </a:lnTo>
                  <a:lnTo>
                    <a:pt x="45717" y="150006"/>
                  </a:lnTo>
                  <a:lnTo>
                    <a:pt x="12686" y="172613"/>
                  </a:lnTo>
                  <a:lnTo>
                    <a:pt x="1222" y="188892"/>
                  </a:lnTo>
                  <a:lnTo>
                    <a:pt x="0" y="197185"/>
                  </a:lnTo>
                  <a:lnTo>
                    <a:pt x="4285" y="213925"/>
                  </a:lnTo>
                  <a:lnTo>
                    <a:pt x="18890" y="227009"/>
                  </a:lnTo>
                  <a:lnTo>
                    <a:pt x="28711" y="232473"/>
                  </a:lnTo>
                  <a:lnTo>
                    <a:pt x="76244" y="240164"/>
                  </a:lnTo>
                  <a:lnTo>
                    <a:pt x="114843" y="240082"/>
                  </a:lnTo>
                  <a:lnTo>
                    <a:pt x="154105" y="236988"/>
                  </a:lnTo>
                  <a:lnTo>
                    <a:pt x="190369" y="230909"/>
                  </a:lnTo>
                  <a:lnTo>
                    <a:pt x="235777" y="216183"/>
                  </a:lnTo>
                  <a:lnTo>
                    <a:pt x="264254" y="2053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0" name="SMARTInkShape-Group381">
            <a:extLst>
              <a:ext uri="{FF2B5EF4-FFF2-40B4-BE49-F238E27FC236}">
                <a16:creationId xmlns:a16="http://schemas.microsoft.com/office/drawing/2014/main" xmlns="" id="{71DB80F1-9DE0-4A72-9825-F2D40F412C96}"/>
              </a:ext>
            </a:extLst>
          </p:cNvPr>
          <p:cNvGrpSpPr/>
          <p:nvPr/>
        </p:nvGrpSpPr>
        <p:grpSpPr>
          <a:xfrm>
            <a:off x="6410129" y="4565650"/>
            <a:ext cx="314522" cy="317501"/>
            <a:chOff x="6410129" y="4565650"/>
            <a:chExt cx="314522" cy="317501"/>
          </a:xfrm>
        </p:grpSpPr>
        <p:sp>
          <p:nvSpPr>
            <p:cNvPr id="638" name="SMARTInkShape-1867">
              <a:extLst>
                <a:ext uri="{FF2B5EF4-FFF2-40B4-BE49-F238E27FC236}">
                  <a16:creationId xmlns:a16="http://schemas.microsoft.com/office/drawing/2014/main" xmlns="" id="{ED142498-9E1B-4E85-8C82-9F290C2B63D6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426200" y="4768850"/>
              <a:ext cx="298451" cy="114301"/>
            </a:xfrm>
            <a:custGeom>
              <a:avLst/>
              <a:gdLst/>
              <a:ahLst/>
              <a:cxnLst/>
              <a:rect l="0" t="0" r="0" b="0"/>
              <a:pathLst>
                <a:path w="298451" h="114301">
                  <a:moveTo>
                    <a:pt x="298450" y="0"/>
                  </a:moveTo>
                  <a:lnTo>
                    <a:pt x="298450" y="0"/>
                  </a:lnTo>
                  <a:lnTo>
                    <a:pt x="268162" y="10844"/>
                  </a:lnTo>
                  <a:lnTo>
                    <a:pt x="230661" y="21048"/>
                  </a:lnTo>
                  <a:lnTo>
                    <a:pt x="187653" y="34519"/>
                  </a:lnTo>
                  <a:lnTo>
                    <a:pt x="143373" y="50620"/>
                  </a:lnTo>
                  <a:lnTo>
                    <a:pt x="100175" y="69535"/>
                  </a:lnTo>
                  <a:lnTo>
                    <a:pt x="59339" y="87819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1868">
              <a:extLst>
                <a:ext uri="{FF2B5EF4-FFF2-40B4-BE49-F238E27FC236}">
                  <a16:creationId xmlns:a16="http://schemas.microsoft.com/office/drawing/2014/main" xmlns="" id="{2DD6F45B-C0CE-450D-ADAB-BE54181975BB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410129" y="4565650"/>
              <a:ext cx="244875" cy="203201"/>
            </a:xfrm>
            <a:custGeom>
              <a:avLst/>
              <a:gdLst/>
              <a:ahLst/>
              <a:cxnLst/>
              <a:rect l="0" t="0" r="0" b="0"/>
              <a:pathLst>
                <a:path w="244875" h="2032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705"/>
                  </a:lnTo>
                  <a:lnTo>
                    <a:pt x="10571" y="5775"/>
                  </a:lnTo>
                  <a:lnTo>
                    <a:pt x="52379" y="19773"/>
                  </a:lnTo>
                  <a:lnTo>
                    <a:pt x="97384" y="33846"/>
                  </a:lnTo>
                  <a:lnTo>
                    <a:pt x="132644" y="44676"/>
                  </a:lnTo>
                  <a:lnTo>
                    <a:pt x="169481" y="54193"/>
                  </a:lnTo>
                  <a:lnTo>
                    <a:pt x="215807" y="70855"/>
                  </a:lnTo>
                  <a:lnTo>
                    <a:pt x="242860" y="85827"/>
                  </a:lnTo>
                  <a:lnTo>
                    <a:pt x="244874" y="90379"/>
                  </a:lnTo>
                  <a:lnTo>
                    <a:pt x="243395" y="94825"/>
                  </a:lnTo>
                  <a:lnTo>
                    <a:pt x="239588" y="99200"/>
                  </a:lnTo>
                  <a:lnTo>
                    <a:pt x="207260" y="118841"/>
                  </a:lnTo>
                  <a:lnTo>
                    <a:pt x="173951" y="132546"/>
                  </a:lnTo>
                  <a:lnTo>
                    <a:pt x="137040" y="145693"/>
                  </a:lnTo>
                  <a:lnTo>
                    <a:pt x="101819" y="158591"/>
                  </a:lnTo>
                  <a:lnTo>
                    <a:pt x="54202" y="179755"/>
                  </a:lnTo>
                  <a:lnTo>
                    <a:pt x="22421" y="203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3" name="SMARTInkShape-Group382">
            <a:extLst>
              <a:ext uri="{FF2B5EF4-FFF2-40B4-BE49-F238E27FC236}">
                <a16:creationId xmlns:a16="http://schemas.microsoft.com/office/drawing/2014/main" xmlns="" id="{7D816A49-AD26-44E8-BCF8-7625057EFD61}"/>
              </a:ext>
            </a:extLst>
          </p:cNvPr>
          <p:cNvGrpSpPr/>
          <p:nvPr/>
        </p:nvGrpSpPr>
        <p:grpSpPr>
          <a:xfrm>
            <a:off x="7200900" y="4555929"/>
            <a:ext cx="336551" cy="301822"/>
            <a:chOff x="7200900" y="4555929"/>
            <a:chExt cx="336551" cy="301822"/>
          </a:xfrm>
        </p:grpSpPr>
        <p:sp>
          <p:nvSpPr>
            <p:cNvPr id="641" name="SMARTInkShape-1869">
              <a:extLst>
                <a:ext uri="{FF2B5EF4-FFF2-40B4-BE49-F238E27FC236}">
                  <a16:creationId xmlns:a16="http://schemas.microsoft.com/office/drawing/2014/main" xmlns="" id="{6C8F15EB-B819-4475-9761-B580858F3730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386815" y="4737100"/>
              <a:ext cx="150636" cy="22161"/>
            </a:xfrm>
            <a:custGeom>
              <a:avLst/>
              <a:gdLst/>
              <a:ahLst/>
              <a:cxnLst/>
              <a:rect l="0" t="0" r="0" b="0"/>
              <a:pathLst>
                <a:path w="150636" h="22161">
                  <a:moveTo>
                    <a:pt x="10935" y="12700"/>
                  </a:moveTo>
                  <a:lnTo>
                    <a:pt x="10935" y="12700"/>
                  </a:lnTo>
                  <a:lnTo>
                    <a:pt x="0" y="18167"/>
                  </a:lnTo>
                  <a:lnTo>
                    <a:pt x="117" y="19167"/>
                  </a:lnTo>
                  <a:lnTo>
                    <a:pt x="2129" y="22160"/>
                  </a:lnTo>
                  <a:lnTo>
                    <a:pt x="44443" y="18066"/>
                  </a:lnTo>
                  <a:lnTo>
                    <a:pt x="85775" y="10527"/>
                  </a:lnTo>
                  <a:lnTo>
                    <a:pt x="130924" y="2079"/>
                  </a:lnTo>
                  <a:lnTo>
                    <a:pt x="15063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1870">
              <a:extLst>
                <a:ext uri="{FF2B5EF4-FFF2-40B4-BE49-F238E27FC236}">
                  <a16:creationId xmlns:a16="http://schemas.microsoft.com/office/drawing/2014/main" xmlns="" id="{ED62FF8C-4140-4142-8E27-63C6B379536D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200900" y="4555929"/>
              <a:ext cx="29884" cy="301822"/>
            </a:xfrm>
            <a:custGeom>
              <a:avLst/>
              <a:gdLst/>
              <a:ahLst/>
              <a:cxnLst/>
              <a:rect l="0" t="0" r="0" b="0"/>
              <a:pathLst>
                <a:path w="29884" h="301822">
                  <a:moveTo>
                    <a:pt x="6350" y="3371"/>
                  </a:moveTo>
                  <a:lnTo>
                    <a:pt x="6350" y="3371"/>
                  </a:lnTo>
                  <a:lnTo>
                    <a:pt x="9720" y="0"/>
                  </a:lnTo>
                  <a:lnTo>
                    <a:pt x="11419" y="1124"/>
                  </a:lnTo>
                  <a:lnTo>
                    <a:pt x="15188" y="8017"/>
                  </a:lnTo>
                  <a:lnTo>
                    <a:pt x="23357" y="42650"/>
                  </a:lnTo>
                  <a:lnTo>
                    <a:pt x="27549" y="73039"/>
                  </a:lnTo>
                  <a:lnTo>
                    <a:pt x="29883" y="111476"/>
                  </a:lnTo>
                  <a:lnTo>
                    <a:pt x="28803" y="153017"/>
                  </a:lnTo>
                  <a:lnTo>
                    <a:pt x="21268" y="192647"/>
                  </a:lnTo>
                  <a:lnTo>
                    <a:pt x="14627" y="227664"/>
                  </a:lnTo>
                  <a:lnTo>
                    <a:pt x="6922" y="269500"/>
                  </a:lnTo>
                  <a:lnTo>
                    <a:pt x="0" y="3018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1" name="SMARTInkShape-Group383">
            <a:extLst>
              <a:ext uri="{FF2B5EF4-FFF2-40B4-BE49-F238E27FC236}">
                <a16:creationId xmlns:a16="http://schemas.microsoft.com/office/drawing/2014/main" xmlns="" id="{1EBFB111-F517-4DE8-B47B-961E1C2691DA}"/>
              </a:ext>
            </a:extLst>
          </p:cNvPr>
          <p:cNvGrpSpPr/>
          <p:nvPr/>
        </p:nvGrpSpPr>
        <p:grpSpPr>
          <a:xfrm>
            <a:off x="7810500" y="4356439"/>
            <a:ext cx="1085851" cy="524593"/>
            <a:chOff x="7810500" y="4356439"/>
            <a:chExt cx="1085851" cy="524593"/>
          </a:xfrm>
        </p:grpSpPr>
        <p:sp>
          <p:nvSpPr>
            <p:cNvPr id="644" name="SMARTInkShape-1871">
              <a:extLst>
                <a:ext uri="{FF2B5EF4-FFF2-40B4-BE49-F238E27FC236}">
                  <a16:creationId xmlns:a16="http://schemas.microsoft.com/office/drawing/2014/main" xmlns="" id="{067AE07D-5C7B-4CD7-9CCB-70AA64A2D90D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794750" y="4356439"/>
              <a:ext cx="101601" cy="88562"/>
            </a:xfrm>
            <a:custGeom>
              <a:avLst/>
              <a:gdLst/>
              <a:ahLst/>
              <a:cxnLst/>
              <a:rect l="0" t="0" r="0" b="0"/>
              <a:pathLst>
                <a:path w="101601" h="88562">
                  <a:moveTo>
                    <a:pt x="0" y="12361"/>
                  </a:moveTo>
                  <a:lnTo>
                    <a:pt x="0" y="12361"/>
                  </a:lnTo>
                  <a:lnTo>
                    <a:pt x="10831" y="2235"/>
                  </a:lnTo>
                  <a:lnTo>
                    <a:pt x="14926" y="805"/>
                  </a:lnTo>
                  <a:lnTo>
                    <a:pt x="24571" y="0"/>
                  </a:lnTo>
                  <a:lnTo>
                    <a:pt x="36364" y="3132"/>
                  </a:lnTo>
                  <a:lnTo>
                    <a:pt x="42736" y="8495"/>
                  </a:lnTo>
                  <a:lnTo>
                    <a:pt x="45424" y="11900"/>
                  </a:lnTo>
                  <a:lnTo>
                    <a:pt x="46530" y="23210"/>
                  </a:lnTo>
                  <a:lnTo>
                    <a:pt x="43962" y="36232"/>
                  </a:lnTo>
                  <a:lnTo>
                    <a:pt x="26842" y="66860"/>
                  </a:lnTo>
                  <a:lnTo>
                    <a:pt x="27067" y="67744"/>
                  </a:lnTo>
                  <a:lnTo>
                    <a:pt x="27922" y="68334"/>
                  </a:lnTo>
                  <a:lnTo>
                    <a:pt x="29197" y="68725"/>
                  </a:lnTo>
                  <a:lnTo>
                    <a:pt x="34365" y="72650"/>
                  </a:lnTo>
                  <a:lnTo>
                    <a:pt x="79867" y="82321"/>
                  </a:lnTo>
                  <a:lnTo>
                    <a:pt x="101600" y="885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1872">
              <a:extLst>
                <a:ext uri="{FF2B5EF4-FFF2-40B4-BE49-F238E27FC236}">
                  <a16:creationId xmlns:a16="http://schemas.microsoft.com/office/drawing/2014/main" xmlns="" id="{C6B9EB9B-C1B9-43B4-B63A-A585CC4A94FB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640020" y="4458922"/>
              <a:ext cx="122981" cy="138479"/>
            </a:xfrm>
            <a:custGeom>
              <a:avLst/>
              <a:gdLst/>
              <a:ahLst/>
              <a:cxnLst/>
              <a:rect l="0" t="0" r="0" b="0"/>
              <a:pathLst>
                <a:path w="122981" h="138479">
                  <a:moveTo>
                    <a:pt x="122980" y="17828"/>
                  </a:moveTo>
                  <a:lnTo>
                    <a:pt x="122980" y="17828"/>
                  </a:lnTo>
                  <a:lnTo>
                    <a:pt x="122980" y="8989"/>
                  </a:lnTo>
                  <a:lnTo>
                    <a:pt x="121099" y="4963"/>
                  </a:lnTo>
                  <a:lnTo>
                    <a:pt x="119609" y="2901"/>
                  </a:lnTo>
                  <a:lnTo>
                    <a:pt x="112310" y="610"/>
                  </a:lnTo>
                  <a:lnTo>
                    <a:pt x="107400" y="0"/>
                  </a:lnTo>
                  <a:lnTo>
                    <a:pt x="87005" y="5882"/>
                  </a:lnTo>
                  <a:lnTo>
                    <a:pt x="55535" y="21217"/>
                  </a:lnTo>
                  <a:lnTo>
                    <a:pt x="31969" y="42016"/>
                  </a:lnTo>
                  <a:lnTo>
                    <a:pt x="24516" y="53687"/>
                  </a:lnTo>
                  <a:lnTo>
                    <a:pt x="23472" y="56551"/>
                  </a:lnTo>
                  <a:lnTo>
                    <a:pt x="23480" y="59165"/>
                  </a:lnTo>
                  <a:lnTo>
                    <a:pt x="25370" y="63952"/>
                  </a:lnTo>
                  <a:lnTo>
                    <a:pt x="27567" y="65511"/>
                  </a:lnTo>
                  <a:lnTo>
                    <a:pt x="33772" y="67242"/>
                  </a:lnTo>
                  <a:lnTo>
                    <a:pt x="36697" y="66999"/>
                  </a:lnTo>
                  <a:lnTo>
                    <a:pt x="42772" y="64696"/>
                  </a:lnTo>
                  <a:lnTo>
                    <a:pt x="42697" y="65301"/>
                  </a:lnTo>
                  <a:lnTo>
                    <a:pt x="41942" y="66410"/>
                  </a:lnTo>
                  <a:lnTo>
                    <a:pt x="19514" y="84013"/>
                  </a:lnTo>
                  <a:lnTo>
                    <a:pt x="792" y="116293"/>
                  </a:lnTo>
                  <a:lnTo>
                    <a:pt x="0" y="125325"/>
                  </a:lnTo>
                  <a:lnTo>
                    <a:pt x="777" y="129710"/>
                  </a:lnTo>
                  <a:lnTo>
                    <a:pt x="3411" y="132632"/>
                  </a:lnTo>
                  <a:lnTo>
                    <a:pt x="11983" y="135880"/>
                  </a:lnTo>
                  <a:lnTo>
                    <a:pt x="55907" y="138250"/>
                  </a:lnTo>
                  <a:lnTo>
                    <a:pt x="72180" y="1384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1873">
              <a:extLst>
                <a:ext uri="{FF2B5EF4-FFF2-40B4-BE49-F238E27FC236}">
                  <a16:creationId xmlns:a16="http://schemas.microsoft.com/office/drawing/2014/main" xmlns="" id="{4F4D3CA4-E29D-494C-903C-6018A151CCFA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503090" y="4521200"/>
              <a:ext cx="69411" cy="81426"/>
            </a:xfrm>
            <a:custGeom>
              <a:avLst/>
              <a:gdLst/>
              <a:ahLst/>
              <a:cxnLst/>
              <a:rect l="0" t="0" r="0" b="0"/>
              <a:pathLst>
                <a:path w="69411" h="81426">
                  <a:moveTo>
                    <a:pt x="24960" y="0"/>
                  </a:moveTo>
                  <a:lnTo>
                    <a:pt x="24960" y="0"/>
                  </a:lnTo>
                  <a:lnTo>
                    <a:pt x="21589" y="30507"/>
                  </a:lnTo>
                  <a:lnTo>
                    <a:pt x="1784" y="76857"/>
                  </a:lnTo>
                  <a:lnTo>
                    <a:pt x="0" y="81425"/>
                  </a:lnTo>
                  <a:lnTo>
                    <a:pt x="12442" y="40148"/>
                  </a:lnTo>
                  <a:lnTo>
                    <a:pt x="17279" y="23488"/>
                  </a:lnTo>
                  <a:lnTo>
                    <a:pt x="24133" y="11380"/>
                  </a:lnTo>
                  <a:lnTo>
                    <a:pt x="31883" y="5057"/>
                  </a:lnTo>
                  <a:lnTo>
                    <a:pt x="44986" y="1000"/>
                  </a:lnTo>
                  <a:lnTo>
                    <a:pt x="48188" y="2782"/>
                  </a:lnTo>
                  <a:lnTo>
                    <a:pt x="55509" y="10409"/>
                  </a:lnTo>
                  <a:lnTo>
                    <a:pt x="64194" y="29973"/>
                  </a:lnTo>
                  <a:lnTo>
                    <a:pt x="6941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1874">
              <a:extLst>
                <a:ext uri="{FF2B5EF4-FFF2-40B4-BE49-F238E27FC236}">
                  <a16:creationId xmlns:a16="http://schemas.microsoft.com/office/drawing/2014/main" xmlns="" id="{003EEDB5-A6DD-4EFB-A7D3-226677A3225A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360468" y="4442579"/>
              <a:ext cx="97733" cy="164680"/>
            </a:xfrm>
            <a:custGeom>
              <a:avLst/>
              <a:gdLst/>
              <a:ahLst/>
              <a:cxnLst/>
              <a:rect l="0" t="0" r="0" b="0"/>
              <a:pathLst>
                <a:path w="97733" h="164680">
                  <a:moveTo>
                    <a:pt x="15182" y="53221"/>
                  </a:moveTo>
                  <a:lnTo>
                    <a:pt x="15182" y="53221"/>
                  </a:lnTo>
                  <a:lnTo>
                    <a:pt x="877" y="30077"/>
                  </a:lnTo>
                  <a:lnTo>
                    <a:pt x="0" y="25797"/>
                  </a:lnTo>
                  <a:lnTo>
                    <a:pt x="908" y="17279"/>
                  </a:lnTo>
                  <a:lnTo>
                    <a:pt x="3550" y="13737"/>
                  </a:lnTo>
                  <a:lnTo>
                    <a:pt x="12128" y="7921"/>
                  </a:lnTo>
                  <a:lnTo>
                    <a:pt x="32229" y="679"/>
                  </a:lnTo>
                  <a:lnTo>
                    <a:pt x="46042" y="0"/>
                  </a:lnTo>
                  <a:lnTo>
                    <a:pt x="58531" y="2756"/>
                  </a:lnTo>
                  <a:lnTo>
                    <a:pt x="68785" y="8685"/>
                  </a:lnTo>
                  <a:lnTo>
                    <a:pt x="70672" y="15769"/>
                  </a:lnTo>
                  <a:lnTo>
                    <a:pt x="69007" y="36811"/>
                  </a:lnTo>
                  <a:lnTo>
                    <a:pt x="56766" y="73054"/>
                  </a:lnTo>
                  <a:lnTo>
                    <a:pt x="36361" y="110603"/>
                  </a:lnTo>
                  <a:lnTo>
                    <a:pt x="8528" y="156705"/>
                  </a:lnTo>
                  <a:lnTo>
                    <a:pt x="4273" y="164316"/>
                  </a:lnTo>
                  <a:lnTo>
                    <a:pt x="5792" y="164679"/>
                  </a:lnTo>
                  <a:lnTo>
                    <a:pt x="13126" y="163200"/>
                  </a:lnTo>
                  <a:lnTo>
                    <a:pt x="50288" y="147069"/>
                  </a:lnTo>
                  <a:lnTo>
                    <a:pt x="97732" y="1294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1875">
              <a:extLst>
                <a:ext uri="{FF2B5EF4-FFF2-40B4-BE49-F238E27FC236}">
                  <a16:creationId xmlns:a16="http://schemas.microsoft.com/office/drawing/2014/main" xmlns="" id="{AEBB1489-BDFF-4585-81F8-401FE6C72B62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204200" y="455930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6741" y="15679"/>
                  </a:lnTo>
                  <a:lnTo>
                    <a:pt x="52175" y="959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1876">
              <a:extLst>
                <a:ext uri="{FF2B5EF4-FFF2-40B4-BE49-F238E27FC236}">
                  <a16:creationId xmlns:a16="http://schemas.microsoft.com/office/drawing/2014/main" xmlns="" id="{1033C7F4-072C-40F0-A668-669AAA0E7E82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096670" y="4704585"/>
              <a:ext cx="132931" cy="134116"/>
            </a:xfrm>
            <a:custGeom>
              <a:avLst/>
              <a:gdLst/>
              <a:ahLst/>
              <a:cxnLst/>
              <a:rect l="0" t="0" r="0" b="0"/>
              <a:pathLst>
                <a:path w="132931" h="134116">
                  <a:moveTo>
                    <a:pt x="44030" y="64265"/>
                  </a:moveTo>
                  <a:lnTo>
                    <a:pt x="44030" y="64265"/>
                  </a:lnTo>
                  <a:lnTo>
                    <a:pt x="35859" y="64265"/>
                  </a:lnTo>
                  <a:lnTo>
                    <a:pt x="48286" y="63559"/>
                  </a:lnTo>
                  <a:lnTo>
                    <a:pt x="79713" y="52056"/>
                  </a:lnTo>
                  <a:lnTo>
                    <a:pt x="97093" y="37129"/>
                  </a:lnTo>
                  <a:lnTo>
                    <a:pt x="107808" y="15929"/>
                  </a:lnTo>
                  <a:lnTo>
                    <a:pt x="108421" y="10169"/>
                  </a:lnTo>
                  <a:lnTo>
                    <a:pt x="107418" y="5622"/>
                  </a:lnTo>
                  <a:lnTo>
                    <a:pt x="105339" y="1887"/>
                  </a:lnTo>
                  <a:lnTo>
                    <a:pt x="100425" y="101"/>
                  </a:lnTo>
                  <a:lnTo>
                    <a:pt x="85557" y="0"/>
                  </a:lnTo>
                  <a:lnTo>
                    <a:pt x="53981" y="10651"/>
                  </a:lnTo>
                  <a:lnTo>
                    <a:pt x="24558" y="30584"/>
                  </a:lnTo>
                  <a:lnTo>
                    <a:pt x="4708" y="57735"/>
                  </a:lnTo>
                  <a:lnTo>
                    <a:pt x="214" y="77825"/>
                  </a:lnTo>
                  <a:lnTo>
                    <a:pt x="0" y="88122"/>
                  </a:lnTo>
                  <a:lnTo>
                    <a:pt x="2683" y="97103"/>
                  </a:lnTo>
                  <a:lnTo>
                    <a:pt x="13188" y="112726"/>
                  </a:lnTo>
                  <a:lnTo>
                    <a:pt x="45083" y="130051"/>
                  </a:lnTo>
                  <a:lnTo>
                    <a:pt x="77424" y="133955"/>
                  </a:lnTo>
                  <a:lnTo>
                    <a:pt x="132930" y="1341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1877">
              <a:extLst>
                <a:ext uri="{FF2B5EF4-FFF2-40B4-BE49-F238E27FC236}">
                  <a16:creationId xmlns:a16="http://schemas.microsoft.com/office/drawing/2014/main" xmlns="" id="{4E58D6DB-655E-4601-B8A0-42AA41D70B5A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810500" y="4564356"/>
              <a:ext cx="171451" cy="316676"/>
            </a:xfrm>
            <a:custGeom>
              <a:avLst/>
              <a:gdLst/>
              <a:ahLst/>
              <a:cxnLst/>
              <a:rect l="0" t="0" r="0" b="0"/>
              <a:pathLst>
                <a:path w="171451" h="316676">
                  <a:moveTo>
                    <a:pt x="0" y="52094"/>
                  </a:moveTo>
                  <a:lnTo>
                    <a:pt x="0" y="52094"/>
                  </a:lnTo>
                  <a:lnTo>
                    <a:pt x="705" y="41955"/>
                  </a:lnTo>
                  <a:lnTo>
                    <a:pt x="3370" y="34417"/>
                  </a:lnTo>
                  <a:lnTo>
                    <a:pt x="15580" y="22240"/>
                  </a:lnTo>
                  <a:lnTo>
                    <a:pt x="54583" y="6189"/>
                  </a:lnTo>
                  <a:lnTo>
                    <a:pt x="94176" y="0"/>
                  </a:lnTo>
                  <a:lnTo>
                    <a:pt x="120173" y="3306"/>
                  </a:lnTo>
                  <a:lnTo>
                    <a:pt x="130915" y="8985"/>
                  </a:lnTo>
                  <a:lnTo>
                    <a:pt x="148496" y="26584"/>
                  </a:lnTo>
                  <a:lnTo>
                    <a:pt x="155839" y="52280"/>
                  </a:lnTo>
                  <a:lnTo>
                    <a:pt x="154634" y="83927"/>
                  </a:lnTo>
                  <a:lnTo>
                    <a:pt x="144691" y="121510"/>
                  </a:lnTo>
                  <a:lnTo>
                    <a:pt x="127102" y="159851"/>
                  </a:lnTo>
                  <a:lnTo>
                    <a:pt x="104467" y="196648"/>
                  </a:lnTo>
                  <a:lnTo>
                    <a:pt x="77944" y="229464"/>
                  </a:lnTo>
                  <a:lnTo>
                    <a:pt x="45358" y="272335"/>
                  </a:lnTo>
                  <a:lnTo>
                    <a:pt x="25684" y="303764"/>
                  </a:lnTo>
                  <a:lnTo>
                    <a:pt x="24884" y="308068"/>
                  </a:lnTo>
                  <a:lnTo>
                    <a:pt x="25055" y="311643"/>
                  </a:lnTo>
                  <a:lnTo>
                    <a:pt x="27992" y="314027"/>
                  </a:lnTo>
                  <a:lnTo>
                    <a:pt x="38781" y="316675"/>
                  </a:lnTo>
                  <a:lnTo>
                    <a:pt x="74207" y="314795"/>
                  </a:lnTo>
                  <a:lnTo>
                    <a:pt x="110122" y="309726"/>
                  </a:lnTo>
                  <a:lnTo>
                    <a:pt x="171450" y="2997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0" name="SMARTInkShape-Group384">
            <a:extLst>
              <a:ext uri="{FF2B5EF4-FFF2-40B4-BE49-F238E27FC236}">
                <a16:creationId xmlns:a16="http://schemas.microsoft.com/office/drawing/2014/main" xmlns="" id="{BE166494-7169-4C91-9411-D1D1281AF7D0}"/>
              </a:ext>
            </a:extLst>
          </p:cNvPr>
          <p:cNvGrpSpPr/>
          <p:nvPr/>
        </p:nvGrpSpPr>
        <p:grpSpPr>
          <a:xfrm>
            <a:off x="2171700" y="5080000"/>
            <a:ext cx="3067051" cy="1016001"/>
            <a:chOff x="2171700" y="5080000"/>
            <a:chExt cx="3067051" cy="1016001"/>
          </a:xfrm>
        </p:grpSpPr>
        <p:sp>
          <p:nvSpPr>
            <p:cNvPr id="652" name="SMARTInkShape-1878">
              <a:extLst>
                <a:ext uri="{FF2B5EF4-FFF2-40B4-BE49-F238E27FC236}">
                  <a16:creationId xmlns:a16="http://schemas.microsoft.com/office/drawing/2014/main" xmlns="" id="{8FF9C84D-C78C-4A01-9FD2-2F8B3257EB9D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394723" y="5585254"/>
              <a:ext cx="139178" cy="97997"/>
            </a:xfrm>
            <a:custGeom>
              <a:avLst/>
              <a:gdLst/>
              <a:ahLst/>
              <a:cxnLst/>
              <a:rect l="0" t="0" r="0" b="0"/>
              <a:pathLst>
                <a:path w="139178" h="97997">
                  <a:moveTo>
                    <a:pt x="12177" y="78946"/>
                  </a:moveTo>
                  <a:lnTo>
                    <a:pt x="12177" y="78946"/>
                  </a:lnTo>
                  <a:lnTo>
                    <a:pt x="3449" y="88379"/>
                  </a:lnTo>
                  <a:lnTo>
                    <a:pt x="0" y="96590"/>
                  </a:lnTo>
                  <a:lnTo>
                    <a:pt x="15408" y="50917"/>
                  </a:lnTo>
                  <a:lnTo>
                    <a:pt x="31447" y="14639"/>
                  </a:lnTo>
                  <a:lnTo>
                    <a:pt x="35607" y="8558"/>
                  </a:lnTo>
                  <a:lnTo>
                    <a:pt x="41203" y="4504"/>
                  </a:lnTo>
                  <a:lnTo>
                    <a:pt x="54946" y="0"/>
                  </a:lnTo>
                  <a:lnTo>
                    <a:pt x="68580" y="1761"/>
                  </a:lnTo>
                  <a:lnTo>
                    <a:pt x="82400" y="8658"/>
                  </a:lnTo>
                  <a:lnTo>
                    <a:pt x="97950" y="21131"/>
                  </a:lnTo>
                  <a:lnTo>
                    <a:pt x="115830" y="47391"/>
                  </a:lnTo>
                  <a:lnTo>
                    <a:pt x="139177" y="979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1879">
              <a:extLst>
                <a:ext uri="{FF2B5EF4-FFF2-40B4-BE49-F238E27FC236}">
                  <a16:creationId xmlns:a16="http://schemas.microsoft.com/office/drawing/2014/main" xmlns="" id="{34251B29-2AA7-405F-A2B2-7A0943B6CBA4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207000" y="6051550"/>
              <a:ext cx="31751" cy="44451"/>
            </a:xfrm>
            <a:custGeom>
              <a:avLst/>
              <a:gdLst/>
              <a:ahLst/>
              <a:cxnLst/>
              <a:rect l="0" t="0" r="0" b="0"/>
              <a:pathLst>
                <a:path w="31751" h="44451">
                  <a:moveTo>
                    <a:pt x="31750" y="0"/>
                  </a:moveTo>
                  <a:lnTo>
                    <a:pt x="31750" y="0"/>
                  </a:lnTo>
                  <a:lnTo>
                    <a:pt x="28379" y="10113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1880">
              <a:extLst>
                <a:ext uri="{FF2B5EF4-FFF2-40B4-BE49-F238E27FC236}">
                  <a16:creationId xmlns:a16="http://schemas.microsoft.com/office/drawing/2014/main" xmlns="" id="{F79DA0C7-6665-48B8-80F3-00EDF34989D3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967108" y="5802556"/>
              <a:ext cx="181860" cy="217245"/>
            </a:xfrm>
            <a:custGeom>
              <a:avLst/>
              <a:gdLst/>
              <a:ahLst/>
              <a:cxnLst/>
              <a:rect l="0" t="0" r="0" b="0"/>
              <a:pathLst>
                <a:path w="181860" h="217245">
                  <a:moveTo>
                    <a:pt x="176392" y="20394"/>
                  </a:moveTo>
                  <a:lnTo>
                    <a:pt x="176392" y="20394"/>
                  </a:lnTo>
                  <a:lnTo>
                    <a:pt x="179763" y="17023"/>
                  </a:lnTo>
                  <a:lnTo>
                    <a:pt x="181418" y="11605"/>
                  </a:lnTo>
                  <a:lnTo>
                    <a:pt x="181859" y="8185"/>
                  </a:lnTo>
                  <a:lnTo>
                    <a:pt x="180742" y="5199"/>
                  </a:lnTo>
                  <a:lnTo>
                    <a:pt x="175739" y="0"/>
                  </a:lnTo>
                  <a:lnTo>
                    <a:pt x="161285" y="981"/>
                  </a:lnTo>
                  <a:lnTo>
                    <a:pt x="125584" y="11348"/>
                  </a:lnTo>
                  <a:lnTo>
                    <a:pt x="79258" y="29708"/>
                  </a:lnTo>
                  <a:lnTo>
                    <a:pt x="37310" y="53023"/>
                  </a:lnTo>
                  <a:lnTo>
                    <a:pt x="18623" y="68762"/>
                  </a:lnTo>
                  <a:lnTo>
                    <a:pt x="7964" y="82813"/>
                  </a:lnTo>
                  <a:lnTo>
                    <a:pt x="4639" y="94232"/>
                  </a:lnTo>
                  <a:lnTo>
                    <a:pt x="4740" y="99254"/>
                  </a:lnTo>
                  <a:lnTo>
                    <a:pt x="9041" y="103306"/>
                  </a:lnTo>
                  <a:lnTo>
                    <a:pt x="25107" y="109689"/>
                  </a:lnTo>
                  <a:lnTo>
                    <a:pt x="40716" y="111116"/>
                  </a:lnTo>
                  <a:lnTo>
                    <a:pt x="53297" y="110810"/>
                  </a:lnTo>
                  <a:lnTo>
                    <a:pt x="61241" y="113025"/>
                  </a:lnTo>
                  <a:lnTo>
                    <a:pt x="61523" y="115308"/>
                  </a:lnTo>
                  <a:lnTo>
                    <a:pt x="56195" y="121610"/>
                  </a:lnTo>
                  <a:lnTo>
                    <a:pt x="14636" y="157638"/>
                  </a:lnTo>
                  <a:lnTo>
                    <a:pt x="5723" y="173583"/>
                  </a:lnTo>
                  <a:lnTo>
                    <a:pt x="0" y="200075"/>
                  </a:lnTo>
                  <a:lnTo>
                    <a:pt x="2353" y="204387"/>
                  </a:lnTo>
                  <a:lnTo>
                    <a:pt x="12493" y="211059"/>
                  </a:lnTo>
                  <a:lnTo>
                    <a:pt x="58618" y="216022"/>
                  </a:lnTo>
                  <a:lnTo>
                    <a:pt x="102926" y="216882"/>
                  </a:lnTo>
                  <a:lnTo>
                    <a:pt x="125592" y="2172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1881">
              <a:extLst>
                <a:ext uri="{FF2B5EF4-FFF2-40B4-BE49-F238E27FC236}">
                  <a16:creationId xmlns:a16="http://schemas.microsoft.com/office/drawing/2014/main" xmlns="" id="{65899C97-A3BC-4ABD-8D5A-1F6C3759DF1B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349750" y="5886450"/>
              <a:ext cx="158751" cy="31751"/>
            </a:xfrm>
            <a:custGeom>
              <a:avLst/>
              <a:gdLst/>
              <a:ahLst/>
              <a:cxnLst/>
              <a:rect l="0" t="0" r="0" b="0"/>
              <a:pathLst>
                <a:path w="158751" h="31751">
                  <a:moveTo>
                    <a:pt x="0" y="31750"/>
                  </a:moveTo>
                  <a:lnTo>
                    <a:pt x="0" y="31750"/>
                  </a:lnTo>
                  <a:lnTo>
                    <a:pt x="45466" y="19541"/>
                  </a:lnTo>
                  <a:lnTo>
                    <a:pt x="89593" y="11356"/>
                  </a:lnTo>
                  <a:lnTo>
                    <a:pt x="131674" y="4462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SMARTInkShape-1882">
              <a:extLst>
                <a:ext uri="{FF2B5EF4-FFF2-40B4-BE49-F238E27FC236}">
                  <a16:creationId xmlns:a16="http://schemas.microsoft.com/office/drawing/2014/main" xmlns="" id="{2EEC71D8-A4FB-4097-B6B5-282F2BE7FA1E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371492" y="5759450"/>
              <a:ext cx="149709" cy="44451"/>
            </a:xfrm>
            <a:custGeom>
              <a:avLst/>
              <a:gdLst/>
              <a:ahLst/>
              <a:cxnLst/>
              <a:rect l="0" t="0" r="0" b="0"/>
              <a:pathLst>
                <a:path w="149709" h="44451">
                  <a:moveTo>
                    <a:pt x="3658" y="44450"/>
                  </a:moveTo>
                  <a:lnTo>
                    <a:pt x="3658" y="44450"/>
                  </a:lnTo>
                  <a:lnTo>
                    <a:pt x="287" y="37709"/>
                  </a:lnTo>
                  <a:lnTo>
                    <a:pt x="0" y="35016"/>
                  </a:lnTo>
                  <a:lnTo>
                    <a:pt x="1562" y="30145"/>
                  </a:lnTo>
                  <a:lnTo>
                    <a:pt x="13150" y="20064"/>
                  </a:lnTo>
                  <a:lnTo>
                    <a:pt x="51943" y="9085"/>
                  </a:lnTo>
                  <a:lnTo>
                    <a:pt x="92205" y="3005"/>
                  </a:lnTo>
                  <a:lnTo>
                    <a:pt x="14970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1883">
              <a:extLst>
                <a:ext uri="{FF2B5EF4-FFF2-40B4-BE49-F238E27FC236}">
                  <a16:creationId xmlns:a16="http://schemas.microsoft.com/office/drawing/2014/main" xmlns="" id="{603DDBBA-B418-49FF-BC02-8ADA14ADB02B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359079" y="5791200"/>
              <a:ext cx="16072" cy="228601"/>
            </a:xfrm>
            <a:custGeom>
              <a:avLst/>
              <a:gdLst/>
              <a:ahLst/>
              <a:cxnLst/>
              <a:rect l="0" t="0" r="0" b="0"/>
              <a:pathLst>
                <a:path w="16072" h="228601">
                  <a:moveTo>
                    <a:pt x="3371" y="0"/>
                  </a:moveTo>
                  <a:lnTo>
                    <a:pt x="3371" y="0"/>
                  </a:lnTo>
                  <a:lnTo>
                    <a:pt x="0" y="6741"/>
                  </a:lnTo>
                  <a:lnTo>
                    <a:pt x="1973" y="42645"/>
                  </a:lnTo>
                  <a:lnTo>
                    <a:pt x="3662" y="83819"/>
                  </a:lnTo>
                  <a:lnTo>
                    <a:pt x="6558" y="117686"/>
                  </a:lnTo>
                  <a:lnTo>
                    <a:pt x="10197" y="150141"/>
                  </a:lnTo>
                  <a:lnTo>
                    <a:pt x="14330" y="190536"/>
                  </a:lnTo>
                  <a:lnTo>
                    <a:pt x="16071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SMARTInkShape-1884">
              <a:extLst>
                <a:ext uri="{FF2B5EF4-FFF2-40B4-BE49-F238E27FC236}">
                  <a16:creationId xmlns:a16="http://schemas.microsoft.com/office/drawing/2014/main" xmlns="" id="{552B2A4D-F4EF-4B25-B6DC-C36148BA0A91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089882" y="5620633"/>
              <a:ext cx="120169" cy="454627"/>
            </a:xfrm>
            <a:custGeom>
              <a:avLst/>
              <a:gdLst/>
              <a:ahLst/>
              <a:cxnLst/>
              <a:rect l="0" t="0" r="0" b="0"/>
              <a:pathLst>
                <a:path w="120169" h="454627">
                  <a:moveTo>
                    <a:pt x="120168" y="5467"/>
                  </a:moveTo>
                  <a:lnTo>
                    <a:pt x="120168" y="5467"/>
                  </a:lnTo>
                  <a:lnTo>
                    <a:pt x="114701" y="0"/>
                  </a:lnTo>
                  <a:lnTo>
                    <a:pt x="107337" y="2749"/>
                  </a:lnTo>
                  <a:lnTo>
                    <a:pt x="105264" y="4361"/>
                  </a:lnTo>
                  <a:lnTo>
                    <a:pt x="100935" y="10000"/>
                  </a:lnTo>
                  <a:lnTo>
                    <a:pt x="78858" y="28907"/>
                  </a:lnTo>
                  <a:lnTo>
                    <a:pt x="57915" y="59434"/>
                  </a:lnTo>
                  <a:lnTo>
                    <a:pt x="39981" y="99226"/>
                  </a:lnTo>
                  <a:lnTo>
                    <a:pt x="22850" y="145420"/>
                  </a:lnTo>
                  <a:lnTo>
                    <a:pt x="7759" y="187368"/>
                  </a:lnTo>
                  <a:lnTo>
                    <a:pt x="1146" y="229781"/>
                  </a:lnTo>
                  <a:lnTo>
                    <a:pt x="0" y="266429"/>
                  </a:lnTo>
                  <a:lnTo>
                    <a:pt x="3032" y="304098"/>
                  </a:lnTo>
                  <a:lnTo>
                    <a:pt x="6013" y="348977"/>
                  </a:lnTo>
                  <a:lnTo>
                    <a:pt x="11477" y="376221"/>
                  </a:lnTo>
                  <a:lnTo>
                    <a:pt x="33691" y="417875"/>
                  </a:lnTo>
                  <a:lnTo>
                    <a:pt x="41988" y="430765"/>
                  </a:lnTo>
                  <a:lnTo>
                    <a:pt x="54141" y="439787"/>
                  </a:lnTo>
                  <a:lnTo>
                    <a:pt x="87639" y="454099"/>
                  </a:lnTo>
                  <a:lnTo>
                    <a:pt x="96538" y="454626"/>
                  </a:lnTo>
                  <a:lnTo>
                    <a:pt x="113818" y="4499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1885">
              <a:extLst>
                <a:ext uri="{FF2B5EF4-FFF2-40B4-BE49-F238E27FC236}">
                  <a16:creationId xmlns:a16="http://schemas.microsoft.com/office/drawing/2014/main" xmlns="" id="{D407B6FD-E727-4CD7-BA52-E048A44E8195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114800" y="5651500"/>
              <a:ext cx="25401" cy="381001"/>
            </a:xfrm>
            <a:custGeom>
              <a:avLst/>
              <a:gdLst/>
              <a:ahLst/>
              <a:cxnLst/>
              <a:rect l="0" t="0" r="0" b="0"/>
              <a:pathLst>
                <a:path w="25401" h="381001">
                  <a:moveTo>
                    <a:pt x="25400" y="0"/>
                  </a:moveTo>
                  <a:lnTo>
                    <a:pt x="25400" y="0"/>
                  </a:lnTo>
                  <a:lnTo>
                    <a:pt x="22029" y="3371"/>
                  </a:lnTo>
                  <a:lnTo>
                    <a:pt x="21742" y="5775"/>
                  </a:lnTo>
                  <a:lnTo>
                    <a:pt x="24280" y="50233"/>
                  </a:lnTo>
                  <a:lnTo>
                    <a:pt x="21845" y="81592"/>
                  </a:lnTo>
                  <a:lnTo>
                    <a:pt x="18411" y="120459"/>
                  </a:lnTo>
                  <a:lnTo>
                    <a:pt x="14532" y="164311"/>
                  </a:lnTo>
                  <a:lnTo>
                    <a:pt x="12510" y="187857"/>
                  </a:lnTo>
                  <a:lnTo>
                    <a:pt x="8382" y="235186"/>
                  </a:lnTo>
                  <a:lnTo>
                    <a:pt x="4195" y="279740"/>
                  </a:lnTo>
                  <a:lnTo>
                    <a:pt x="1865" y="315535"/>
                  </a:lnTo>
                  <a:lnTo>
                    <a:pt x="368" y="362894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1886">
              <a:extLst>
                <a:ext uri="{FF2B5EF4-FFF2-40B4-BE49-F238E27FC236}">
                  <a16:creationId xmlns:a16="http://schemas.microsoft.com/office/drawing/2014/main" xmlns="" id="{A194DEC5-C887-4FE8-9F02-E83B003F3C68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552341" y="5867400"/>
              <a:ext cx="194160" cy="25401"/>
            </a:xfrm>
            <a:custGeom>
              <a:avLst/>
              <a:gdLst/>
              <a:ahLst/>
              <a:cxnLst/>
              <a:rect l="0" t="0" r="0" b="0"/>
              <a:pathLst>
                <a:path w="194160" h="25401">
                  <a:moveTo>
                    <a:pt x="3659" y="25400"/>
                  </a:moveTo>
                  <a:lnTo>
                    <a:pt x="3659" y="25400"/>
                  </a:lnTo>
                  <a:lnTo>
                    <a:pt x="288" y="22029"/>
                  </a:lnTo>
                  <a:lnTo>
                    <a:pt x="0" y="20330"/>
                  </a:lnTo>
                  <a:lnTo>
                    <a:pt x="515" y="18493"/>
                  </a:lnTo>
                  <a:lnTo>
                    <a:pt x="1563" y="16561"/>
                  </a:lnTo>
                  <a:lnTo>
                    <a:pt x="8372" y="14416"/>
                  </a:lnTo>
                  <a:lnTo>
                    <a:pt x="43474" y="13039"/>
                  </a:lnTo>
                  <a:lnTo>
                    <a:pt x="77329" y="12851"/>
                  </a:lnTo>
                  <a:lnTo>
                    <a:pt x="116834" y="11356"/>
                  </a:lnTo>
                  <a:lnTo>
                    <a:pt x="155559" y="5988"/>
                  </a:lnTo>
                  <a:lnTo>
                    <a:pt x="1941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1887">
              <a:extLst>
                <a:ext uri="{FF2B5EF4-FFF2-40B4-BE49-F238E27FC236}">
                  <a16:creationId xmlns:a16="http://schemas.microsoft.com/office/drawing/2014/main" xmlns="" id="{13E62AAF-8D0C-498D-96C8-AF82F3EAFDA2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534946" y="5716607"/>
              <a:ext cx="167105" cy="245049"/>
            </a:xfrm>
            <a:custGeom>
              <a:avLst/>
              <a:gdLst/>
              <a:ahLst/>
              <a:cxnLst/>
              <a:rect l="0" t="0" r="0" b="0"/>
              <a:pathLst>
                <a:path w="167105" h="245049">
                  <a:moveTo>
                    <a:pt x="154404" y="42843"/>
                  </a:moveTo>
                  <a:lnTo>
                    <a:pt x="154404" y="42843"/>
                  </a:lnTo>
                  <a:lnTo>
                    <a:pt x="158768" y="32704"/>
                  </a:lnTo>
                  <a:lnTo>
                    <a:pt x="160492" y="12990"/>
                  </a:lnTo>
                  <a:lnTo>
                    <a:pt x="158463" y="9535"/>
                  </a:lnTo>
                  <a:lnTo>
                    <a:pt x="150563" y="3815"/>
                  </a:lnTo>
                  <a:lnTo>
                    <a:pt x="134216" y="0"/>
                  </a:lnTo>
                  <a:lnTo>
                    <a:pt x="102483" y="8982"/>
                  </a:lnTo>
                  <a:lnTo>
                    <a:pt x="65171" y="31791"/>
                  </a:lnTo>
                  <a:lnTo>
                    <a:pt x="34047" y="64263"/>
                  </a:lnTo>
                  <a:lnTo>
                    <a:pt x="10322" y="110806"/>
                  </a:lnTo>
                  <a:lnTo>
                    <a:pt x="0" y="154702"/>
                  </a:lnTo>
                  <a:lnTo>
                    <a:pt x="3684" y="191149"/>
                  </a:lnTo>
                  <a:lnTo>
                    <a:pt x="20454" y="220919"/>
                  </a:lnTo>
                  <a:lnTo>
                    <a:pt x="41014" y="235112"/>
                  </a:lnTo>
                  <a:lnTo>
                    <a:pt x="67319" y="244007"/>
                  </a:lnTo>
                  <a:lnTo>
                    <a:pt x="112452" y="245048"/>
                  </a:lnTo>
                  <a:lnTo>
                    <a:pt x="167104" y="2396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SMARTInkShape-1888">
              <a:extLst>
                <a:ext uri="{FF2B5EF4-FFF2-40B4-BE49-F238E27FC236}">
                  <a16:creationId xmlns:a16="http://schemas.microsoft.com/office/drawing/2014/main" xmlns="" id="{01CE9D61-8487-4C53-A2AE-0DF1DA836AD8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117850" y="5803900"/>
              <a:ext cx="241301" cy="44451"/>
            </a:xfrm>
            <a:custGeom>
              <a:avLst/>
              <a:gdLst/>
              <a:ahLst/>
              <a:cxnLst/>
              <a:rect l="0" t="0" r="0" b="0"/>
              <a:pathLst>
                <a:path w="241301" h="444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7526" y="39424"/>
                  </a:lnTo>
                  <a:lnTo>
                    <a:pt x="45466" y="31618"/>
                  </a:lnTo>
                  <a:lnTo>
                    <a:pt x="79709" y="24401"/>
                  </a:lnTo>
                  <a:lnTo>
                    <a:pt x="119387" y="16490"/>
                  </a:lnTo>
                  <a:lnTo>
                    <a:pt x="158188" y="8270"/>
                  </a:lnTo>
                  <a:lnTo>
                    <a:pt x="192837" y="3675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SMARTInkShape-1889">
              <a:extLst>
                <a:ext uri="{FF2B5EF4-FFF2-40B4-BE49-F238E27FC236}">
                  <a16:creationId xmlns:a16="http://schemas.microsoft.com/office/drawing/2014/main" xmlns="" id="{1A5AA9AD-AEC1-461D-87BA-56AF5EC6EDD6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125083" y="5681607"/>
              <a:ext cx="170568" cy="52444"/>
            </a:xfrm>
            <a:custGeom>
              <a:avLst/>
              <a:gdLst/>
              <a:ahLst/>
              <a:cxnLst/>
              <a:rect l="0" t="0" r="0" b="0"/>
              <a:pathLst>
                <a:path w="170568" h="52444">
                  <a:moveTo>
                    <a:pt x="5467" y="52443"/>
                  </a:moveTo>
                  <a:lnTo>
                    <a:pt x="5467" y="52443"/>
                  </a:lnTo>
                  <a:lnTo>
                    <a:pt x="441" y="40510"/>
                  </a:lnTo>
                  <a:lnTo>
                    <a:pt x="0" y="38137"/>
                  </a:lnTo>
                  <a:lnTo>
                    <a:pt x="1116" y="35850"/>
                  </a:lnTo>
                  <a:lnTo>
                    <a:pt x="6120" y="31428"/>
                  </a:lnTo>
                  <a:lnTo>
                    <a:pt x="41814" y="21429"/>
                  </a:lnTo>
                  <a:lnTo>
                    <a:pt x="82245" y="7740"/>
                  </a:lnTo>
                  <a:lnTo>
                    <a:pt x="126837" y="0"/>
                  </a:lnTo>
                  <a:lnTo>
                    <a:pt x="170567" y="16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SMARTInkShape-1890">
              <a:extLst>
                <a:ext uri="{FF2B5EF4-FFF2-40B4-BE49-F238E27FC236}">
                  <a16:creationId xmlns:a16="http://schemas.microsoft.com/office/drawing/2014/main" xmlns="" id="{58736DCA-EE16-497F-B8A0-9FAFFB5EEBF7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111500" y="5702300"/>
              <a:ext cx="18542" cy="254001"/>
            </a:xfrm>
            <a:custGeom>
              <a:avLst/>
              <a:gdLst/>
              <a:ahLst/>
              <a:cxnLst/>
              <a:rect l="0" t="0" r="0" b="0"/>
              <a:pathLst>
                <a:path w="18542" h="254001">
                  <a:moveTo>
                    <a:pt x="6350" y="0"/>
                  </a:moveTo>
                  <a:lnTo>
                    <a:pt x="6350" y="0"/>
                  </a:lnTo>
                  <a:lnTo>
                    <a:pt x="9721" y="3371"/>
                  </a:lnTo>
                  <a:lnTo>
                    <a:pt x="15188" y="22322"/>
                  </a:lnTo>
                  <a:lnTo>
                    <a:pt x="17905" y="63764"/>
                  </a:lnTo>
                  <a:lnTo>
                    <a:pt x="18541" y="96308"/>
                  </a:lnTo>
                  <a:lnTo>
                    <a:pt x="18118" y="128881"/>
                  </a:lnTo>
                  <a:lnTo>
                    <a:pt x="13208" y="174280"/>
                  </a:lnTo>
                  <a:lnTo>
                    <a:pt x="4541" y="212740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1891">
              <a:extLst>
                <a:ext uri="{FF2B5EF4-FFF2-40B4-BE49-F238E27FC236}">
                  <a16:creationId xmlns:a16="http://schemas.microsoft.com/office/drawing/2014/main" xmlns="" id="{D3BFE589-1607-40AB-917C-C1FC8023B83A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171700" y="5456522"/>
              <a:ext cx="168841" cy="438178"/>
            </a:xfrm>
            <a:custGeom>
              <a:avLst/>
              <a:gdLst/>
              <a:ahLst/>
              <a:cxnLst/>
              <a:rect l="0" t="0" r="0" b="0"/>
              <a:pathLst>
                <a:path w="168841" h="438178">
                  <a:moveTo>
                    <a:pt x="0" y="182278"/>
                  </a:moveTo>
                  <a:lnTo>
                    <a:pt x="0" y="182278"/>
                  </a:lnTo>
                  <a:lnTo>
                    <a:pt x="3371" y="182278"/>
                  </a:lnTo>
                  <a:lnTo>
                    <a:pt x="12209" y="189020"/>
                  </a:lnTo>
                  <a:lnTo>
                    <a:pt x="20394" y="206696"/>
                  </a:lnTo>
                  <a:lnTo>
                    <a:pt x="27288" y="239921"/>
                  </a:lnTo>
                  <a:lnTo>
                    <a:pt x="33530" y="270692"/>
                  </a:lnTo>
                  <a:lnTo>
                    <a:pt x="38891" y="306945"/>
                  </a:lnTo>
                  <a:lnTo>
                    <a:pt x="38922" y="348928"/>
                  </a:lnTo>
                  <a:lnTo>
                    <a:pt x="38465" y="384050"/>
                  </a:lnTo>
                  <a:lnTo>
                    <a:pt x="34801" y="427607"/>
                  </a:lnTo>
                  <a:lnTo>
                    <a:pt x="32654" y="438177"/>
                  </a:lnTo>
                  <a:lnTo>
                    <a:pt x="28647" y="424454"/>
                  </a:lnTo>
                  <a:lnTo>
                    <a:pt x="29733" y="384562"/>
                  </a:lnTo>
                  <a:lnTo>
                    <a:pt x="31111" y="361583"/>
                  </a:lnTo>
                  <a:lnTo>
                    <a:pt x="32735" y="333565"/>
                  </a:lnTo>
                  <a:lnTo>
                    <a:pt x="34523" y="302186"/>
                  </a:lnTo>
                  <a:lnTo>
                    <a:pt x="38538" y="269273"/>
                  </a:lnTo>
                  <a:lnTo>
                    <a:pt x="44036" y="235336"/>
                  </a:lnTo>
                  <a:lnTo>
                    <a:pt x="50524" y="200716"/>
                  </a:lnTo>
                  <a:lnTo>
                    <a:pt x="58377" y="169876"/>
                  </a:lnTo>
                  <a:lnTo>
                    <a:pt x="67140" y="141554"/>
                  </a:lnTo>
                  <a:lnTo>
                    <a:pt x="76510" y="114912"/>
                  </a:lnTo>
                  <a:lnTo>
                    <a:pt x="92566" y="70258"/>
                  </a:lnTo>
                  <a:lnTo>
                    <a:pt x="113505" y="24674"/>
                  </a:lnTo>
                  <a:lnTo>
                    <a:pt x="126646" y="9220"/>
                  </a:lnTo>
                  <a:lnTo>
                    <a:pt x="139543" y="0"/>
                  </a:lnTo>
                  <a:lnTo>
                    <a:pt x="145240" y="83"/>
                  </a:lnTo>
                  <a:lnTo>
                    <a:pt x="150449" y="2959"/>
                  </a:lnTo>
                  <a:lnTo>
                    <a:pt x="155332" y="7698"/>
                  </a:lnTo>
                  <a:lnTo>
                    <a:pt x="165577" y="44708"/>
                  </a:lnTo>
                  <a:lnTo>
                    <a:pt x="168840" y="76216"/>
                  </a:lnTo>
                  <a:lnTo>
                    <a:pt x="166914" y="121924"/>
                  </a:lnTo>
                  <a:lnTo>
                    <a:pt x="164192" y="135692"/>
                  </a:lnTo>
                  <a:lnTo>
                    <a:pt x="149880" y="158515"/>
                  </a:lnTo>
                  <a:lnTo>
                    <a:pt x="128702" y="177361"/>
                  </a:lnTo>
                  <a:lnTo>
                    <a:pt x="89718" y="197754"/>
                  </a:lnTo>
                  <a:lnTo>
                    <a:pt x="63864" y="203267"/>
                  </a:lnTo>
                  <a:lnTo>
                    <a:pt x="45788" y="201955"/>
                  </a:lnTo>
                  <a:lnTo>
                    <a:pt x="25400" y="1949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1892">
              <a:extLst>
                <a:ext uri="{FF2B5EF4-FFF2-40B4-BE49-F238E27FC236}">
                  <a16:creationId xmlns:a16="http://schemas.microsoft.com/office/drawing/2014/main" xmlns="" id="{DE9F1D82-CD30-4E6A-A37E-0C89158775E7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317750" y="5657850"/>
              <a:ext cx="209551" cy="228503"/>
            </a:xfrm>
            <a:custGeom>
              <a:avLst/>
              <a:gdLst/>
              <a:ahLst/>
              <a:cxnLst/>
              <a:rect l="0" t="0" r="0" b="0"/>
              <a:pathLst>
                <a:path w="209551" h="228503">
                  <a:moveTo>
                    <a:pt x="0" y="120650"/>
                  </a:moveTo>
                  <a:lnTo>
                    <a:pt x="0" y="120650"/>
                  </a:lnTo>
                  <a:lnTo>
                    <a:pt x="12209" y="99602"/>
                  </a:lnTo>
                  <a:lnTo>
                    <a:pt x="21654" y="91775"/>
                  </a:lnTo>
                  <a:lnTo>
                    <a:pt x="33613" y="86650"/>
                  </a:lnTo>
                  <a:lnTo>
                    <a:pt x="48335" y="84372"/>
                  </a:lnTo>
                  <a:lnTo>
                    <a:pt x="62405" y="89004"/>
                  </a:lnTo>
                  <a:lnTo>
                    <a:pt x="69120" y="93202"/>
                  </a:lnTo>
                  <a:lnTo>
                    <a:pt x="88684" y="119337"/>
                  </a:lnTo>
                  <a:lnTo>
                    <a:pt x="101144" y="153893"/>
                  </a:lnTo>
                  <a:lnTo>
                    <a:pt x="102562" y="187571"/>
                  </a:lnTo>
                  <a:lnTo>
                    <a:pt x="96383" y="205425"/>
                  </a:lnTo>
                  <a:lnTo>
                    <a:pt x="86581" y="219005"/>
                  </a:lnTo>
                  <a:lnTo>
                    <a:pt x="75170" y="227393"/>
                  </a:lnTo>
                  <a:lnTo>
                    <a:pt x="71280" y="228502"/>
                  </a:lnTo>
                  <a:lnTo>
                    <a:pt x="68686" y="227828"/>
                  </a:lnTo>
                  <a:lnTo>
                    <a:pt x="66958" y="225969"/>
                  </a:lnTo>
                  <a:lnTo>
                    <a:pt x="67895" y="193013"/>
                  </a:lnTo>
                  <a:lnTo>
                    <a:pt x="80270" y="153047"/>
                  </a:lnTo>
                  <a:lnTo>
                    <a:pt x="101292" y="108238"/>
                  </a:lnTo>
                  <a:lnTo>
                    <a:pt x="129450" y="69507"/>
                  </a:lnTo>
                  <a:lnTo>
                    <a:pt x="166924" y="29454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SMARTInkShape-1893">
              <a:extLst>
                <a:ext uri="{FF2B5EF4-FFF2-40B4-BE49-F238E27FC236}">
                  <a16:creationId xmlns:a16="http://schemas.microsoft.com/office/drawing/2014/main" xmlns="" id="{4E07CB91-2F66-436C-B127-4DB096B87CF5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700519" y="5547418"/>
              <a:ext cx="150632" cy="408883"/>
            </a:xfrm>
            <a:custGeom>
              <a:avLst/>
              <a:gdLst/>
              <a:ahLst/>
              <a:cxnLst/>
              <a:rect l="0" t="0" r="0" b="0"/>
              <a:pathLst>
                <a:path w="150632" h="408883">
                  <a:moveTo>
                    <a:pt x="106181" y="15182"/>
                  </a:moveTo>
                  <a:lnTo>
                    <a:pt x="106181" y="15182"/>
                  </a:lnTo>
                  <a:lnTo>
                    <a:pt x="109552" y="8440"/>
                  </a:lnTo>
                  <a:lnTo>
                    <a:pt x="109839" y="5748"/>
                  </a:lnTo>
                  <a:lnTo>
                    <a:pt x="108277" y="876"/>
                  </a:lnTo>
                  <a:lnTo>
                    <a:pt x="106873" y="0"/>
                  </a:lnTo>
                  <a:lnTo>
                    <a:pt x="105231" y="122"/>
                  </a:lnTo>
                  <a:lnTo>
                    <a:pt x="87414" y="12129"/>
                  </a:lnTo>
                  <a:lnTo>
                    <a:pt x="56717" y="52208"/>
                  </a:lnTo>
                  <a:lnTo>
                    <a:pt x="40217" y="83850"/>
                  </a:lnTo>
                  <a:lnTo>
                    <a:pt x="25358" y="128486"/>
                  </a:lnTo>
                  <a:lnTo>
                    <a:pt x="18432" y="154218"/>
                  </a:lnTo>
                  <a:lnTo>
                    <a:pt x="12404" y="181251"/>
                  </a:lnTo>
                  <a:lnTo>
                    <a:pt x="6974" y="209150"/>
                  </a:lnTo>
                  <a:lnTo>
                    <a:pt x="1943" y="237628"/>
                  </a:lnTo>
                  <a:lnTo>
                    <a:pt x="0" y="263668"/>
                  </a:lnTo>
                  <a:lnTo>
                    <a:pt x="116" y="288085"/>
                  </a:lnTo>
                  <a:lnTo>
                    <a:pt x="1604" y="311416"/>
                  </a:lnTo>
                  <a:lnTo>
                    <a:pt x="18310" y="348630"/>
                  </a:lnTo>
                  <a:lnTo>
                    <a:pt x="30667" y="364480"/>
                  </a:lnTo>
                  <a:lnTo>
                    <a:pt x="72619" y="385855"/>
                  </a:lnTo>
                  <a:lnTo>
                    <a:pt x="115959" y="398648"/>
                  </a:lnTo>
                  <a:lnTo>
                    <a:pt x="150631" y="4088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SMARTInkShape-1894">
              <a:extLst>
                <a:ext uri="{FF2B5EF4-FFF2-40B4-BE49-F238E27FC236}">
                  <a16:creationId xmlns:a16="http://schemas.microsoft.com/office/drawing/2014/main" xmlns="" id="{E6D749FF-8176-42A0-B5D0-214B9B256ECE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393950" y="5080000"/>
              <a:ext cx="2578101" cy="190501"/>
            </a:xfrm>
            <a:custGeom>
              <a:avLst/>
              <a:gdLst/>
              <a:ahLst/>
              <a:cxnLst/>
              <a:rect l="0" t="0" r="0" b="0"/>
              <a:pathLst>
                <a:path w="2578101" h="190501">
                  <a:moveTo>
                    <a:pt x="0" y="0"/>
                  </a:moveTo>
                  <a:lnTo>
                    <a:pt x="0" y="0"/>
                  </a:lnTo>
                  <a:lnTo>
                    <a:pt x="28170" y="2117"/>
                  </a:lnTo>
                  <a:lnTo>
                    <a:pt x="57676" y="10113"/>
                  </a:lnTo>
                  <a:lnTo>
                    <a:pt x="97600" y="20723"/>
                  </a:lnTo>
                  <a:lnTo>
                    <a:pt x="120100" y="26515"/>
                  </a:lnTo>
                  <a:lnTo>
                    <a:pt x="147800" y="31082"/>
                  </a:lnTo>
                  <a:lnTo>
                    <a:pt x="178967" y="34832"/>
                  </a:lnTo>
                  <a:lnTo>
                    <a:pt x="212445" y="38038"/>
                  </a:lnTo>
                  <a:lnTo>
                    <a:pt x="248874" y="39469"/>
                  </a:lnTo>
                  <a:lnTo>
                    <a:pt x="287271" y="39718"/>
                  </a:lnTo>
                  <a:lnTo>
                    <a:pt x="326981" y="39179"/>
                  </a:lnTo>
                  <a:lnTo>
                    <a:pt x="368271" y="36703"/>
                  </a:lnTo>
                  <a:lnTo>
                    <a:pt x="410614" y="32935"/>
                  </a:lnTo>
                  <a:lnTo>
                    <a:pt x="453659" y="28307"/>
                  </a:lnTo>
                  <a:lnTo>
                    <a:pt x="497878" y="25221"/>
                  </a:lnTo>
                  <a:lnTo>
                    <a:pt x="542880" y="23164"/>
                  </a:lnTo>
                  <a:lnTo>
                    <a:pt x="588403" y="21792"/>
                  </a:lnTo>
                  <a:lnTo>
                    <a:pt x="632863" y="25112"/>
                  </a:lnTo>
                  <a:lnTo>
                    <a:pt x="676614" y="31559"/>
                  </a:lnTo>
                  <a:lnTo>
                    <a:pt x="719893" y="40089"/>
                  </a:lnTo>
                  <a:lnTo>
                    <a:pt x="762856" y="51420"/>
                  </a:lnTo>
                  <a:lnTo>
                    <a:pt x="805609" y="64619"/>
                  </a:lnTo>
                  <a:lnTo>
                    <a:pt x="848223" y="79062"/>
                  </a:lnTo>
                  <a:lnTo>
                    <a:pt x="892154" y="92925"/>
                  </a:lnTo>
                  <a:lnTo>
                    <a:pt x="936964" y="106400"/>
                  </a:lnTo>
                  <a:lnTo>
                    <a:pt x="982359" y="119616"/>
                  </a:lnTo>
                  <a:lnTo>
                    <a:pt x="1027439" y="129839"/>
                  </a:lnTo>
                  <a:lnTo>
                    <a:pt x="1072309" y="138065"/>
                  </a:lnTo>
                  <a:lnTo>
                    <a:pt x="1117040" y="144960"/>
                  </a:lnTo>
                  <a:lnTo>
                    <a:pt x="1163793" y="148851"/>
                  </a:lnTo>
                  <a:lnTo>
                    <a:pt x="1211895" y="150739"/>
                  </a:lnTo>
                  <a:lnTo>
                    <a:pt x="1260897" y="151293"/>
                  </a:lnTo>
                  <a:lnTo>
                    <a:pt x="1309087" y="150957"/>
                  </a:lnTo>
                  <a:lnTo>
                    <a:pt x="1356735" y="150027"/>
                  </a:lnTo>
                  <a:lnTo>
                    <a:pt x="1404024" y="148701"/>
                  </a:lnTo>
                  <a:lnTo>
                    <a:pt x="1448249" y="147112"/>
                  </a:lnTo>
                  <a:lnTo>
                    <a:pt x="1490433" y="145347"/>
                  </a:lnTo>
                  <a:lnTo>
                    <a:pt x="1531255" y="143464"/>
                  </a:lnTo>
                  <a:lnTo>
                    <a:pt x="1571170" y="142915"/>
                  </a:lnTo>
                  <a:lnTo>
                    <a:pt x="1610480" y="143255"/>
                  </a:lnTo>
                  <a:lnTo>
                    <a:pt x="1649387" y="144186"/>
                  </a:lnTo>
                  <a:lnTo>
                    <a:pt x="1688024" y="145514"/>
                  </a:lnTo>
                  <a:lnTo>
                    <a:pt x="1726483" y="147103"/>
                  </a:lnTo>
                  <a:lnTo>
                    <a:pt x="1764822" y="148869"/>
                  </a:lnTo>
                  <a:lnTo>
                    <a:pt x="1803081" y="150752"/>
                  </a:lnTo>
                  <a:lnTo>
                    <a:pt x="1841287" y="152712"/>
                  </a:lnTo>
                  <a:lnTo>
                    <a:pt x="1879458" y="154725"/>
                  </a:lnTo>
                  <a:lnTo>
                    <a:pt x="1918311" y="156066"/>
                  </a:lnTo>
                  <a:lnTo>
                    <a:pt x="1957618" y="156961"/>
                  </a:lnTo>
                  <a:lnTo>
                    <a:pt x="1997229" y="157557"/>
                  </a:lnTo>
                  <a:lnTo>
                    <a:pt x="2037042" y="158660"/>
                  </a:lnTo>
                  <a:lnTo>
                    <a:pt x="2076989" y="160101"/>
                  </a:lnTo>
                  <a:lnTo>
                    <a:pt x="2117026" y="161768"/>
                  </a:lnTo>
                  <a:lnTo>
                    <a:pt x="2156418" y="162879"/>
                  </a:lnTo>
                  <a:lnTo>
                    <a:pt x="2195378" y="163619"/>
                  </a:lnTo>
                  <a:lnTo>
                    <a:pt x="2234052" y="164112"/>
                  </a:lnTo>
                  <a:lnTo>
                    <a:pt x="2272535" y="165147"/>
                  </a:lnTo>
                  <a:lnTo>
                    <a:pt x="2310890" y="166543"/>
                  </a:lnTo>
                  <a:lnTo>
                    <a:pt x="2349160" y="168178"/>
                  </a:lnTo>
                  <a:lnTo>
                    <a:pt x="2384551" y="169974"/>
                  </a:lnTo>
                  <a:lnTo>
                    <a:pt x="2418023" y="171877"/>
                  </a:lnTo>
                  <a:lnTo>
                    <a:pt x="2450215" y="173851"/>
                  </a:lnTo>
                  <a:lnTo>
                    <a:pt x="2478732" y="176580"/>
                  </a:lnTo>
                  <a:lnTo>
                    <a:pt x="2504800" y="179808"/>
                  </a:lnTo>
                  <a:lnTo>
                    <a:pt x="2545522" y="185748"/>
                  </a:lnTo>
                  <a:lnTo>
                    <a:pt x="257810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SMARTInkShape-1895">
              <a:extLst>
                <a:ext uri="{FF2B5EF4-FFF2-40B4-BE49-F238E27FC236}">
                  <a16:creationId xmlns:a16="http://schemas.microsoft.com/office/drawing/2014/main" xmlns="" id="{8EC2DE88-8D59-49D4-BAA7-E2D0DB3A6612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762500" y="596900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0" y="6350"/>
                  </a:moveTo>
                  <a:lnTo>
                    <a:pt x="0" y="6350"/>
                  </a:lnTo>
                  <a:lnTo>
                    <a:pt x="40164" y="4468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0" name="SMARTInkShape-Group385">
            <a:extLst>
              <a:ext uri="{FF2B5EF4-FFF2-40B4-BE49-F238E27FC236}">
                <a16:creationId xmlns:a16="http://schemas.microsoft.com/office/drawing/2014/main" xmlns="" id="{A2BF0D2B-CFC5-4709-920D-8B87ACAE6CEA}"/>
              </a:ext>
            </a:extLst>
          </p:cNvPr>
          <p:cNvGrpSpPr/>
          <p:nvPr/>
        </p:nvGrpSpPr>
        <p:grpSpPr>
          <a:xfrm>
            <a:off x="5657850" y="5594895"/>
            <a:ext cx="1083536" cy="520156"/>
            <a:chOff x="5657850" y="5594895"/>
            <a:chExt cx="1083536" cy="520156"/>
          </a:xfrm>
        </p:grpSpPr>
        <p:sp>
          <p:nvSpPr>
            <p:cNvPr id="671" name="SMARTInkShape-1896">
              <a:extLst>
                <a:ext uri="{FF2B5EF4-FFF2-40B4-BE49-F238E27FC236}">
                  <a16:creationId xmlns:a16="http://schemas.microsoft.com/office/drawing/2014/main" xmlns="" id="{8F7A4115-FFB4-439D-BE1A-AF94BC18B8A9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661150" y="5715000"/>
              <a:ext cx="80236" cy="393701"/>
            </a:xfrm>
            <a:custGeom>
              <a:avLst/>
              <a:gdLst/>
              <a:ahLst/>
              <a:cxnLst/>
              <a:rect l="0" t="0" r="0" b="0"/>
              <a:pathLst>
                <a:path w="80236" h="393701">
                  <a:moveTo>
                    <a:pt x="0" y="0"/>
                  </a:moveTo>
                  <a:lnTo>
                    <a:pt x="0" y="0"/>
                  </a:lnTo>
                  <a:lnTo>
                    <a:pt x="24486" y="35156"/>
                  </a:lnTo>
                  <a:lnTo>
                    <a:pt x="41927" y="67131"/>
                  </a:lnTo>
                  <a:lnTo>
                    <a:pt x="59086" y="111916"/>
                  </a:lnTo>
                  <a:lnTo>
                    <a:pt x="66202" y="135994"/>
                  </a:lnTo>
                  <a:lnTo>
                    <a:pt x="72357" y="160513"/>
                  </a:lnTo>
                  <a:lnTo>
                    <a:pt x="77871" y="185326"/>
                  </a:lnTo>
                  <a:lnTo>
                    <a:pt x="80136" y="209628"/>
                  </a:lnTo>
                  <a:lnTo>
                    <a:pt x="80235" y="233590"/>
                  </a:lnTo>
                  <a:lnTo>
                    <a:pt x="73760" y="279501"/>
                  </a:lnTo>
                  <a:lnTo>
                    <a:pt x="56770" y="321073"/>
                  </a:lnTo>
                  <a:lnTo>
                    <a:pt x="26777" y="366693"/>
                  </a:lnTo>
                  <a:lnTo>
                    <a:pt x="6350" y="393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1897">
              <a:extLst>
                <a:ext uri="{FF2B5EF4-FFF2-40B4-BE49-F238E27FC236}">
                  <a16:creationId xmlns:a16="http://schemas.microsoft.com/office/drawing/2014/main" xmlns="" id="{5A3AFA0C-D8E6-43D2-9402-81D6BE08413E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445250" y="5794179"/>
              <a:ext cx="121599" cy="320872"/>
            </a:xfrm>
            <a:custGeom>
              <a:avLst/>
              <a:gdLst/>
              <a:ahLst/>
              <a:cxnLst/>
              <a:rect l="0" t="0" r="0" b="0"/>
              <a:pathLst>
                <a:path w="121599" h="32087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12553" y="3990"/>
                  </a:lnTo>
                  <a:lnTo>
                    <a:pt x="48183" y="33910"/>
                  </a:lnTo>
                  <a:lnTo>
                    <a:pt x="80285" y="75136"/>
                  </a:lnTo>
                  <a:lnTo>
                    <a:pt x="99651" y="112408"/>
                  </a:lnTo>
                  <a:lnTo>
                    <a:pt x="114844" y="154137"/>
                  </a:lnTo>
                  <a:lnTo>
                    <a:pt x="121598" y="196201"/>
                  </a:lnTo>
                  <a:lnTo>
                    <a:pt x="120834" y="234653"/>
                  </a:lnTo>
                  <a:lnTo>
                    <a:pt x="114382" y="267736"/>
                  </a:lnTo>
                  <a:lnTo>
                    <a:pt x="102107" y="291846"/>
                  </a:lnTo>
                  <a:lnTo>
                    <a:pt x="89126" y="306325"/>
                  </a:lnTo>
                  <a:lnTo>
                    <a:pt x="69850" y="3208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SMARTInkShape-1898">
              <a:extLst>
                <a:ext uri="{FF2B5EF4-FFF2-40B4-BE49-F238E27FC236}">
                  <a16:creationId xmlns:a16="http://schemas.microsoft.com/office/drawing/2014/main" xmlns="" id="{A3FD6A73-42AA-4CEB-B62D-7E0A4D3DF0C9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237640" y="5853143"/>
              <a:ext cx="150461" cy="182839"/>
            </a:xfrm>
            <a:custGeom>
              <a:avLst/>
              <a:gdLst/>
              <a:ahLst/>
              <a:cxnLst/>
              <a:rect l="0" t="0" r="0" b="0"/>
              <a:pathLst>
                <a:path w="150461" h="182839">
                  <a:moveTo>
                    <a:pt x="131410" y="39657"/>
                  </a:moveTo>
                  <a:lnTo>
                    <a:pt x="131410" y="39657"/>
                  </a:lnTo>
                  <a:lnTo>
                    <a:pt x="131410" y="18609"/>
                  </a:lnTo>
                  <a:lnTo>
                    <a:pt x="129998" y="14336"/>
                  </a:lnTo>
                  <a:lnTo>
                    <a:pt x="124669" y="7707"/>
                  </a:lnTo>
                  <a:lnTo>
                    <a:pt x="106991" y="8"/>
                  </a:lnTo>
                  <a:lnTo>
                    <a:pt x="83880" y="0"/>
                  </a:lnTo>
                  <a:lnTo>
                    <a:pt x="55787" y="11209"/>
                  </a:lnTo>
                  <a:lnTo>
                    <a:pt x="35234" y="27935"/>
                  </a:lnTo>
                  <a:lnTo>
                    <a:pt x="28692" y="41974"/>
                  </a:lnTo>
                  <a:lnTo>
                    <a:pt x="26491" y="56914"/>
                  </a:lnTo>
                  <a:lnTo>
                    <a:pt x="27865" y="70611"/>
                  </a:lnTo>
                  <a:lnTo>
                    <a:pt x="32708" y="79990"/>
                  </a:lnTo>
                  <a:lnTo>
                    <a:pt x="43368" y="89237"/>
                  </a:lnTo>
                  <a:lnTo>
                    <a:pt x="49947" y="92737"/>
                  </a:lnTo>
                  <a:lnTo>
                    <a:pt x="51702" y="92682"/>
                  </a:lnTo>
                  <a:lnTo>
                    <a:pt x="52871" y="91941"/>
                  </a:lnTo>
                  <a:lnTo>
                    <a:pt x="52240" y="91446"/>
                  </a:lnTo>
                  <a:lnTo>
                    <a:pt x="47776" y="90897"/>
                  </a:lnTo>
                  <a:lnTo>
                    <a:pt x="28342" y="100684"/>
                  </a:lnTo>
                  <a:lnTo>
                    <a:pt x="16457" y="108172"/>
                  </a:lnTo>
                  <a:lnTo>
                    <a:pt x="7883" y="118086"/>
                  </a:lnTo>
                  <a:lnTo>
                    <a:pt x="2426" y="129548"/>
                  </a:lnTo>
                  <a:lnTo>
                    <a:pt x="0" y="141697"/>
                  </a:lnTo>
                  <a:lnTo>
                    <a:pt x="2176" y="147900"/>
                  </a:lnTo>
                  <a:lnTo>
                    <a:pt x="12119" y="160438"/>
                  </a:lnTo>
                  <a:lnTo>
                    <a:pt x="36955" y="176025"/>
                  </a:lnTo>
                  <a:lnTo>
                    <a:pt x="73397" y="182838"/>
                  </a:lnTo>
                  <a:lnTo>
                    <a:pt x="118846" y="181486"/>
                  </a:lnTo>
                  <a:lnTo>
                    <a:pt x="150460" y="1793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SMARTInkShape-1899">
              <a:extLst>
                <a:ext uri="{FF2B5EF4-FFF2-40B4-BE49-F238E27FC236}">
                  <a16:creationId xmlns:a16="http://schemas.microsoft.com/office/drawing/2014/main" xmlns="" id="{34326216-04A8-4E64-9AF5-64CB58DF966F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096000" y="5899150"/>
              <a:ext cx="19051" cy="177801"/>
            </a:xfrm>
            <a:custGeom>
              <a:avLst/>
              <a:gdLst/>
              <a:ahLst/>
              <a:cxnLst/>
              <a:rect l="0" t="0" r="0" b="0"/>
              <a:pathLst>
                <a:path w="19051" h="1778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0125" y="43751"/>
                  </a:lnTo>
                  <a:lnTo>
                    <a:pt x="12192" y="90018"/>
                  </a:lnTo>
                  <a:lnTo>
                    <a:pt x="12599" y="136548"/>
                  </a:lnTo>
                  <a:lnTo>
                    <a:pt x="13385" y="163799"/>
                  </a:lnTo>
                  <a:lnTo>
                    <a:pt x="19050" y="177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SMARTInkShape-1900">
              <a:extLst>
                <a:ext uri="{FF2B5EF4-FFF2-40B4-BE49-F238E27FC236}">
                  <a16:creationId xmlns:a16="http://schemas.microsoft.com/office/drawing/2014/main" xmlns="" id="{180E8ECB-FA13-4E5F-A9EB-E58B8FC95175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000750" y="6002322"/>
              <a:ext cx="158751" cy="23829"/>
            </a:xfrm>
            <a:custGeom>
              <a:avLst/>
              <a:gdLst/>
              <a:ahLst/>
              <a:cxnLst/>
              <a:rect l="0" t="0" r="0" b="0"/>
              <a:pathLst>
                <a:path w="158751" h="23829">
                  <a:moveTo>
                    <a:pt x="0" y="23828"/>
                  </a:moveTo>
                  <a:lnTo>
                    <a:pt x="0" y="23828"/>
                  </a:lnTo>
                  <a:lnTo>
                    <a:pt x="0" y="17087"/>
                  </a:lnTo>
                  <a:lnTo>
                    <a:pt x="2117" y="14394"/>
                  </a:lnTo>
                  <a:lnTo>
                    <a:pt x="10113" y="9523"/>
                  </a:lnTo>
                  <a:lnTo>
                    <a:pt x="29885" y="2813"/>
                  </a:lnTo>
                  <a:lnTo>
                    <a:pt x="77060" y="0"/>
                  </a:lnTo>
                  <a:lnTo>
                    <a:pt x="117299" y="3049"/>
                  </a:lnTo>
                  <a:lnTo>
                    <a:pt x="158750" y="47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SMARTInkShape-1901">
              <a:extLst>
                <a:ext uri="{FF2B5EF4-FFF2-40B4-BE49-F238E27FC236}">
                  <a16:creationId xmlns:a16="http://schemas.microsoft.com/office/drawing/2014/main" xmlns="" id="{2AA81C29-5019-4BAA-9351-1957A7DC912D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721890" y="5594895"/>
              <a:ext cx="132811" cy="141954"/>
            </a:xfrm>
            <a:custGeom>
              <a:avLst/>
              <a:gdLst/>
              <a:ahLst/>
              <a:cxnLst/>
              <a:rect l="0" t="0" r="0" b="0"/>
              <a:pathLst>
                <a:path w="132811" h="141954">
                  <a:moveTo>
                    <a:pt x="37560" y="43905"/>
                  </a:moveTo>
                  <a:lnTo>
                    <a:pt x="37560" y="43905"/>
                  </a:lnTo>
                  <a:lnTo>
                    <a:pt x="16512" y="82629"/>
                  </a:lnTo>
                  <a:lnTo>
                    <a:pt x="2193" y="127520"/>
                  </a:lnTo>
                  <a:lnTo>
                    <a:pt x="0" y="141953"/>
                  </a:lnTo>
                  <a:lnTo>
                    <a:pt x="15088" y="97631"/>
                  </a:lnTo>
                  <a:lnTo>
                    <a:pt x="32077" y="58569"/>
                  </a:lnTo>
                  <a:lnTo>
                    <a:pt x="53888" y="25829"/>
                  </a:lnTo>
                  <a:lnTo>
                    <a:pt x="78225" y="4996"/>
                  </a:lnTo>
                  <a:lnTo>
                    <a:pt x="93028" y="272"/>
                  </a:lnTo>
                  <a:lnTo>
                    <a:pt x="99938" y="0"/>
                  </a:lnTo>
                  <a:lnTo>
                    <a:pt x="105957" y="3346"/>
                  </a:lnTo>
                  <a:lnTo>
                    <a:pt x="116406" y="16471"/>
                  </a:lnTo>
                  <a:lnTo>
                    <a:pt x="132810" y="693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1902">
              <a:extLst>
                <a:ext uri="{FF2B5EF4-FFF2-40B4-BE49-F238E27FC236}">
                  <a16:creationId xmlns:a16="http://schemas.microsoft.com/office/drawing/2014/main" xmlns="" id="{553732AA-03FB-4E08-AC1F-77640A4BB6C3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664200" y="5911850"/>
              <a:ext cx="190501" cy="38101"/>
            </a:xfrm>
            <a:custGeom>
              <a:avLst/>
              <a:gdLst/>
              <a:ahLst/>
              <a:cxnLst/>
              <a:rect l="0" t="0" r="0" b="0"/>
              <a:pathLst>
                <a:path w="190501" h="38101">
                  <a:moveTo>
                    <a:pt x="0" y="38100"/>
                  </a:moveTo>
                  <a:lnTo>
                    <a:pt x="0" y="38100"/>
                  </a:lnTo>
                  <a:lnTo>
                    <a:pt x="35156" y="29311"/>
                  </a:lnTo>
                  <a:lnTo>
                    <a:pt x="65719" y="22199"/>
                  </a:lnTo>
                  <a:lnTo>
                    <a:pt x="105173" y="14334"/>
                  </a:lnTo>
                  <a:lnTo>
                    <a:pt x="141053" y="8017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SMARTInkShape-1903">
              <a:extLst>
                <a:ext uri="{FF2B5EF4-FFF2-40B4-BE49-F238E27FC236}">
                  <a16:creationId xmlns:a16="http://schemas.microsoft.com/office/drawing/2014/main" xmlns="" id="{4DC6729A-7C12-4849-AE3F-F0DFE3276DF0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657850" y="5803900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1359"/>
                  </a:lnTo>
                  <a:lnTo>
                    <a:pt x="25693" y="17052"/>
                  </a:lnTo>
                  <a:lnTo>
                    <a:pt x="69231" y="6150"/>
                  </a:lnTo>
                  <a:lnTo>
                    <a:pt x="102265" y="273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SMARTInkShape-1904">
              <a:extLst>
                <a:ext uri="{FF2B5EF4-FFF2-40B4-BE49-F238E27FC236}">
                  <a16:creationId xmlns:a16="http://schemas.microsoft.com/office/drawing/2014/main" xmlns="" id="{EDDB700F-93EB-4457-ADB9-E3CA0292A72E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664200" y="5832279"/>
              <a:ext cx="14928" cy="251022"/>
            </a:xfrm>
            <a:custGeom>
              <a:avLst/>
              <a:gdLst/>
              <a:ahLst/>
              <a:cxnLst/>
              <a:rect l="0" t="0" r="0" b="0"/>
              <a:pathLst>
                <a:path w="14928" h="25102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5069" y="418"/>
                  </a:lnTo>
                  <a:lnTo>
                    <a:pt x="8839" y="4647"/>
                  </a:lnTo>
                  <a:lnTo>
                    <a:pt x="14927" y="28443"/>
                  </a:lnTo>
                  <a:lnTo>
                    <a:pt x="14457" y="69047"/>
                  </a:lnTo>
                  <a:lnTo>
                    <a:pt x="11599" y="104292"/>
                  </a:lnTo>
                  <a:lnTo>
                    <a:pt x="7977" y="142769"/>
                  </a:lnTo>
                  <a:lnTo>
                    <a:pt x="4016" y="181037"/>
                  </a:lnTo>
                  <a:lnTo>
                    <a:pt x="1189" y="221426"/>
                  </a:lnTo>
                  <a:lnTo>
                    <a:pt x="0" y="2510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3" name="SMARTInkShape-Group386">
            <a:extLst>
              <a:ext uri="{FF2B5EF4-FFF2-40B4-BE49-F238E27FC236}">
                <a16:creationId xmlns:a16="http://schemas.microsoft.com/office/drawing/2014/main" xmlns="" id="{AD128170-80BC-4DD3-A0E1-EAE4B11F4A4E}"/>
              </a:ext>
            </a:extLst>
          </p:cNvPr>
          <p:cNvGrpSpPr/>
          <p:nvPr/>
        </p:nvGrpSpPr>
        <p:grpSpPr>
          <a:xfrm>
            <a:off x="6991350" y="5755748"/>
            <a:ext cx="349251" cy="340253"/>
            <a:chOff x="6991350" y="5755748"/>
            <a:chExt cx="349251" cy="340253"/>
          </a:xfrm>
        </p:grpSpPr>
        <p:sp>
          <p:nvSpPr>
            <p:cNvPr id="681" name="SMARTInkShape-1905">
              <a:extLst>
                <a:ext uri="{FF2B5EF4-FFF2-40B4-BE49-F238E27FC236}">
                  <a16:creationId xmlns:a16="http://schemas.microsoft.com/office/drawing/2014/main" xmlns="" id="{A2DEBBED-656B-4E4E-9B9D-188D8F13B227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023100" y="5988050"/>
              <a:ext cx="317501" cy="107951"/>
            </a:xfrm>
            <a:custGeom>
              <a:avLst/>
              <a:gdLst/>
              <a:ahLst/>
              <a:cxnLst/>
              <a:rect l="0" t="0" r="0" b="0"/>
              <a:pathLst>
                <a:path w="317501" h="107951">
                  <a:moveTo>
                    <a:pt x="317500" y="0"/>
                  </a:moveTo>
                  <a:lnTo>
                    <a:pt x="317500" y="0"/>
                  </a:lnTo>
                  <a:lnTo>
                    <a:pt x="314129" y="3371"/>
                  </a:lnTo>
                  <a:lnTo>
                    <a:pt x="272724" y="20970"/>
                  </a:lnTo>
                  <a:lnTo>
                    <a:pt x="232688" y="32603"/>
                  </a:lnTo>
                  <a:lnTo>
                    <a:pt x="209453" y="39374"/>
                  </a:lnTo>
                  <a:lnTo>
                    <a:pt x="184791" y="46711"/>
                  </a:lnTo>
                  <a:lnTo>
                    <a:pt x="159177" y="54423"/>
                  </a:lnTo>
                  <a:lnTo>
                    <a:pt x="133634" y="62388"/>
                  </a:lnTo>
                  <a:lnTo>
                    <a:pt x="108139" y="70521"/>
                  </a:lnTo>
                  <a:lnTo>
                    <a:pt x="62173" y="85670"/>
                  </a:lnTo>
                  <a:lnTo>
                    <a:pt x="19989" y="100721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SMARTInkShape-1906">
              <a:extLst>
                <a:ext uri="{FF2B5EF4-FFF2-40B4-BE49-F238E27FC236}">
                  <a16:creationId xmlns:a16="http://schemas.microsoft.com/office/drawing/2014/main" xmlns="" id="{A18BEC87-0EB1-4438-8A48-CA072C57F04F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991350" y="5755748"/>
              <a:ext cx="244657" cy="219603"/>
            </a:xfrm>
            <a:custGeom>
              <a:avLst/>
              <a:gdLst/>
              <a:ahLst/>
              <a:cxnLst/>
              <a:rect l="0" t="0" r="0" b="0"/>
              <a:pathLst>
                <a:path w="244657" h="219603">
                  <a:moveTo>
                    <a:pt x="12700" y="16402"/>
                  </a:moveTo>
                  <a:lnTo>
                    <a:pt x="12700" y="16402"/>
                  </a:lnTo>
                  <a:lnTo>
                    <a:pt x="12698" y="6289"/>
                  </a:lnTo>
                  <a:lnTo>
                    <a:pt x="14111" y="3310"/>
                  </a:lnTo>
                  <a:lnTo>
                    <a:pt x="16463" y="1324"/>
                  </a:lnTo>
                  <a:lnTo>
                    <a:pt x="19441" y="0"/>
                  </a:lnTo>
                  <a:lnTo>
                    <a:pt x="40489" y="1508"/>
                  </a:lnTo>
                  <a:lnTo>
                    <a:pt x="79181" y="16536"/>
                  </a:lnTo>
                  <a:lnTo>
                    <a:pt x="112098" y="32924"/>
                  </a:lnTo>
                  <a:lnTo>
                    <a:pt x="147893" y="51966"/>
                  </a:lnTo>
                  <a:lnTo>
                    <a:pt x="184967" y="72190"/>
                  </a:lnTo>
                  <a:lnTo>
                    <a:pt x="224688" y="103409"/>
                  </a:lnTo>
                  <a:lnTo>
                    <a:pt x="244217" y="128260"/>
                  </a:lnTo>
                  <a:lnTo>
                    <a:pt x="244656" y="136129"/>
                  </a:lnTo>
                  <a:lnTo>
                    <a:pt x="237618" y="152398"/>
                  </a:lnTo>
                  <a:lnTo>
                    <a:pt x="217556" y="167156"/>
                  </a:lnTo>
                  <a:lnTo>
                    <a:pt x="187004" y="180769"/>
                  </a:lnTo>
                  <a:lnTo>
                    <a:pt x="145200" y="193877"/>
                  </a:lnTo>
                  <a:lnTo>
                    <a:pt x="100281" y="202994"/>
                  </a:lnTo>
                  <a:lnTo>
                    <a:pt x="58680" y="209399"/>
                  </a:lnTo>
                  <a:lnTo>
                    <a:pt x="0" y="2196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3" name="SMARTInkShape-Group387">
            <a:extLst>
              <a:ext uri="{FF2B5EF4-FFF2-40B4-BE49-F238E27FC236}">
                <a16:creationId xmlns:a16="http://schemas.microsoft.com/office/drawing/2014/main" xmlns="" id="{B70D92D7-7263-4DEF-8D4E-3B4086D010B3}"/>
              </a:ext>
            </a:extLst>
          </p:cNvPr>
          <p:cNvGrpSpPr/>
          <p:nvPr/>
        </p:nvGrpSpPr>
        <p:grpSpPr>
          <a:xfrm>
            <a:off x="7698186" y="5419416"/>
            <a:ext cx="1769665" cy="587685"/>
            <a:chOff x="7698186" y="5419416"/>
            <a:chExt cx="1769665" cy="587685"/>
          </a:xfrm>
        </p:grpSpPr>
        <p:sp>
          <p:nvSpPr>
            <p:cNvPr id="684" name="SMARTInkShape-1907">
              <a:extLst>
                <a:ext uri="{FF2B5EF4-FFF2-40B4-BE49-F238E27FC236}">
                  <a16:creationId xmlns:a16="http://schemas.microsoft.com/office/drawing/2014/main" xmlns="" id="{D31EFFC3-A5C2-43DE-99B8-72C0AEBF2124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9296400" y="5419416"/>
              <a:ext cx="171451" cy="130485"/>
            </a:xfrm>
            <a:custGeom>
              <a:avLst/>
              <a:gdLst/>
              <a:ahLst/>
              <a:cxnLst/>
              <a:rect l="0" t="0" r="0" b="0"/>
              <a:pathLst>
                <a:path w="171451" h="130485">
                  <a:moveTo>
                    <a:pt x="0" y="9834"/>
                  </a:moveTo>
                  <a:lnTo>
                    <a:pt x="0" y="9834"/>
                  </a:lnTo>
                  <a:lnTo>
                    <a:pt x="3370" y="6463"/>
                  </a:lnTo>
                  <a:lnTo>
                    <a:pt x="6907" y="4808"/>
                  </a:lnTo>
                  <a:lnTo>
                    <a:pt x="27145" y="0"/>
                  </a:lnTo>
                  <a:lnTo>
                    <a:pt x="57380" y="6257"/>
                  </a:lnTo>
                  <a:lnTo>
                    <a:pt x="61537" y="10271"/>
                  </a:lnTo>
                  <a:lnTo>
                    <a:pt x="66156" y="22258"/>
                  </a:lnTo>
                  <a:lnTo>
                    <a:pt x="65270" y="28700"/>
                  </a:lnTo>
                  <a:lnTo>
                    <a:pt x="38019" y="73323"/>
                  </a:lnTo>
                  <a:lnTo>
                    <a:pt x="29137" y="88618"/>
                  </a:lnTo>
                  <a:lnTo>
                    <a:pt x="26138" y="100107"/>
                  </a:lnTo>
                  <a:lnTo>
                    <a:pt x="27303" y="102471"/>
                  </a:lnTo>
                  <a:lnTo>
                    <a:pt x="32361" y="106980"/>
                  </a:lnTo>
                  <a:lnTo>
                    <a:pt x="49885" y="113485"/>
                  </a:lnTo>
                  <a:lnTo>
                    <a:pt x="93175" y="119881"/>
                  </a:lnTo>
                  <a:lnTo>
                    <a:pt x="140574" y="126245"/>
                  </a:lnTo>
                  <a:lnTo>
                    <a:pt x="171450" y="1304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1908">
              <a:extLst>
                <a:ext uri="{FF2B5EF4-FFF2-40B4-BE49-F238E27FC236}">
                  <a16:creationId xmlns:a16="http://schemas.microsoft.com/office/drawing/2014/main" xmlns="" id="{F086AC44-80FE-4A43-8EF3-969BE77CBE66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9062721" y="5544717"/>
              <a:ext cx="135150" cy="177619"/>
            </a:xfrm>
            <a:custGeom>
              <a:avLst/>
              <a:gdLst/>
              <a:ahLst/>
              <a:cxnLst/>
              <a:rect l="0" t="0" r="0" b="0"/>
              <a:pathLst>
                <a:path w="135150" h="177619">
                  <a:moveTo>
                    <a:pt x="125729" y="17883"/>
                  </a:moveTo>
                  <a:lnTo>
                    <a:pt x="125729" y="17883"/>
                  </a:lnTo>
                  <a:lnTo>
                    <a:pt x="129099" y="14512"/>
                  </a:lnTo>
                  <a:lnTo>
                    <a:pt x="132636" y="12857"/>
                  </a:lnTo>
                  <a:lnTo>
                    <a:pt x="134566" y="12416"/>
                  </a:lnTo>
                  <a:lnTo>
                    <a:pt x="135149" y="11416"/>
                  </a:lnTo>
                  <a:lnTo>
                    <a:pt x="134832" y="10044"/>
                  </a:lnTo>
                  <a:lnTo>
                    <a:pt x="133912" y="8423"/>
                  </a:lnTo>
                  <a:lnTo>
                    <a:pt x="125880" y="2772"/>
                  </a:lnTo>
                  <a:lnTo>
                    <a:pt x="101079" y="0"/>
                  </a:lnTo>
                  <a:lnTo>
                    <a:pt x="66919" y="5921"/>
                  </a:lnTo>
                  <a:lnTo>
                    <a:pt x="43471" y="16613"/>
                  </a:lnTo>
                  <a:lnTo>
                    <a:pt x="39140" y="21269"/>
                  </a:lnTo>
                  <a:lnTo>
                    <a:pt x="34328" y="32088"/>
                  </a:lnTo>
                  <a:lnTo>
                    <a:pt x="34072" y="43952"/>
                  </a:lnTo>
                  <a:lnTo>
                    <a:pt x="34990" y="50079"/>
                  </a:lnTo>
                  <a:lnTo>
                    <a:pt x="38426" y="55575"/>
                  </a:lnTo>
                  <a:lnTo>
                    <a:pt x="66603" y="85127"/>
                  </a:lnTo>
                  <a:lnTo>
                    <a:pt x="60174" y="90337"/>
                  </a:lnTo>
                  <a:lnTo>
                    <a:pt x="13897" y="120270"/>
                  </a:lnTo>
                  <a:lnTo>
                    <a:pt x="6725" y="126357"/>
                  </a:lnTo>
                  <a:lnTo>
                    <a:pt x="2648" y="132532"/>
                  </a:lnTo>
                  <a:lnTo>
                    <a:pt x="0" y="145038"/>
                  </a:lnTo>
                  <a:lnTo>
                    <a:pt x="3055" y="157652"/>
                  </a:lnTo>
                  <a:lnTo>
                    <a:pt x="5846" y="163979"/>
                  </a:lnTo>
                  <a:lnTo>
                    <a:pt x="16474" y="172889"/>
                  </a:lnTo>
                  <a:lnTo>
                    <a:pt x="23259" y="176254"/>
                  </a:lnTo>
                  <a:lnTo>
                    <a:pt x="56405" y="177618"/>
                  </a:lnTo>
                  <a:lnTo>
                    <a:pt x="97505" y="173554"/>
                  </a:lnTo>
                  <a:lnTo>
                    <a:pt x="125729" y="1702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SMARTInkShape-1909">
              <a:extLst>
                <a:ext uri="{FF2B5EF4-FFF2-40B4-BE49-F238E27FC236}">
                  <a16:creationId xmlns:a16="http://schemas.microsoft.com/office/drawing/2014/main" xmlns="" id="{04E32628-92FE-4712-A2CC-97EDAB41BB4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845628" y="5600617"/>
              <a:ext cx="102401" cy="95334"/>
            </a:xfrm>
            <a:custGeom>
              <a:avLst/>
              <a:gdLst/>
              <a:ahLst/>
              <a:cxnLst/>
              <a:rect l="0" t="0" r="0" b="0"/>
              <a:pathLst>
                <a:path w="102401" h="95334">
                  <a:moveTo>
                    <a:pt x="6272" y="12783"/>
                  </a:moveTo>
                  <a:lnTo>
                    <a:pt x="6272" y="12783"/>
                  </a:lnTo>
                  <a:lnTo>
                    <a:pt x="4391" y="56405"/>
                  </a:lnTo>
                  <a:lnTo>
                    <a:pt x="185" y="86054"/>
                  </a:lnTo>
                  <a:lnTo>
                    <a:pt x="0" y="81373"/>
                  </a:lnTo>
                  <a:lnTo>
                    <a:pt x="8766" y="38005"/>
                  </a:lnTo>
                  <a:lnTo>
                    <a:pt x="21592" y="14612"/>
                  </a:lnTo>
                  <a:lnTo>
                    <a:pt x="35428" y="1017"/>
                  </a:lnTo>
                  <a:lnTo>
                    <a:pt x="40525" y="0"/>
                  </a:lnTo>
                  <a:lnTo>
                    <a:pt x="51834" y="2633"/>
                  </a:lnTo>
                  <a:lnTo>
                    <a:pt x="73473" y="15420"/>
                  </a:lnTo>
                  <a:lnTo>
                    <a:pt x="91015" y="35985"/>
                  </a:lnTo>
                  <a:lnTo>
                    <a:pt x="101780" y="59953"/>
                  </a:lnTo>
                  <a:lnTo>
                    <a:pt x="102400" y="66806"/>
                  </a:lnTo>
                  <a:lnTo>
                    <a:pt x="99324" y="78186"/>
                  </a:lnTo>
                  <a:lnTo>
                    <a:pt x="93254" y="86067"/>
                  </a:lnTo>
                  <a:lnTo>
                    <a:pt x="82472" y="953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SMARTInkShape-1910">
              <a:extLst>
                <a:ext uri="{FF2B5EF4-FFF2-40B4-BE49-F238E27FC236}">
                  <a16:creationId xmlns:a16="http://schemas.microsoft.com/office/drawing/2014/main" xmlns="" id="{7BDBC5AD-574C-4EDA-AC48-D2E105818B14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674100" y="5525178"/>
              <a:ext cx="127001" cy="151723"/>
            </a:xfrm>
            <a:custGeom>
              <a:avLst/>
              <a:gdLst/>
              <a:ahLst/>
              <a:cxnLst/>
              <a:rect l="0" t="0" r="0" b="0"/>
              <a:pathLst>
                <a:path w="127001" h="151723">
                  <a:moveTo>
                    <a:pt x="0" y="24722"/>
                  </a:moveTo>
                  <a:lnTo>
                    <a:pt x="0" y="24722"/>
                  </a:lnTo>
                  <a:lnTo>
                    <a:pt x="3370" y="17980"/>
                  </a:lnTo>
                  <a:lnTo>
                    <a:pt x="15580" y="7045"/>
                  </a:lnTo>
                  <a:lnTo>
                    <a:pt x="28560" y="2756"/>
                  </a:lnTo>
                  <a:lnTo>
                    <a:pt x="59892" y="0"/>
                  </a:lnTo>
                  <a:lnTo>
                    <a:pt x="72715" y="3386"/>
                  </a:lnTo>
                  <a:lnTo>
                    <a:pt x="78110" y="6265"/>
                  </a:lnTo>
                  <a:lnTo>
                    <a:pt x="81707" y="10300"/>
                  </a:lnTo>
                  <a:lnTo>
                    <a:pt x="85703" y="20429"/>
                  </a:lnTo>
                  <a:lnTo>
                    <a:pt x="81208" y="44773"/>
                  </a:lnTo>
                  <a:lnTo>
                    <a:pt x="61981" y="83899"/>
                  </a:lnTo>
                  <a:lnTo>
                    <a:pt x="43443" y="117654"/>
                  </a:lnTo>
                  <a:lnTo>
                    <a:pt x="39157" y="138172"/>
                  </a:lnTo>
                  <a:lnTo>
                    <a:pt x="40215" y="141278"/>
                  </a:lnTo>
                  <a:lnTo>
                    <a:pt x="45155" y="146610"/>
                  </a:lnTo>
                  <a:lnTo>
                    <a:pt x="69352" y="150207"/>
                  </a:lnTo>
                  <a:lnTo>
                    <a:pt x="127000" y="1517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SMARTInkShape-1911">
              <a:extLst>
                <a:ext uri="{FF2B5EF4-FFF2-40B4-BE49-F238E27FC236}">
                  <a16:creationId xmlns:a16="http://schemas.microsoft.com/office/drawing/2014/main" xmlns="" id="{EA9034FC-1F61-4575-84F8-FFF7CC4981D3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572500" y="568325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38300" y="12142"/>
                  </a:lnTo>
                  <a:lnTo>
                    <a:pt x="80022" y="6185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SMARTInkShape-1912">
              <a:extLst>
                <a:ext uri="{FF2B5EF4-FFF2-40B4-BE49-F238E27FC236}">
                  <a16:creationId xmlns:a16="http://schemas.microsoft.com/office/drawing/2014/main" xmlns="" id="{E1BC14EA-D3DD-4C2D-A255-101071FE9177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477434" y="5832107"/>
              <a:ext cx="139517" cy="149612"/>
            </a:xfrm>
            <a:custGeom>
              <a:avLst/>
              <a:gdLst/>
              <a:ahLst/>
              <a:cxnLst/>
              <a:rect l="0" t="0" r="0" b="0"/>
              <a:pathLst>
                <a:path w="139517" h="149612">
                  <a:moveTo>
                    <a:pt x="44266" y="60693"/>
                  </a:moveTo>
                  <a:lnTo>
                    <a:pt x="44266" y="60693"/>
                  </a:lnTo>
                  <a:lnTo>
                    <a:pt x="44266" y="57322"/>
                  </a:lnTo>
                  <a:lnTo>
                    <a:pt x="51792" y="55667"/>
                  </a:lnTo>
                  <a:lnTo>
                    <a:pt x="76248" y="51233"/>
                  </a:lnTo>
                  <a:lnTo>
                    <a:pt x="95135" y="38839"/>
                  </a:lnTo>
                  <a:lnTo>
                    <a:pt x="102152" y="27697"/>
                  </a:lnTo>
                  <a:lnTo>
                    <a:pt x="104565" y="16395"/>
                  </a:lnTo>
                  <a:lnTo>
                    <a:pt x="103286" y="6667"/>
                  </a:lnTo>
                  <a:lnTo>
                    <a:pt x="99839" y="3509"/>
                  </a:lnTo>
                  <a:lnTo>
                    <a:pt x="88485" y="0"/>
                  </a:lnTo>
                  <a:lnTo>
                    <a:pt x="72150" y="4084"/>
                  </a:lnTo>
                  <a:lnTo>
                    <a:pt x="53131" y="14368"/>
                  </a:lnTo>
                  <a:lnTo>
                    <a:pt x="24706" y="39989"/>
                  </a:lnTo>
                  <a:lnTo>
                    <a:pt x="7112" y="69924"/>
                  </a:lnTo>
                  <a:lnTo>
                    <a:pt x="0" y="90665"/>
                  </a:lnTo>
                  <a:lnTo>
                    <a:pt x="133" y="109762"/>
                  </a:lnTo>
                  <a:lnTo>
                    <a:pt x="2144" y="118806"/>
                  </a:lnTo>
                  <a:lnTo>
                    <a:pt x="7718" y="126246"/>
                  </a:lnTo>
                  <a:lnTo>
                    <a:pt x="25200" y="138275"/>
                  </a:lnTo>
                  <a:lnTo>
                    <a:pt x="65584" y="149611"/>
                  </a:lnTo>
                  <a:lnTo>
                    <a:pt x="109927" y="147325"/>
                  </a:lnTo>
                  <a:lnTo>
                    <a:pt x="139516" y="1432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SMARTInkShape-1913">
              <a:extLst>
                <a:ext uri="{FF2B5EF4-FFF2-40B4-BE49-F238E27FC236}">
                  <a16:creationId xmlns:a16="http://schemas.microsoft.com/office/drawing/2014/main" xmlns="" id="{A400C0F6-B5E4-4266-9C00-6525310BFAA4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216900" y="5698994"/>
              <a:ext cx="177801" cy="274681"/>
            </a:xfrm>
            <a:custGeom>
              <a:avLst/>
              <a:gdLst/>
              <a:ahLst/>
              <a:cxnLst/>
              <a:rect l="0" t="0" r="0" b="0"/>
              <a:pathLst>
                <a:path w="177801" h="274681">
                  <a:moveTo>
                    <a:pt x="0" y="54106"/>
                  </a:moveTo>
                  <a:lnTo>
                    <a:pt x="0" y="54106"/>
                  </a:lnTo>
                  <a:lnTo>
                    <a:pt x="0" y="43993"/>
                  </a:lnTo>
                  <a:lnTo>
                    <a:pt x="10113" y="24220"/>
                  </a:lnTo>
                  <a:lnTo>
                    <a:pt x="24485" y="12366"/>
                  </a:lnTo>
                  <a:lnTo>
                    <a:pt x="43338" y="3805"/>
                  </a:lnTo>
                  <a:lnTo>
                    <a:pt x="65828" y="0"/>
                  </a:lnTo>
                  <a:lnTo>
                    <a:pt x="105661" y="4600"/>
                  </a:lnTo>
                  <a:lnTo>
                    <a:pt x="130451" y="16816"/>
                  </a:lnTo>
                  <a:lnTo>
                    <a:pt x="142001" y="25013"/>
                  </a:lnTo>
                  <a:lnTo>
                    <a:pt x="149701" y="35416"/>
                  </a:lnTo>
                  <a:lnTo>
                    <a:pt x="158256" y="60146"/>
                  </a:lnTo>
                  <a:lnTo>
                    <a:pt x="154532" y="89481"/>
                  </a:lnTo>
                  <a:lnTo>
                    <a:pt x="142765" y="121334"/>
                  </a:lnTo>
                  <a:lnTo>
                    <a:pt x="125774" y="154306"/>
                  </a:lnTo>
                  <a:lnTo>
                    <a:pt x="96376" y="197860"/>
                  </a:lnTo>
                  <a:lnTo>
                    <a:pt x="70752" y="238952"/>
                  </a:lnTo>
                  <a:lnTo>
                    <a:pt x="62199" y="256415"/>
                  </a:lnTo>
                  <a:lnTo>
                    <a:pt x="61927" y="260240"/>
                  </a:lnTo>
                  <a:lnTo>
                    <a:pt x="62450" y="263496"/>
                  </a:lnTo>
                  <a:lnTo>
                    <a:pt x="65622" y="266371"/>
                  </a:lnTo>
                  <a:lnTo>
                    <a:pt x="76673" y="271447"/>
                  </a:lnTo>
                  <a:lnTo>
                    <a:pt x="121972" y="274680"/>
                  </a:lnTo>
                  <a:lnTo>
                    <a:pt x="177800" y="2700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SMARTInkShape-1914">
              <a:extLst>
                <a:ext uri="{FF2B5EF4-FFF2-40B4-BE49-F238E27FC236}">
                  <a16:creationId xmlns:a16="http://schemas.microsoft.com/office/drawing/2014/main" xmlns="" id="{CCD24C60-EC41-45A4-8238-70A4C24A3090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854950" y="5872145"/>
              <a:ext cx="152401" cy="14306"/>
            </a:xfrm>
            <a:custGeom>
              <a:avLst/>
              <a:gdLst/>
              <a:ahLst/>
              <a:cxnLst/>
              <a:rect l="0" t="0" r="0" b="0"/>
              <a:pathLst>
                <a:path w="152401" h="14306">
                  <a:moveTo>
                    <a:pt x="0" y="14305"/>
                  </a:moveTo>
                  <a:lnTo>
                    <a:pt x="0" y="14305"/>
                  </a:lnTo>
                  <a:lnTo>
                    <a:pt x="38724" y="0"/>
                  </a:lnTo>
                  <a:lnTo>
                    <a:pt x="75287" y="31"/>
                  </a:lnTo>
                  <a:lnTo>
                    <a:pt x="120771" y="4509"/>
                  </a:lnTo>
                  <a:lnTo>
                    <a:pt x="152400" y="79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SMARTInkShape-1915">
              <a:extLst>
                <a:ext uri="{FF2B5EF4-FFF2-40B4-BE49-F238E27FC236}">
                  <a16:creationId xmlns:a16="http://schemas.microsoft.com/office/drawing/2014/main" xmlns="" id="{9D4F73F1-8092-4E31-BA19-FA5B71A6B8C5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698186" y="5676900"/>
              <a:ext cx="17065" cy="330201"/>
            </a:xfrm>
            <a:custGeom>
              <a:avLst/>
              <a:gdLst/>
              <a:ahLst/>
              <a:cxnLst/>
              <a:rect l="0" t="0" r="0" b="0"/>
              <a:pathLst>
                <a:path w="17065" h="330201">
                  <a:moveTo>
                    <a:pt x="4364" y="0"/>
                  </a:moveTo>
                  <a:lnTo>
                    <a:pt x="4364" y="0"/>
                  </a:lnTo>
                  <a:lnTo>
                    <a:pt x="0" y="19442"/>
                  </a:lnTo>
                  <a:lnTo>
                    <a:pt x="13" y="65027"/>
                  </a:lnTo>
                  <a:lnTo>
                    <a:pt x="5017" y="107923"/>
                  </a:lnTo>
                  <a:lnTo>
                    <a:pt x="10063" y="153328"/>
                  </a:lnTo>
                  <a:lnTo>
                    <a:pt x="13953" y="198673"/>
                  </a:lnTo>
                  <a:lnTo>
                    <a:pt x="15680" y="242346"/>
                  </a:lnTo>
                  <a:lnTo>
                    <a:pt x="16449" y="279629"/>
                  </a:lnTo>
                  <a:lnTo>
                    <a:pt x="17064" y="330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4" name="SMARTInkShape-1916">
            <a:extLst>
              <a:ext uri="{FF2B5EF4-FFF2-40B4-BE49-F238E27FC236}">
                <a16:creationId xmlns:a16="http://schemas.microsoft.com/office/drawing/2014/main" xmlns="" id="{437ADFD7-156E-4A59-AFC7-5055B185295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658333" y="2823954"/>
            <a:ext cx="272364" cy="464971"/>
          </a:xfrm>
          <a:custGeom>
            <a:avLst/>
            <a:gdLst/>
            <a:ahLst/>
            <a:cxnLst/>
            <a:rect l="0" t="0" r="0" b="0"/>
            <a:pathLst>
              <a:path w="272364" h="464971">
                <a:moveTo>
                  <a:pt x="218467" y="135146"/>
                </a:moveTo>
                <a:lnTo>
                  <a:pt x="218467" y="135146"/>
                </a:lnTo>
                <a:lnTo>
                  <a:pt x="241235" y="89596"/>
                </a:lnTo>
                <a:lnTo>
                  <a:pt x="245755" y="74450"/>
                </a:lnTo>
                <a:lnTo>
                  <a:pt x="245126" y="67165"/>
                </a:lnTo>
                <a:lnTo>
                  <a:pt x="238782" y="53427"/>
                </a:lnTo>
                <a:lnTo>
                  <a:pt x="219939" y="37163"/>
                </a:lnTo>
                <a:lnTo>
                  <a:pt x="198895" y="33508"/>
                </a:lnTo>
                <a:lnTo>
                  <a:pt x="173785" y="35645"/>
                </a:lnTo>
                <a:lnTo>
                  <a:pt x="148514" y="43651"/>
                </a:lnTo>
                <a:lnTo>
                  <a:pt x="110486" y="70171"/>
                </a:lnTo>
                <a:lnTo>
                  <a:pt x="72408" y="111583"/>
                </a:lnTo>
                <a:lnTo>
                  <a:pt x="48894" y="145135"/>
                </a:lnTo>
                <a:lnTo>
                  <a:pt x="28095" y="182624"/>
                </a:lnTo>
                <a:lnTo>
                  <a:pt x="11796" y="225157"/>
                </a:lnTo>
                <a:lnTo>
                  <a:pt x="3141" y="268049"/>
                </a:lnTo>
                <a:lnTo>
                  <a:pt x="0" y="310631"/>
                </a:lnTo>
                <a:lnTo>
                  <a:pt x="956" y="353075"/>
                </a:lnTo>
                <a:lnTo>
                  <a:pt x="11258" y="391694"/>
                </a:lnTo>
                <a:lnTo>
                  <a:pt x="29008" y="424851"/>
                </a:lnTo>
                <a:lnTo>
                  <a:pt x="53359" y="448994"/>
                </a:lnTo>
                <a:lnTo>
                  <a:pt x="84408" y="461606"/>
                </a:lnTo>
                <a:lnTo>
                  <a:pt x="101578" y="464970"/>
                </a:lnTo>
                <a:lnTo>
                  <a:pt x="137588" y="461180"/>
                </a:lnTo>
                <a:lnTo>
                  <a:pt x="172643" y="447973"/>
                </a:lnTo>
                <a:lnTo>
                  <a:pt x="215473" y="412063"/>
                </a:lnTo>
                <a:lnTo>
                  <a:pt x="248703" y="365284"/>
                </a:lnTo>
                <a:lnTo>
                  <a:pt x="262714" y="329857"/>
                </a:lnTo>
                <a:lnTo>
                  <a:pt x="269882" y="287301"/>
                </a:lnTo>
                <a:lnTo>
                  <a:pt x="271794" y="264099"/>
                </a:lnTo>
                <a:lnTo>
                  <a:pt x="272363" y="238048"/>
                </a:lnTo>
                <a:lnTo>
                  <a:pt x="272036" y="210097"/>
                </a:lnTo>
                <a:lnTo>
                  <a:pt x="271113" y="180880"/>
                </a:lnTo>
                <a:lnTo>
                  <a:pt x="270498" y="152935"/>
                </a:lnTo>
                <a:lnTo>
                  <a:pt x="270087" y="125839"/>
                </a:lnTo>
                <a:lnTo>
                  <a:pt x="269814" y="99308"/>
                </a:lnTo>
                <a:lnTo>
                  <a:pt x="261984" y="58540"/>
                </a:lnTo>
                <a:lnTo>
                  <a:pt x="248391" y="29132"/>
                </a:lnTo>
                <a:lnTo>
                  <a:pt x="230591" y="11359"/>
                </a:lnTo>
                <a:lnTo>
                  <a:pt x="207157" y="2518"/>
                </a:lnTo>
                <a:lnTo>
                  <a:pt x="181690" y="0"/>
                </a:lnTo>
                <a:lnTo>
                  <a:pt x="158613" y="3585"/>
                </a:lnTo>
                <a:lnTo>
                  <a:pt x="138478" y="15526"/>
                </a:lnTo>
                <a:lnTo>
                  <a:pt x="110517" y="3989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5" name="SMARTInkShape-1917">
            <a:extLst>
              <a:ext uri="{FF2B5EF4-FFF2-40B4-BE49-F238E27FC236}">
                <a16:creationId xmlns:a16="http://schemas.microsoft.com/office/drawing/2014/main" xmlns="" id="{A48E443E-BD6F-48D4-8281-EA1C2B95CFF3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923388" y="2977148"/>
            <a:ext cx="352497" cy="338565"/>
          </a:xfrm>
          <a:custGeom>
            <a:avLst/>
            <a:gdLst/>
            <a:ahLst/>
            <a:cxnLst/>
            <a:rect l="0" t="0" r="0" b="0"/>
            <a:pathLst>
              <a:path w="352497" h="338565">
                <a:moveTo>
                  <a:pt x="267862" y="70852"/>
                </a:moveTo>
                <a:lnTo>
                  <a:pt x="267862" y="70852"/>
                </a:lnTo>
                <a:lnTo>
                  <a:pt x="267862" y="67481"/>
                </a:lnTo>
                <a:lnTo>
                  <a:pt x="265981" y="63945"/>
                </a:lnTo>
                <a:lnTo>
                  <a:pt x="262792" y="58610"/>
                </a:lnTo>
                <a:lnTo>
                  <a:pt x="249564" y="31976"/>
                </a:lnTo>
                <a:lnTo>
                  <a:pt x="231082" y="13472"/>
                </a:lnTo>
                <a:lnTo>
                  <a:pt x="200990" y="1325"/>
                </a:lnTo>
                <a:lnTo>
                  <a:pt x="165263" y="0"/>
                </a:lnTo>
                <a:lnTo>
                  <a:pt x="121124" y="17560"/>
                </a:lnTo>
                <a:lnTo>
                  <a:pt x="79041" y="55219"/>
                </a:lnTo>
                <a:lnTo>
                  <a:pt x="50826" y="91656"/>
                </a:lnTo>
                <a:lnTo>
                  <a:pt x="24647" y="133720"/>
                </a:lnTo>
                <a:lnTo>
                  <a:pt x="5955" y="178286"/>
                </a:lnTo>
                <a:lnTo>
                  <a:pt x="0" y="222082"/>
                </a:lnTo>
                <a:lnTo>
                  <a:pt x="4878" y="262243"/>
                </a:lnTo>
                <a:lnTo>
                  <a:pt x="21159" y="294203"/>
                </a:lnTo>
                <a:lnTo>
                  <a:pt x="51912" y="316875"/>
                </a:lnTo>
                <a:lnTo>
                  <a:pt x="94273" y="331890"/>
                </a:lnTo>
                <a:lnTo>
                  <a:pt x="120387" y="335894"/>
                </a:lnTo>
                <a:lnTo>
                  <a:pt x="148378" y="338564"/>
                </a:lnTo>
                <a:lnTo>
                  <a:pt x="175506" y="338226"/>
                </a:lnTo>
                <a:lnTo>
                  <a:pt x="202058" y="335885"/>
                </a:lnTo>
                <a:lnTo>
                  <a:pt x="228226" y="332207"/>
                </a:lnTo>
                <a:lnTo>
                  <a:pt x="274235" y="313069"/>
                </a:lnTo>
                <a:lnTo>
                  <a:pt x="312322" y="284337"/>
                </a:lnTo>
                <a:lnTo>
                  <a:pt x="338657" y="248049"/>
                </a:lnTo>
                <a:lnTo>
                  <a:pt x="346103" y="224967"/>
                </a:lnTo>
                <a:lnTo>
                  <a:pt x="350362" y="198995"/>
                </a:lnTo>
                <a:lnTo>
                  <a:pt x="352496" y="171097"/>
                </a:lnTo>
                <a:lnTo>
                  <a:pt x="351801" y="144738"/>
                </a:lnTo>
                <a:lnTo>
                  <a:pt x="349221" y="119404"/>
                </a:lnTo>
                <a:lnTo>
                  <a:pt x="337888" y="75497"/>
                </a:lnTo>
                <a:lnTo>
                  <a:pt x="316388" y="46576"/>
                </a:lnTo>
                <a:lnTo>
                  <a:pt x="286607" y="31840"/>
                </a:lnTo>
                <a:lnTo>
                  <a:pt x="269775" y="27911"/>
                </a:lnTo>
                <a:lnTo>
                  <a:pt x="241666" y="31071"/>
                </a:lnTo>
                <a:lnTo>
                  <a:pt x="204362" y="4545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6" name="SMARTInkShape-1918">
            <a:extLst>
              <a:ext uri="{FF2B5EF4-FFF2-40B4-BE49-F238E27FC236}">
                <a16:creationId xmlns:a16="http://schemas.microsoft.com/office/drawing/2014/main" xmlns="" id="{AC748B72-ABC0-47D9-A506-DFCB21B45367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618067" y="3575781"/>
            <a:ext cx="1348134" cy="81820"/>
          </a:xfrm>
          <a:custGeom>
            <a:avLst/>
            <a:gdLst/>
            <a:ahLst/>
            <a:cxnLst/>
            <a:rect l="0" t="0" r="0" b="0"/>
            <a:pathLst>
              <a:path w="1348134" h="81820">
                <a:moveTo>
                  <a:pt x="14633" y="43719"/>
                </a:moveTo>
                <a:lnTo>
                  <a:pt x="14633" y="43719"/>
                </a:lnTo>
                <a:lnTo>
                  <a:pt x="1149" y="40348"/>
                </a:lnTo>
                <a:lnTo>
                  <a:pt x="0" y="37944"/>
                </a:lnTo>
                <a:lnTo>
                  <a:pt x="2055" y="34930"/>
                </a:lnTo>
                <a:lnTo>
                  <a:pt x="6247" y="31509"/>
                </a:lnTo>
                <a:lnTo>
                  <a:pt x="41010" y="23946"/>
                </a:lnTo>
                <a:lnTo>
                  <a:pt x="66084" y="19954"/>
                </a:lnTo>
                <a:lnTo>
                  <a:pt x="99733" y="15881"/>
                </a:lnTo>
                <a:lnTo>
                  <a:pt x="139099" y="11755"/>
                </a:lnTo>
                <a:lnTo>
                  <a:pt x="182278" y="7593"/>
                </a:lnTo>
                <a:lnTo>
                  <a:pt x="232228" y="4818"/>
                </a:lnTo>
                <a:lnTo>
                  <a:pt x="286697" y="2968"/>
                </a:lnTo>
                <a:lnTo>
                  <a:pt x="344174" y="1735"/>
                </a:lnTo>
                <a:lnTo>
                  <a:pt x="403661" y="913"/>
                </a:lnTo>
                <a:lnTo>
                  <a:pt x="464485" y="365"/>
                </a:lnTo>
                <a:lnTo>
                  <a:pt x="526201" y="0"/>
                </a:lnTo>
                <a:lnTo>
                  <a:pt x="582867" y="462"/>
                </a:lnTo>
                <a:lnTo>
                  <a:pt x="636166" y="1475"/>
                </a:lnTo>
                <a:lnTo>
                  <a:pt x="687221" y="2856"/>
                </a:lnTo>
                <a:lnTo>
                  <a:pt x="730430" y="4483"/>
                </a:lnTo>
                <a:lnTo>
                  <a:pt x="768409" y="6272"/>
                </a:lnTo>
                <a:lnTo>
                  <a:pt x="802900" y="8171"/>
                </a:lnTo>
                <a:lnTo>
                  <a:pt x="841223" y="10281"/>
                </a:lnTo>
                <a:lnTo>
                  <a:pt x="851444" y="10844"/>
                </a:lnTo>
                <a:lnTo>
                  <a:pt x="811891" y="11635"/>
                </a:lnTo>
                <a:lnTo>
                  <a:pt x="778266" y="11041"/>
                </a:lnTo>
                <a:lnTo>
                  <a:pt x="736094" y="9939"/>
                </a:lnTo>
                <a:lnTo>
                  <a:pt x="688224" y="8499"/>
                </a:lnTo>
                <a:lnTo>
                  <a:pt x="629499" y="6833"/>
                </a:lnTo>
                <a:lnTo>
                  <a:pt x="563538" y="5017"/>
                </a:lnTo>
                <a:lnTo>
                  <a:pt x="492753" y="3101"/>
                </a:lnTo>
                <a:lnTo>
                  <a:pt x="424396" y="2529"/>
                </a:lnTo>
                <a:lnTo>
                  <a:pt x="357659" y="2854"/>
                </a:lnTo>
                <a:lnTo>
                  <a:pt x="292001" y="3775"/>
                </a:lnTo>
                <a:lnTo>
                  <a:pt x="238350" y="5095"/>
                </a:lnTo>
                <a:lnTo>
                  <a:pt x="192704" y="6681"/>
                </a:lnTo>
                <a:lnTo>
                  <a:pt x="152398" y="8443"/>
                </a:lnTo>
                <a:lnTo>
                  <a:pt x="117019" y="12284"/>
                </a:lnTo>
                <a:lnTo>
                  <a:pt x="112523" y="14295"/>
                </a:lnTo>
                <a:lnTo>
                  <a:pt x="154566" y="18412"/>
                </a:lnTo>
                <a:lnTo>
                  <a:pt x="190471" y="20498"/>
                </a:lnTo>
                <a:lnTo>
                  <a:pt x="242630" y="22594"/>
                </a:lnTo>
                <a:lnTo>
                  <a:pt x="305625" y="24697"/>
                </a:lnTo>
                <a:lnTo>
                  <a:pt x="375844" y="26804"/>
                </a:lnTo>
                <a:lnTo>
                  <a:pt x="459346" y="29620"/>
                </a:lnTo>
                <a:lnTo>
                  <a:pt x="551703" y="32909"/>
                </a:lnTo>
                <a:lnTo>
                  <a:pt x="649963" y="36512"/>
                </a:lnTo>
                <a:lnTo>
                  <a:pt x="747220" y="41737"/>
                </a:lnTo>
                <a:lnTo>
                  <a:pt x="843807" y="48042"/>
                </a:lnTo>
                <a:lnTo>
                  <a:pt x="939949" y="55067"/>
                </a:lnTo>
                <a:lnTo>
                  <a:pt x="1028033" y="61162"/>
                </a:lnTo>
                <a:lnTo>
                  <a:pt x="1110744" y="66637"/>
                </a:lnTo>
                <a:lnTo>
                  <a:pt x="1189874" y="71697"/>
                </a:lnTo>
                <a:lnTo>
                  <a:pt x="1242626" y="75071"/>
                </a:lnTo>
                <a:lnTo>
                  <a:pt x="1348133" y="8181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8" name="SMARTInkShape-Group391">
            <a:extLst>
              <a:ext uri="{FF2B5EF4-FFF2-40B4-BE49-F238E27FC236}">
                <a16:creationId xmlns:a16="http://schemas.microsoft.com/office/drawing/2014/main" xmlns="" id="{FA3D3E48-CB30-4D2E-B949-1B1F1A44B652}"/>
              </a:ext>
            </a:extLst>
          </p:cNvPr>
          <p:cNvGrpSpPr/>
          <p:nvPr/>
        </p:nvGrpSpPr>
        <p:grpSpPr>
          <a:xfrm>
            <a:off x="8978900" y="3359179"/>
            <a:ext cx="3067051" cy="2599223"/>
            <a:chOff x="8978900" y="3359179"/>
            <a:chExt cx="3067051" cy="2599223"/>
          </a:xfrm>
        </p:grpSpPr>
        <p:sp>
          <p:nvSpPr>
            <p:cNvPr id="697" name="SMARTInkShape-1919">
              <a:extLst>
                <a:ext uri="{FF2B5EF4-FFF2-40B4-BE49-F238E27FC236}">
                  <a16:creationId xmlns:a16="http://schemas.microsoft.com/office/drawing/2014/main" xmlns="" id="{4E10AC98-2B6B-4B16-9CDC-C407FD056C9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1938000" y="4083150"/>
              <a:ext cx="107951" cy="101501"/>
            </a:xfrm>
            <a:custGeom>
              <a:avLst/>
              <a:gdLst/>
              <a:ahLst/>
              <a:cxnLst/>
              <a:rect l="0" t="0" r="0" b="0"/>
              <a:pathLst>
                <a:path w="107951" h="101501">
                  <a:moveTo>
                    <a:pt x="0" y="12600"/>
                  </a:moveTo>
                  <a:lnTo>
                    <a:pt x="0" y="12600"/>
                  </a:lnTo>
                  <a:lnTo>
                    <a:pt x="10831" y="2475"/>
                  </a:lnTo>
                  <a:lnTo>
                    <a:pt x="14927" y="1045"/>
                  </a:lnTo>
                  <a:lnTo>
                    <a:pt x="32993" y="0"/>
                  </a:lnTo>
                  <a:lnTo>
                    <a:pt x="35400" y="1378"/>
                  </a:lnTo>
                  <a:lnTo>
                    <a:pt x="42159" y="10059"/>
                  </a:lnTo>
                  <a:lnTo>
                    <a:pt x="46488" y="17585"/>
                  </a:lnTo>
                  <a:lnTo>
                    <a:pt x="46514" y="22274"/>
                  </a:lnTo>
                  <a:lnTo>
                    <a:pt x="42780" y="33127"/>
                  </a:lnTo>
                  <a:lnTo>
                    <a:pt x="8468" y="75787"/>
                  </a:lnTo>
                  <a:lnTo>
                    <a:pt x="6769" y="81134"/>
                  </a:lnTo>
                  <a:lnTo>
                    <a:pt x="8418" y="83746"/>
                  </a:lnTo>
                  <a:lnTo>
                    <a:pt x="9844" y="85431"/>
                  </a:lnTo>
                  <a:lnTo>
                    <a:pt x="21966" y="91172"/>
                  </a:lnTo>
                  <a:lnTo>
                    <a:pt x="66244" y="94801"/>
                  </a:lnTo>
                  <a:lnTo>
                    <a:pt x="101845" y="95835"/>
                  </a:lnTo>
                  <a:lnTo>
                    <a:pt x="103879" y="97018"/>
                  </a:lnTo>
                  <a:lnTo>
                    <a:pt x="107950" y="101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1920">
              <a:extLst>
                <a:ext uri="{FF2B5EF4-FFF2-40B4-BE49-F238E27FC236}">
                  <a16:creationId xmlns:a16="http://schemas.microsoft.com/office/drawing/2014/main" xmlns="" id="{498A4A5B-B06C-4E2D-B0F5-3D9C00CE2A6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1805069" y="4225631"/>
              <a:ext cx="101182" cy="153440"/>
            </a:xfrm>
            <a:custGeom>
              <a:avLst/>
              <a:gdLst/>
              <a:ahLst/>
              <a:cxnLst/>
              <a:rect l="0" t="0" r="0" b="0"/>
              <a:pathLst>
                <a:path w="101182" h="153440">
                  <a:moveTo>
                    <a:pt x="101181" y="16169"/>
                  </a:moveTo>
                  <a:lnTo>
                    <a:pt x="101181" y="16169"/>
                  </a:lnTo>
                  <a:lnTo>
                    <a:pt x="101181" y="10702"/>
                  </a:lnTo>
                  <a:lnTo>
                    <a:pt x="97811" y="6709"/>
                  </a:lnTo>
                  <a:lnTo>
                    <a:pt x="94274" y="4909"/>
                  </a:lnTo>
                  <a:lnTo>
                    <a:pt x="73329" y="0"/>
                  </a:lnTo>
                  <a:lnTo>
                    <a:pt x="51850" y="3539"/>
                  </a:lnTo>
                  <a:lnTo>
                    <a:pt x="38334" y="9615"/>
                  </a:lnTo>
                  <a:lnTo>
                    <a:pt x="29033" y="20782"/>
                  </a:lnTo>
                  <a:lnTo>
                    <a:pt x="23960" y="33036"/>
                  </a:lnTo>
                  <a:lnTo>
                    <a:pt x="24056" y="40834"/>
                  </a:lnTo>
                  <a:lnTo>
                    <a:pt x="28333" y="48533"/>
                  </a:lnTo>
                  <a:lnTo>
                    <a:pt x="42601" y="65379"/>
                  </a:lnTo>
                  <a:lnTo>
                    <a:pt x="43395" y="68143"/>
                  </a:lnTo>
                  <a:lnTo>
                    <a:pt x="43606" y="69868"/>
                  </a:lnTo>
                  <a:lnTo>
                    <a:pt x="42336" y="71724"/>
                  </a:lnTo>
                  <a:lnTo>
                    <a:pt x="37163" y="75667"/>
                  </a:lnTo>
                  <a:lnTo>
                    <a:pt x="18686" y="84654"/>
                  </a:lnTo>
                  <a:lnTo>
                    <a:pt x="9318" y="95335"/>
                  </a:lnTo>
                  <a:lnTo>
                    <a:pt x="2778" y="107437"/>
                  </a:lnTo>
                  <a:lnTo>
                    <a:pt x="0" y="125014"/>
                  </a:lnTo>
                  <a:lnTo>
                    <a:pt x="5085" y="147667"/>
                  </a:lnTo>
                  <a:lnTo>
                    <a:pt x="6777" y="150401"/>
                  </a:lnTo>
                  <a:lnTo>
                    <a:pt x="9318" y="152224"/>
                  </a:lnTo>
                  <a:lnTo>
                    <a:pt x="12421" y="153439"/>
                  </a:lnTo>
                  <a:lnTo>
                    <a:pt x="30274" y="151778"/>
                  </a:lnTo>
                  <a:lnTo>
                    <a:pt x="82131" y="136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SMARTInkShape-1921">
              <a:extLst>
                <a:ext uri="{FF2B5EF4-FFF2-40B4-BE49-F238E27FC236}">
                  <a16:creationId xmlns:a16="http://schemas.microsoft.com/office/drawing/2014/main" xmlns="" id="{A76AB95B-D16D-47DA-84FF-442705DCAD1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1644288" y="4264207"/>
              <a:ext cx="76371" cy="104594"/>
            </a:xfrm>
            <a:custGeom>
              <a:avLst/>
              <a:gdLst/>
              <a:ahLst/>
              <a:cxnLst/>
              <a:rect l="0" t="0" r="0" b="0"/>
              <a:pathLst>
                <a:path w="76371" h="104594">
                  <a:moveTo>
                    <a:pt x="7962" y="22043"/>
                  </a:moveTo>
                  <a:lnTo>
                    <a:pt x="7962" y="22043"/>
                  </a:lnTo>
                  <a:lnTo>
                    <a:pt x="11332" y="25414"/>
                  </a:lnTo>
                  <a:lnTo>
                    <a:pt x="12988" y="30832"/>
                  </a:lnTo>
                  <a:lnTo>
                    <a:pt x="14234" y="67008"/>
                  </a:lnTo>
                  <a:lnTo>
                    <a:pt x="10514" y="77540"/>
                  </a:lnTo>
                  <a:lnTo>
                    <a:pt x="0" y="92429"/>
                  </a:lnTo>
                  <a:lnTo>
                    <a:pt x="15065" y="46974"/>
                  </a:lnTo>
                  <a:lnTo>
                    <a:pt x="33092" y="13640"/>
                  </a:lnTo>
                  <a:lnTo>
                    <a:pt x="41709" y="4197"/>
                  </a:lnTo>
                  <a:lnTo>
                    <a:pt x="50243" y="0"/>
                  </a:lnTo>
                  <a:lnTo>
                    <a:pt x="58740" y="16"/>
                  </a:lnTo>
                  <a:lnTo>
                    <a:pt x="62979" y="1008"/>
                  </a:lnTo>
                  <a:lnTo>
                    <a:pt x="65810" y="4492"/>
                  </a:lnTo>
                  <a:lnTo>
                    <a:pt x="76157" y="47469"/>
                  </a:lnTo>
                  <a:lnTo>
                    <a:pt x="76370" y="60155"/>
                  </a:lnTo>
                  <a:lnTo>
                    <a:pt x="71280" y="92469"/>
                  </a:lnTo>
                  <a:lnTo>
                    <a:pt x="65112" y="104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SMARTInkShape-1922">
              <a:extLst>
                <a:ext uri="{FF2B5EF4-FFF2-40B4-BE49-F238E27FC236}">
                  <a16:creationId xmlns:a16="http://schemas.microsoft.com/office/drawing/2014/main" xmlns="" id="{616E9EAB-AE80-4F18-BF50-043DFC64128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1475333" y="4194913"/>
              <a:ext cx="132468" cy="154838"/>
            </a:xfrm>
            <a:custGeom>
              <a:avLst/>
              <a:gdLst/>
              <a:ahLst/>
              <a:cxnLst/>
              <a:rect l="0" t="0" r="0" b="0"/>
              <a:pathLst>
                <a:path w="132468" h="154838">
                  <a:moveTo>
                    <a:pt x="5467" y="46887"/>
                  </a:moveTo>
                  <a:lnTo>
                    <a:pt x="5467" y="46887"/>
                  </a:lnTo>
                  <a:lnTo>
                    <a:pt x="2097" y="43516"/>
                  </a:lnTo>
                  <a:lnTo>
                    <a:pt x="441" y="39980"/>
                  </a:lnTo>
                  <a:lnTo>
                    <a:pt x="0" y="38049"/>
                  </a:lnTo>
                  <a:lnTo>
                    <a:pt x="3272" y="32140"/>
                  </a:lnTo>
                  <a:lnTo>
                    <a:pt x="14928" y="20880"/>
                  </a:lnTo>
                  <a:lnTo>
                    <a:pt x="31789" y="10488"/>
                  </a:lnTo>
                  <a:lnTo>
                    <a:pt x="56449" y="656"/>
                  </a:lnTo>
                  <a:lnTo>
                    <a:pt x="67166" y="0"/>
                  </a:lnTo>
                  <a:lnTo>
                    <a:pt x="85545" y="5328"/>
                  </a:lnTo>
                  <a:lnTo>
                    <a:pt x="88485" y="9302"/>
                  </a:lnTo>
                  <a:lnTo>
                    <a:pt x="92624" y="27677"/>
                  </a:lnTo>
                  <a:lnTo>
                    <a:pt x="93593" y="40465"/>
                  </a:lnTo>
                  <a:lnTo>
                    <a:pt x="87394" y="66308"/>
                  </a:lnTo>
                  <a:lnTo>
                    <a:pt x="64494" y="109862"/>
                  </a:lnTo>
                  <a:lnTo>
                    <a:pt x="52821" y="129203"/>
                  </a:lnTo>
                  <a:lnTo>
                    <a:pt x="46622" y="134541"/>
                  </a:lnTo>
                  <a:lnTo>
                    <a:pt x="43687" y="141799"/>
                  </a:lnTo>
                  <a:lnTo>
                    <a:pt x="85330" y="144005"/>
                  </a:lnTo>
                  <a:lnTo>
                    <a:pt x="132467" y="154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SMARTInkShape-1923">
              <a:extLst>
                <a:ext uri="{FF2B5EF4-FFF2-40B4-BE49-F238E27FC236}">
                  <a16:creationId xmlns:a16="http://schemas.microsoft.com/office/drawing/2014/main" xmlns="" id="{D9D5D4AC-3453-4FED-9A8F-3D3E3B7FF12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1347450" y="430530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0"/>
                  </a:moveTo>
                  <a:lnTo>
                    <a:pt x="0" y="0"/>
                  </a:lnTo>
                  <a:lnTo>
                    <a:pt x="44829" y="0"/>
                  </a:lnTo>
                  <a:lnTo>
                    <a:pt x="75545" y="705"/>
                  </a:lnTo>
                  <a:lnTo>
                    <a:pt x="1016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SMARTInkShape-1924">
              <a:extLst>
                <a:ext uri="{FF2B5EF4-FFF2-40B4-BE49-F238E27FC236}">
                  <a16:creationId xmlns:a16="http://schemas.microsoft.com/office/drawing/2014/main" xmlns="" id="{DE9825BB-B28B-4DE3-81D1-0AC2C6867601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1277600" y="4521200"/>
              <a:ext cx="107951" cy="62634"/>
            </a:xfrm>
            <a:custGeom>
              <a:avLst/>
              <a:gdLst/>
              <a:ahLst/>
              <a:cxnLst/>
              <a:rect l="0" t="0" r="0" b="0"/>
              <a:pathLst>
                <a:path w="107951" h="62634">
                  <a:moveTo>
                    <a:pt x="0" y="0"/>
                  </a:moveTo>
                  <a:lnTo>
                    <a:pt x="0" y="0"/>
                  </a:lnTo>
                  <a:lnTo>
                    <a:pt x="7172" y="44709"/>
                  </a:lnTo>
                  <a:lnTo>
                    <a:pt x="12830" y="54207"/>
                  </a:lnTo>
                  <a:lnTo>
                    <a:pt x="17725" y="57305"/>
                  </a:lnTo>
                  <a:lnTo>
                    <a:pt x="42097" y="62276"/>
                  </a:lnTo>
                  <a:lnTo>
                    <a:pt x="69671" y="62633"/>
                  </a:lnTo>
                  <a:lnTo>
                    <a:pt x="1079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SMARTInkShape-1925">
              <a:extLst>
                <a:ext uri="{FF2B5EF4-FFF2-40B4-BE49-F238E27FC236}">
                  <a16:creationId xmlns:a16="http://schemas.microsoft.com/office/drawing/2014/main" xmlns="" id="{BD757855-839D-4F96-AD55-D894AD85A7A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1068933" y="4565650"/>
              <a:ext cx="146807" cy="19051"/>
            </a:xfrm>
            <a:custGeom>
              <a:avLst/>
              <a:gdLst/>
              <a:ahLst/>
              <a:cxnLst/>
              <a:rect l="0" t="0" r="0" b="0"/>
              <a:pathLst>
                <a:path w="146807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10136" y="18344"/>
                  </a:lnTo>
                  <a:lnTo>
                    <a:pt x="51316" y="13583"/>
                  </a:lnTo>
                  <a:lnTo>
                    <a:pt x="95219" y="8510"/>
                  </a:lnTo>
                  <a:lnTo>
                    <a:pt x="141971" y="6477"/>
                  </a:lnTo>
                  <a:lnTo>
                    <a:pt x="145152" y="6434"/>
                  </a:lnTo>
                  <a:lnTo>
                    <a:pt x="146566" y="5700"/>
                  </a:lnTo>
                  <a:lnTo>
                    <a:pt x="146806" y="4506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SMARTInkShape-1926">
              <a:extLst>
                <a:ext uri="{FF2B5EF4-FFF2-40B4-BE49-F238E27FC236}">
                  <a16:creationId xmlns:a16="http://schemas.microsoft.com/office/drawing/2014/main" xmlns="" id="{DD37B96A-A48B-4920-91AA-11EF8C83EC5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1252200" y="4435979"/>
              <a:ext cx="78947" cy="116972"/>
            </a:xfrm>
            <a:custGeom>
              <a:avLst/>
              <a:gdLst/>
              <a:ahLst/>
              <a:cxnLst/>
              <a:rect l="0" t="0" r="0" b="0"/>
              <a:pathLst>
                <a:path w="78947" h="116972">
                  <a:moveTo>
                    <a:pt x="0" y="47121"/>
                  </a:moveTo>
                  <a:lnTo>
                    <a:pt x="0" y="47121"/>
                  </a:lnTo>
                  <a:lnTo>
                    <a:pt x="6741" y="47121"/>
                  </a:lnTo>
                  <a:lnTo>
                    <a:pt x="52998" y="32815"/>
                  </a:lnTo>
                  <a:lnTo>
                    <a:pt x="74969" y="22735"/>
                  </a:lnTo>
                  <a:lnTo>
                    <a:pt x="78201" y="17458"/>
                  </a:lnTo>
                  <a:lnTo>
                    <a:pt x="78946" y="11118"/>
                  </a:lnTo>
                  <a:lnTo>
                    <a:pt x="78030" y="4069"/>
                  </a:lnTo>
                  <a:lnTo>
                    <a:pt x="73891" y="780"/>
                  </a:lnTo>
                  <a:lnTo>
                    <a:pt x="67608" y="0"/>
                  </a:lnTo>
                  <a:lnTo>
                    <a:pt x="59887" y="890"/>
                  </a:lnTo>
                  <a:lnTo>
                    <a:pt x="43784" y="9405"/>
                  </a:lnTo>
                  <a:lnTo>
                    <a:pt x="27926" y="24008"/>
                  </a:lnTo>
                  <a:lnTo>
                    <a:pt x="13822" y="44610"/>
                  </a:lnTo>
                  <a:lnTo>
                    <a:pt x="9907" y="71640"/>
                  </a:lnTo>
                  <a:lnTo>
                    <a:pt x="12700" y="116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SMARTInkShape-1927">
              <a:extLst>
                <a:ext uri="{FF2B5EF4-FFF2-40B4-BE49-F238E27FC236}">
                  <a16:creationId xmlns:a16="http://schemas.microsoft.com/office/drawing/2014/main" xmlns="" id="{1E626135-29A5-444A-A30D-FBEF318DD57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1070082" y="4350633"/>
              <a:ext cx="62135" cy="208668"/>
            </a:xfrm>
            <a:custGeom>
              <a:avLst/>
              <a:gdLst/>
              <a:ahLst/>
              <a:cxnLst/>
              <a:rect l="0" t="0" r="0" b="0"/>
              <a:pathLst>
                <a:path w="62135" h="208668">
                  <a:moveTo>
                    <a:pt x="17018" y="5467"/>
                  </a:moveTo>
                  <a:lnTo>
                    <a:pt x="17018" y="5467"/>
                  </a:lnTo>
                  <a:lnTo>
                    <a:pt x="23761" y="2096"/>
                  </a:lnTo>
                  <a:lnTo>
                    <a:pt x="38067" y="0"/>
                  </a:lnTo>
                  <a:lnTo>
                    <a:pt x="47773" y="3273"/>
                  </a:lnTo>
                  <a:lnTo>
                    <a:pt x="52338" y="6120"/>
                  </a:lnTo>
                  <a:lnTo>
                    <a:pt x="59292" y="18692"/>
                  </a:lnTo>
                  <a:lnTo>
                    <a:pt x="62134" y="26984"/>
                  </a:lnTo>
                  <a:lnTo>
                    <a:pt x="59648" y="51248"/>
                  </a:lnTo>
                  <a:lnTo>
                    <a:pt x="44467" y="92879"/>
                  </a:lnTo>
                  <a:lnTo>
                    <a:pt x="23976" y="130145"/>
                  </a:lnTo>
                  <a:lnTo>
                    <a:pt x="4830" y="170970"/>
                  </a:lnTo>
                  <a:lnTo>
                    <a:pt x="0" y="190834"/>
                  </a:lnTo>
                  <a:lnTo>
                    <a:pt x="736" y="195367"/>
                  </a:lnTo>
                  <a:lnTo>
                    <a:pt x="2635" y="199095"/>
                  </a:lnTo>
                  <a:lnTo>
                    <a:pt x="10668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SMARTInkShape-1928">
              <a:extLst>
                <a:ext uri="{FF2B5EF4-FFF2-40B4-BE49-F238E27FC236}">
                  <a16:creationId xmlns:a16="http://schemas.microsoft.com/office/drawing/2014/main" xmlns="" id="{6E62D679-720B-4663-ACDF-E2147411B6B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0807700" y="4489450"/>
              <a:ext cx="114301" cy="25401"/>
            </a:xfrm>
            <a:custGeom>
              <a:avLst/>
              <a:gdLst/>
              <a:ahLst/>
              <a:cxnLst/>
              <a:rect l="0" t="0" r="0" b="0"/>
              <a:pathLst>
                <a:path w="114301" h="25401">
                  <a:moveTo>
                    <a:pt x="0" y="25400"/>
                  </a:moveTo>
                  <a:lnTo>
                    <a:pt x="0" y="25400"/>
                  </a:lnTo>
                  <a:lnTo>
                    <a:pt x="16619" y="15966"/>
                  </a:lnTo>
                  <a:lnTo>
                    <a:pt x="61817" y="657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SMARTInkShape-1929">
              <a:extLst>
                <a:ext uri="{FF2B5EF4-FFF2-40B4-BE49-F238E27FC236}">
                  <a16:creationId xmlns:a16="http://schemas.microsoft.com/office/drawing/2014/main" xmlns="" id="{E01AC8FA-B0BB-439A-9598-86409705F82A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0668000" y="4343400"/>
              <a:ext cx="44451" cy="209551"/>
            </a:xfrm>
            <a:custGeom>
              <a:avLst/>
              <a:gdLst/>
              <a:ahLst/>
              <a:cxnLst/>
              <a:rect l="0" t="0" r="0" b="0"/>
              <a:pathLst>
                <a:path w="44451" h="209551">
                  <a:moveTo>
                    <a:pt x="0" y="0"/>
                  </a:moveTo>
                  <a:lnTo>
                    <a:pt x="0" y="0"/>
                  </a:lnTo>
                  <a:lnTo>
                    <a:pt x="12209" y="39999"/>
                  </a:lnTo>
                  <a:lnTo>
                    <a:pt x="23764" y="83504"/>
                  </a:lnTo>
                  <a:lnTo>
                    <a:pt x="30083" y="117547"/>
                  </a:lnTo>
                  <a:lnTo>
                    <a:pt x="35244" y="151726"/>
                  </a:lnTo>
                  <a:lnTo>
                    <a:pt x="444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SMARTInkShape-1930">
              <a:extLst>
                <a:ext uri="{FF2B5EF4-FFF2-40B4-BE49-F238E27FC236}">
                  <a16:creationId xmlns:a16="http://schemas.microsoft.com/office/drawing/2014/main" xmlns="" id="{1EE2B99E-425D-4599-BCED-607F27AFF204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1436350" y="3949700"/>
              <a:ext cx="152401" cy="11407"/>
            </a:xfrm>
            <a:custGeom>
              <a:avLst/>
              <a:gdLst/>
              <a:ahLst/>
              <a:cxnLst/>
              <a:rect l="0" t="0" r="0" b="0"/>
              <a:pathLst>
                <a:path w="152401" h="11407">
                  <a:moveTo>
                    <a:pt x="0" y="6350"/>
                  </a:moveTo>
                  <a:lnTo>
                    <a:pt x="0" y="6350"/>
                  </a:lnTo>
                  <a:lnTo>
                    <a:pt x="6743" y="9721"/>
                  </a:lnTo>
                  <a:lnTo>
                    <a:pt x="39691" y="11406"/>
                  </a:lnTo>
                  <a:lnTo>
                    <a:pt x="86079" y="7456"/>
                  </a:lnTo>
                  <a:lnTo>
                    <a:pt x="130241" y="252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SMARTInkShape-1931">
              <a:extLst>
                <a:ext uri="{FF2B5EF4-FFF2-40B4-BE49-F238E27FC236}">
                  <a16:creationId xmlns:a16="http://schemas.microsoft.com/office/drawing/2014/main" xmlns="" id="{4524FD76-4BD2-45FA-A05F-7B4BB76E10F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1442700" y="3867150"/>
              <a:ext cx="107951" cy="6351"/>
            </a:xfrm>
            <a:custGeom>
              <a:avLst/>
              <a:gdLst/>
              <a:ahLst/>
              <a:cxnLst/>
              <a:rect l="0" t="0" r="0" b="0"/>
              <a:pathLst>
                <a:path w="107951" h="6351">
                  <a:moveTo>
                    <a:pt x="0" y="6350"/>
                  </a:moveTo>
                  <a:lnTo>
                    <a:pt x="0" y="6350"/>
                  </a:lnTo>
                  <a:lnTo>
                    <a:pt x="6480" y="5644"/>
                  </a:lnTo>
                  <a:lnTo>
                    <a:pt x="35975" y="883"/>
                  </a:lnTo>
                  <a:lnTo>
                    <a:pt x="81504" y="116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SMARTInkShape-1932">
              <a:extLst>
                <a:ext uri="{FF2B5EF4-FFF2-40B4-BE49-F238E27FC236}">
                  <a16:creationId xmlns:a16="http://schemas.microsoft.com/office/drawing/2014/main" xmlns="" id="{4785ED51-2A33-4482-AA5D-B9C16E097A4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1178694" y="3714750"/>
              <a:ext cx="81030" cy="247651"/>
            </a:xfrm>
            <a:custGeom>
              <a:avLst/>
              <a:gdLst/>
              <a:ahLst/>
              <a:cxnLst/>
              <a:rect l="0" t="0" r="0" b="0"/>
              <a:pathLst>
                <a:path w="81030" h="247651">
                  <a:moveTo>
                    <a:pt x="3656" y="0"/>
                  </a:moveTo>
                  <a:lnTo>
                    <a:pt x="3656" y="0"/>
                  </a:lnTo>
                  <a:lnTo>
                    <a:pt x="0" y="0"/>
                  </a:lnTo>
                  <a:lnTo>
                    <a:pt x="1558" y="0"/>
                  </a:lnTo>
                  <a:lnTo>
                    <a:pt x="4607" y="1881"/>
                  </a:lnTo>
                  <a:lnTo>
                    <a:pt x="39045" y="42376"/>
                  </a:lnTo>
                  <a:lnTo>
                    <a:pt x="66353" y="83112"/>
                  </a:lnTo>
                  <a:lnTo>
                    <a:pt x="75087" y="99858"/>
                  </a:lnTo>
                  <a:lnTo>
                    <a:pt x="81029" y="135398"/>
                  </a:lnTo>
                  <a:lnTo>
                    <a:pt x="77556" y="170243"/>
                  </a:lnTo>
                  <a:lnTo>
                    <a:pt x="59731" y="211544"/>
                  </a:lnTo>
                  <a:lnTo>
                    <a:pt x="44574" y="230192"/>
                  </a:lnTo>
                  <a:lnTo>
                    <a:pt x="30306" y="239891"/>
                  </a:lnTo>
                  <a:lnTo>
                    <a:pt x="10006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SMARTInkShape-1933">
              <a:extLst>
                <a:ext uri="{FF2B5EF4-FFF2-40B4-BE49-F238E27FC236}">
                  <a16:creationId xmlns:a16="http://schemas.microsoft.com/office/drawing/2014/main" xmlns="" id="{BC746F02-7621-4202-99BA-3D510D5882DC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0952395" y="3746500"/>
              <a:ext cx="122006" cy="147220"/>
            </a:xfrm>
            <a:custGeom>
              <a:avLst/>
              <a:gdLst/>
              <a:ahLst/>
              <a:cxnLst/>
              <a:rect l="0" t="0" r="0" b="0"/>
              <a:pathLst>
                <a:path w="122006" h="147220">
                  <a:moveTo>
                    <a:pt x="109305" y="0"/>
                  </a:moveTo>
                  <a:lnTo>
                    <a:pt x="109305" y="0"/>
                  </a:lnTo>
                  <a:lnTo>
                    <a:pt x="108600" y="10845"/>
                  </a:lnTo>
                  <a:lnTo>
                    <a:pt x="98474" y="55689"/>
                  </a:lnTo>
                  <a:lnTo>
                    <a:pt x="90183" y="88938"/>
                  </a:lnTo>
                  <a:lnTo>
                    <a:pt x="58633" y="134914"/>
                  </a:lnTo>
                  <a:lnTo>
                    <a:pt x="43980" y="144628"/>
                  </a:lnTo>
                  <a:lnTo>
                    <a:pt x="36123" y="147219"/>
                  </a:lnTo>
                  <a:lnTo>
                    <a:pt x="21747" y="146334"/>
                  </a:lnTo>
                  <a:lnTo>
                    <a:pt x="14950" y="144123"/>
                  </a:lnTo>
                  <a:lnTo>
                    <a:pt x="5515" y="136021"/>
                  </a:lnTo>
                  <a:lnTo>
                    <a:pt x="2012" y="130897"/>
                  </a:lnTo>
                  <a:lnTo>
                    <a:pt x="0" y="119560"/>
                  </a:lnTo>
                  <a:lnTo>
                    <a:pt x="452" y="113573"/>
                  </a:lnTo>
                  <a:lnTo>
                    <a:pt x="4716" y="103158"/>
                  </a:lnTo>
                  <a:lnTo>
                    <a:pt x="7829" y="98406"/>
                  </a:lnTo>
                  <a:lnTo>
                    <a:pt x="20696" y="91243"/>
                  </a:lnTo>
                  <a:lnTo>
                    <a:pt x="38172" y="87119"/>
                  </a:lnTo>
                  <a:lnTo>
                    <a:pt x="57699" y="87638"/>
                  </a:lnTo>
                  <a:lnTo>
                    <a:pt x="74376" y="93983"/>
                  </a:lnTo>
                  <a:lnTo>
                    <a:pt x="102326" y="115304"/>
                  </a:lnTo>
                  <a:lnTo>
                    <a:pt x="122005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SMARTInkShape-1934">
              <a:extLst>
                <a:ext uri="{FF2B5EF4-FFF2-40B4-BE49-F238E27FC236}">
                  <a16:creationId xmlns:a16="http://schemas.microsoft.com/office/drawing/2014/main" xmlns="" id="{81E44A26-1C6B-4A0F-9398-56F3B92EEF6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0725150" y="3841750"/>
              <a:ext cx="120651" cy="31751"/>
            </a:xfrm>
            <a:custGeom>
              <a:avLst/>
              <a:gdLst/>
              <a:ahLst/>
              <a:cxnLst/>
              <a:rect l="0" t="0" r="0" b="0"/>
              <a:pathLst>
                <a:path w="120651" h="31751">
                  <a:moveTo>
                    <a:pt x="0" y="31750"/>
                  </a:moveTo>
                  <a:lnTo>
                    <a:pt x="0" y="31750"/>
                  </a:lnTo>
                  <a:lnTo>
                    <a:pt x="43307" y="17003"/>
                  </a:lnTo>
                  <a:lnTo>
                    <a:pt x="79625" y="762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SMARTInkShape-1935">
              <a:extLst>
                <a:ext uri="{FF2B5EF4-FFF2-40B4-BE49-F238E27FC236}">
                  <a16:creationId xmlns:a16="http://schemas.microsoft.com/office/drawing/2014/main" xmlns="" id="{93A90F0C-A8C0-4291-ADE6-A42F80964987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0649213" y="3771900"/>
              <a:ext cx="25138" cy="177801"/>
            </a:xfrm>
            <a:custGeom>
              <a:avLst/>
              <a:gdLst/>
              <a:ahLst/>
              <a:cxnLst/>
              <a:rect l="0" t="0" r="0" b="0"/>
              <a:pathLst>
                <a:path w="25138" h="177801">
                  <a:moveTo>
                    <a:pt x="6087" y="0"/>
                  </a:moveTo>
                  <a:lnTo>
                    <a:pt x="6087" y="0"/>
                  </a:lnTo>
                  <a:lnTo>
                    <a:pt x="2716" y="0"/>
                  </a:lnTo>
                  <a:lnTo>
                    <a:pt x="1724" y="2117"/>
                  </a:lnTo>
                  <a:lnTo>
                    <a:pt x="0" y="29886"/>
                  </a:lnTo>
                  <a:lnTo>
                    <a:pt x="5563" y="67626"/>
                  </a:lnTo>
                  <a:lnTo>
                    <a:pt x="15757" y="115115"/>
                  </a:lnTo>
                  <a:lnTo>
                    <a:pt x="21560" y="158519"/>
                  </a:lnTo>
                  <a:lnTo>
                    <a:pt x="25137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SMARTInkShape-1936">
              <a:extLst>
                <a:ext uri="{FF2B5EF4-FFF2-40B4-BE49-F238E27FC236}">
                  <a16:creationId xmlns:a16="http://schemas.microsoft.com/office/drawing/2014/main" xmlns="" id="{4BF16E58-97DA-4995-B29F-2178E1CF0609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457062" y="3706929"/>
              <a:ext cx="77589" cy="280872"/>
            </a:xfrm>
            <a:custGeom>
              <a:avLst/>
              <a:gdLst/>
              <a:ahLst/>
              <a:cxnLst/>
              <a:rect l="0" t="0" r="0" b="0"/>
              <a:pathLst>
                <a:path w="77589" h="280872">
                  <a:moveTo>
                    <a:pt x="77588" y="45921"/>
                  </a:moveTo>
                  <a:lnTo>
                    <a:pt x="77588" y="45921"/>
                  </a:lnTo>
                  <a:lnTo>
                    <a:pt x="76883" y="14839"/>
                  </a:lnTo>
                  <a:lnTo>
                    <a:pt x="74217" y="7883"/>
                  </a:lnTo>
                  <a:lnTo>
                    <a:pt x="68749" y="0"/>
                  </a:lnTo>
                  <a:lnTo>
                    <a:pt x="65345" y="490"/>
                  </a:lnTo>
                  <a:lnTo>
                    <a:pt x="55920" y="6679"/>
                  </a:lnTo>
                  <a:lnTo>
                    <a:pt x="35342" y="32177"/>
                  </a:lnTo>
                  <a:lnTo>
                    <a:pt x="21418" y="62155"/>
                  </a:lnTo>
                  <a:lnTo>
                    <a:pt x="9584" y="98291"/>
                  </a:lnTo>
                  <a:lnTo>
                    <a:pt x="1974" y="135519"/>
                  </a:lnTo>
                  <a:lnTo>
                    <a:pt x="0" y="171349"/>
                  </a:lnTo>
                  <a:lnTo>
                    <a:pt x="2886" y="204678"/>
                  </a:lnTo>
                  <a:lnTo>
                    <a:pt x="16413" y="245125"/>
                  </a:lnTo>
                  <a:lnTo>
                    <a:pt x="27821" y="263573"/>
                  </a:lnTo>
                  <a:lnTo>
                    <a:pt x="35238" y="269339"/>
                  </a:lnTo>
                  <a:lnTo>
                    <a:pt x="71238" y="280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SMARTInkShape-1937">
              <a:extLst>
                <a:ext uri="{FF2B5EF4-FFF2-40B4-BE49-F238E27FC236}">
                  <a16:creationId xmlns:a16="http://schemas.microsoft.com/office/drawing/2014/main" xmlns="" id="{4BC5C1B7-4230-4FE1-A302-3817E3C2BBC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0206215" y="4221657"/>
              <a:ext cx="107826" cy="261444"/>
            </a:xfrm>
            <a:custGeom>
              <a:avLst/>
              <a:gdLst/>
              <a:ahLst/>
              <a:cxnLst/>
              <a:rect l="0" t="0" r="0" b="0"/>
              <a:pathLst>
                <a:path w="107826" h="261444">
                  <a:moveTo>
                    <a:pt x="10935" y="45543"/>
                  </a:moveTo>
                  <a:lnTo>
                    <a:pt x="10935" y="45543"/>
                  </a:lnTo>
                  <a:lnTo>
                    <a:pt x="2207" y="31040"/>
                  </a:lnTo>
                  <a:lnTo>
                    <a:pt x="0" y="22399"/>
                  </a:lnTo>
                  <a:lnTo>
                    <a:pt x="822" y="18824"/>
                  </a:lnTo>
                  <a:lnTo>
                    <a:pt x="5500" y="12972"/>
                  </a:lnTo>
                  <a:lnTo>
                    <a:pt x="19439" y="2339"/>
                  </a:lnTo>
                  <a:lnTo>
                    <a:pt x="38466" y="0"/>
                  </a:lnTo>
                  <a:lnTo>
                    <a:pt x="61272" y="2724"/>
                  </a:lnTo>
                  <a:lnTo>
                    <a:pt x="80814" y="10990"/>
                  </a:lnTo>
                  <a:lnTo>
                    <a:pt x="104312" y="34286"/>
                  </a:lnTo>
                  <a:lnTo>
                    <a:pt x="107759" y="44388"/>
                  </a:lnTo>
                  <a:lnTo>
                    <a:pt x="107825" y="66902"/>
                  </a:lnTo>
                  <a:lnTo>
                    <a:pt x="93187" y="106748"/>
                  </a:lnTo>
                  <a:lnTo>
                    <a:pt x="70977" y="149834"/>
                  </a:lnTo>
                  <a:lnTo>
                    <a:pt x="49893" y="190509"/>
                  </a:lnTo>
                  <a:lnTo>
                    <a:pt x="36981" y="232742"/>
                  </a:lnTo>
                  <a:lnTo>
                    <a:pt x="29985" y="261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SMARTInkShape-1938">
              <a:extLst>
                <a:ext uri="{FF2B5EF4-FFF2-40B4-BE49-F238E27FC236}">
                  <a16:creationId xmlns:a16="http://schemas.microsoft.com/office/drawing/2014/main" xmlns="" id="{984DB695-2932-4287-B72A-C670DED834C1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321800" y="4337050"/>
              <a:ext cx="965201" cy="1621352"/>
            </a:xfrm>
            <a:custGeom>
              <a:avLst/>
              <a:gdLst/>
              <a:ahLst/>
              <a:cxnLst/>
              <a:rect l="0" t="0" r="0" b="0"/>
              <a:pathLst>
                <a:path w="965201" h="1621352">
                  <a:moveTo>
                    <a:pt x="0" y="1600200"/>
                  </a:moveTo>
                  <a:lnTo>
                    <a:pt x="0" y="1600200"/>
                  </a:lnTo>
                  <a:lnTo>
                    <a:pt x="40000" y="1591361"/>
                  </a:lnTo>
                  <a:lnTo>
                    <a:pt x="73751" y="1591097"/>
                  </a:lnTo>
                  <a:lnTo>
                    <a:pt x="115327" y="1594038"/>
                  </a:lnTo>
                  <a:lnTo>
                    <a:pt x="162030" y="1600048"/>
                  </a:lnTo>
                  <a:lnTo>
                    <a:pt x="187042" y="1603627"/>
                  </a:lnTo>
                  <a:lnTo>
                    <a:pt x="212889" y="1607423"/>
                  </a:lnTo>
                  <a:lnTo>
                    <a:pt x="239293" y="1611365"/>
                  </a:lnTo>
                  <a:lnTo>
                    <a:pt x="285564" y="1617627"/>
                  </a:lnTo>
                  <a:lnTo>
                    <a:pt x="325882" y="1621351"/>
                  </a:lnTo>
                  <a:lnTo>
                    <a:pt x="360266" y="1620654"/>
                  </a:lnTo>
                  <a:lnTo>
                    <a:pt x="397277" y="1609553"/>
                  </a:lnTo>
                  <a:lnTo>
                    <a:pt x="415047" y="1583661"/>
                  </a:lnTo>
                  <a:lnTo>
                    <a:pt x="427881" y="1547693"/>
                  </a:lnTo>
                  <a:lnTo>
                    <a:pt x="433586" y="1510542"/>
                  </a:lnTo>
                  <a:lnTo>
                    <a:pt x="434402" y="1480455"/>
                  </a:lnTo>
                  <a:lnTo>
                    <a:pt x="434240" y="1442759"/>
                  </a:lnTo>
                  <a:lnTo>
                    <a:pt x="433427" y="1399990"/>
                  </a:lnTo>
                  <a:lnTo>
                    <a:pt x="433589" y="1347487"/>
                  </a:lnTo>
                  <a:lnTo>
                    <a:pt x="434402" y="1288497"/>
                  </a:lnTo>
                  <a:lnTo>
                    <a:pt x="435653" y="1225182"/>
                  </a:lnTo>
                  <a:lnTo>
                    <a:pt x="439307" y="1169565"/>
                  </a:lnTo>
                  <a:lnTo>
                    <a:pt x="444566" y="1119082"/>
                  </a:lnTo>
                  <a:lnTo>
                    <a:pt x="450894" y="1072021"/>
                  </a:lnTo>
                  <a:lnTo>
                    <a:pt x="460050" y="1015953"/>
                  </a:lnTo>
                  <a:lnTo>
                    <a:pt x="471095" y="953880"/>
                  </a:lnTo>
                  <a:lnTo>
                    <a:pt x="483397" y="887803"/>
                  </a:lnTo>
                  <a:lnTo>
                    <a:pt x="494417" y="830347"/>
                  </a:lnTo>
                  <a:lnTo>
                    <a:pt x="504592" y="778637"/>
                  </a:lnTo>
                  <a:lnTo>
                    <a:pt x="514193" y="730757"/>
                  </a:lnTo>
                  <a:lnTo>
                    <a:pt x="522713" y="685433"/>
                  </a:lnTo>
                  <a:lnTo>
                    <a:pt x="530508" y="641811"/>
                  </a:lnTo>
                  <a:lnTo>
                    <a:pt x="537822" y="599323"/>
                  </a:lnTo>
                  <a:lnTo>
                    <a:pt x="546226" y="559710"/>
                  </a:lnTo>
                  <a:lnTo>
                    <a:pt x="555356" y="522013"/>
                  </a:lnTo>
                  <a:lnTo>
                    <a:pt x="564971" y="485592"/>
                  </a:lnTo>
                  <a:lnTo>
                    <a:pt x="574201" y="450728"/>
                  </a:lnTo>
                  <a:lnTo>
                    <a:pt x="583180" y="416902"/>
                  </a:lnTo>
                  <a:lnTo>
                    <a:pt x="591986" y="383768"/>
                  </a:lnTo>
                  <a:lnTo>
                    <a:pt x="600679" y="352506"/>
                  </a:lnTo>
                  <a:lnTo>
                    <a:pt x="609297" y="322493"/>
                  </a:lnTo>
                  <a:lnTo>
                    <a:pt x="617864" y="293312"/>
                  </a:lnTo>
                  <a:lnTo>
                    <a:pt x="624282" y="267508"/>
                  </a:lnTo>
                  <a:lnTo>
                    <a:pt x="633292" y="221904"/>
                  </a:lnTo>
                  <a:lnTo>
                    <a:pt x="639651" y="184231"/>
                  </a:lnTo>
                  <a:lnTo>
                    <a:pt x="643436" y="140900"/>
                  </a:lnTo>
                  <a:lnTo>
                    <a:pt x="638390" y="107717"/>
                  </a:lnTo>
                  <a:lnTo>
                    <a:pt x="634625" y="100791"/>
                  </a:lnTo>
                  <a:lnTo>
                    <a:pt x="632633" y="98944"/>
                  </a:lnTo>
                  <a:lnTo>
                    <a:pt x="630599" y="98418"/>
                  </a:lnTo>
                  <a:lnTo>
                    <a:pt x="628538" y="98773"/>
                  </a:lnTo>
                  <a:lnTo>
                    <a:pt x="608360" y="106902"/>
                  </a:lnTo>
                  <a:lnTo>
                    <a:pt x="601393" y="107639"/>
                  </a:lnTo>
                  <a:lnTo>
                    <a:pt x="595135" y="104049"/>
                  </a:lnTo>
                  <a:lnTo>
                    <a:pt x="588352" y="97749"/>
                  </a:lnTo>
                  <a:lnTo>
                    <a:pt x="553597" y="52896"/>
                  </a:lnTo>
                  <a:lnTo>
                    <a:pt x="536411" y="28353"/>
                  </a:lnTo>
                  <a:lnTo>
                    <a:pt x="533410" y="19085"/>
                  </a:lnTo>
                  <a:lnTo>
                    <a:pt x="576035" y="19050"/>
                  </a:lnTo>
                  <a:lnTo>
                    <a:pt x="612120" y="19050"/>
                  </a:lnTo>
                  <a:lnTo>
                    <a:pt x="647409" y="19050"/>
                  </a:lnTo>
                  <a:lnTo>
                    <a:pt x="691314" y="19050"/>
                  </a:lnTo>
                  <a:lnTo>
                    <a:pt x="715582" y="19050"/>
                  </a:lnTo>
                  <a:lnTo>
                    <a:pt x="740932" y="19050"/>
                  </a:lnTo>
                  <a:lnTo>
                    <a:pt x="767005" y="19050"/>
                  </a:lnTo>
                  <a:lnTo>
                    <a:pt x="792853" y="18344"/>
                  </a:lnTo>
                  <a:lnTo>
                    <a:pt x="818552" y="17168"/>
                  </a:lnTo>
                  <a:lnTo>
                    <a:pt x="865451" y="13981"/>
                  </a:lnTo>
                  <a:lnTo>
                    <a:pt x="900406" y="10211"/>
                  </a:lnTo>
                  <a:lnTo>
                    <a:pt x="940514" y="4123"/>
                  </a:lnTo>
                  <a:lnTo>
                    <a:pt x="965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SMARTInkShape-1939">
              <a:extLst>
                <a:ext uri="{FF2B5EF4-FFF2-40B4-BE49-F238E27FC236}">
                  <a16:creationId xmlns:a16="http://schemas.microsoft.com/office/drawing/2014/main" xmlns="" id="{0034F82E-60D4-4555-8389-827DB4C41F13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978900" y="3359179"/>
              <a:ext cx="895349" cy="1003272"/>
            </a:xfrm>
            <a:custGeom>
              <a:avLst/>
              <a:gdLst/>
              <a:ahLst/>
              <a:cxnLst/>
              <a:rect l="0" t="0" r="0" b="0"/>
              <a:pathLst>
                <a:path w="895349" h="1003272">
                  <a:moveTo>
                    <a:pt x="0" y="12671"/>
                  </a:moveTo>
                  <a:lnTo>
                    <a:pt x="0" y="12671"/>
                  </a:lnTo>
                  <a:lnTo>
                    <a:pt x="0" y="9300"/>
                  </a:lnTo>
                  <a:lnTo>
                    <a:pt x="1881" y="5763"/>
                  </a:lnTo>
                  <a:lnTo>
                    <a:pt x="5467" y="1116"/>
                  </a:lnTo>
                  <a:lnTo>
                    <a:pt x="7841" y="480"/>
                  </a:lnTo>
                  <a:lnTo>
                    <a:pt x="27996" y="0"/>
                  </a:lnTo>
                  <a:lnTo>
                    <a:pt x="71925" y="11907"/>
                  </a:lnTo>
                  <a:lnTo>
                    <a:pt x="103228" y="18682"/>
                  </a:lnTo>
                  <a:lnTo>
                    <a:pt x="143009" y="31100"/>
                  </a:lnTo>
                  <a:lnTo>
                    <a:pt x="167305" y="39068"/>
                  </a:lnTo>
                  <a:lnTo>
                    <a:pt x="194087" y="47908"/>
                  </a:lnTo>
                  <a:lnTo>
                    <a:pt x="222524" y="57329"/>
                  </a:lnTo>
                  <a:lnTo>
                    <a:pt x="252772" y="67137"/>
                  </a:lnTo>
                  <a:lnTo>
                    <a:pt x="284227" y="77204"/>
                  </a:lnTo>
                  <a:lnTo>
                    <a:pt x="316485" y="87443"/>
                  </a:lnTo>
                  <a:lnTo>
                    <a:pt x="348573" y="97797"/>
                  </a:lnTo>
                  <a:lnTo>
                    <a:pt x="380548" y="108227"/>
                  </a:lnTo>
                  <a:lnTo>
                    <a:pt x="412448" y="118708"/>
                  </a:lnTo>
                  <a:lnTo>
                    <a:pt x="445005" y="128518"/>
                  </a:lnTo>
                  <a:lnTo>
                    <a:pt x="477996" y="137880"/>
                  </a:lnTo>
                  <a:lnTo>
                    <a:pt x="511281" y="146943"/>
                  </a:lnTo>
                  <a:lnTo>
                    <a:pt x="543349" y="156514"/>
                  </a:lnTo>
                  <a:lnTo>
                    <a:pt x="574604" y="166422"/>
                  </a:lnTo>
                  <a:lnTo>
                    <a:pt x="605319" y="176555"/>
                  </a:lnTo>
                  <a:lnTo>
                    <a:pt x="634263" y="185427"/>
                  </a:lnTo>
                  <a:lnTo>
                    <a:pt x="662025" y="193458"/>
                  </a:lnTo>
                  <a:lnTo>
                    <a:pt x="689002" y="200929"/>
                  </a:lnTo>
                  <a:lnTo>
                    <a:pt x="714744" y="208026"/>
                  </a:lnTo>
                  <a:lnTo>
                    <a:pt x="739667" y="214874"/>
                  </a:lnTo>
                  <a:lnTo>
                    <a:pt x="785235" y="226717"/>
                  </a:lnTo>
                  <a:lnTo>
                    <a:pt x="821951" y="234332"/>
                  </a:lnTo>
                  <a:lnTo>
                    <a:pt x="868438" y="239900"/>
                  </a:lnTo>
                  <a:lnTo>
                    <a:pt x="895198" y="241266"/>
                  </a:lnTo>
                  <a:lnTo>
                    <a:pt x="895346" y="280616"/>
                  </a:lnTo>
                  <a:lnTo>
                    <a:pt x="895348" y="316743"/>
                  </a:lnTo>
                  <a:lnTo>
                    <a:pt x="895348" y="353836"/>
                  </a:lnTo>
                  <a:lnTo>
                    <a:pt x="895348" y="400661"/>
                  </a:lnTo>
                  <a:lnTo>
                    <a:pt x="895348" y="427964"/>
                  </a:lnTo>
                  <a:lnTo>
                    <a:pt x="895348" y="456750"/>
                  </a:lnTo>
                  <a:lnTo>
                    <a:pt x="894645" y="487935"/>
                  </a:lnTo>
                  <a:lnTo>
                    <a:pt x="893469" y="520719"/>
                  </a:lnTo>
                  <a:lnTo>
                    <a:pt x="891979" y="554569"/>
                  </a:lnTo>
                  <a:lnTo>
                    <a:pt x="890987" y="588425"/>
                  </a:lnTo>
                  <a:lnTo>
                    <a:pt x="890324" y="622285"/>
                  </a:lnTo>
                  <a:lnTo>
                    <a:pt x="889883" y="656147"/>
                  </a:lnTo>
                  <a:lnTo>
                    <a:pt x="888882" y="687894"/>
                  </a:lnTo>
                  <a:lnTo>
                    <a:pt x="887509" y="718231"/>
                  </a:lnTo>
                  <a:lnTo>
                    <a:pt x="885891" y="747627"/>
                  </a:lnTo>
                  <a:lnTo>
                    <a:pt x="884810" y="774986"/>
                  </a:lnTo>
                  <a:lnTo>
                    <a:pt x="884091" y="800987"/>
                  </a:lnTo>
                  <a:lnTo>
                    <a:pt x="883289" y="848456"/>
                  </a:lnTo>
                  <a:lnTo>
                    <a:pt x="882933" y="888368"/>
                  </a:lnTo>
                  <a:lnTo>
                    <a:pt x="882734" y="932458"/>
                  </a:lnTo>
                  <a:lnTo>
                    <a:pt x="882657" y="979650"/>
                  </a:lnTo>
                  <a:lnTo>
                    <a:pt x="884535" y="987599"/>
                  </a:lnTo>
                  <a:lnTo>
                    <a:pt x="887677" y="996040"/>
                  </a:lnTo>
                  <a:lnTo>
                    <a:pt x="889000" y="1003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299301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SMARTInkShape-Group392">
            <a:extLst>
              <a:ext uri="{FF2B5EF4-FFF2-40B4-BE49-F238E27FC236}">
                <a16:creationId xmlns:a16="http://schemas.microsoft.com/office/drawing/2014/main" xmlns="" id="{9066FB3C-7C1D-44E4-BD5C-071DD2C90431}"/>
              </a:ext>
            </a:extLst>
          </p:cNvPr>
          <p:cNvGrpSpPr/>
          <p:nvPr/>
        </p:nvGrpSpPr>
        <p:grpSpPr>
          <a:xfrm>
            <a:off x="8740291" y="3098800"/>
            <a:ext cx="2251972" cy="807240"/>
            <a:chOff x="8740291" y="3098800"/>
            <a:chExt cx="2251972" cy="807240"/>
          </a:xfrm>
        </p:grpSpPr>
        <p:sp>
          <p:nvSpPr>
            <p:cNvPr id="159" name="SMARTInkShape-1940">
              <a:extLst>
                <a:ext uri="{FF2B5EF4-FFF2-40B4-BE49-F238E27FC236}">
                  <a16:creationId xmlns:a16="http://schemas.microsoft.com/office/drawing/2014/main" xmlns="" id="{8A90780C-48D6-4C11-829E-6C37C6557FEE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8740291" y="3098800"/>
              <a:ext cx="2048360" cy="807240"/>
            </a:xfrm>
            <a:custGeom>
              <a:avLst/>
              <a:gdLst/>
              <a:ahLst/>
              <a:cxnLst/>
              <a:rect l="0" t="0" r="0" b="0"/>
              <a:pathLst>
                <a:path w="2048360" h="807240">
                  <a:moveTo>
                    <a:pt x="3659" y="596900"/>
                  </a:moveTo>
                  <a:lnTo>
                    <a:pt x="3659" y="596900"/>
                  </a:lnTo>
                  <a:lnTo>
                    <a:pt x="0" y="593241"/>
                  </a:lnTo>
                  <a:lnTo>
                    <a:pt x="1563" y="594804"/>
                  </a:lnTo>
                  <a:lnTo>
                    <a:pt x="12679" y="633384"/>
                  </a:lnTo>
                  <a:lnTo>
                    <a:pt x="17780" y="665326"/>
                  </a:lnTo>
                  <a:lnTo>
                    <a:pt x="26162" y="700689"/>
                  </a:lnTo>
                  <a:lnTo>
                    <a:pt x="36944" y="736162"/>
                  </a:lnTo>
                  <a:lnTo>
                    <a:pt x="53502" y="781077"/>
                  </a:lnTo>
                  <a:lnTo>
                    <a:pt x="63504" y="805517"/>
                  </a:lnTo>
                  <a:lnTo>
                    <a:pt x="66133" y="807239"/>
                  </a:lnTo>
                  <a:lnTo>
                    <a:pt x="68592" y="806976"/>
                  </a:lnTo>
                  <a:lnTo>
                    <a:pt x="82164" y="779638"/>
                  </a:lnTo>
                  <a:lnTo>
                    <a:pt x="91701" y="741852"/>
                  </a:lnTo>
                  <a:lnTo>
                    <a:pt x="96222" y="718935"/>
                  </a:lnTo>
                  <a:lnTo>
                    <a:pt x="99234" y="690957"/>
                  </a:lnTo>
                  <a:lnTo>
                    <a:pt x="101243" y="659604"/>
                  </a:lnTo>
                  <a:lnTo>
                    <a:pt x="102582" y="626003"/>
                  </a:lnTo>
                  <a:lnTo>
                    <a:pt x="102062" y="588080"/>
                  </a:lnTo>
                  <a:lnTo>
                    <a:pt x="100307" y="547275"/>
                  </a:lnTo>
                  <a:lnTo>
                    <a:pt x="97722" y="504550"/>
                  </a:lnTo>
                  <a:lnTo>
                    <a:pt x="94591" y="459839"/>
                  </a:lnTo>
                  <a:lnTo>
                    <a:pt x="91092" y="413803"/>
                  </a:lnTo>
                  <a:lnTo>
                    <a:pt x="87347" y="366886"/>
                  </a:lnTo>
                  <a:lnTo>
                    <a:pt x="84145" y="324318"/>
                  </a:lnTo>
                  <a:lnTo>
                    <a:pt x="81305" y="284651"/>
                  </a:lnTo>
                  <a:lnTo>
                    <a:pt x="78707" y="246917"/>
                  </a:lnTo>
                  <a:lnTo>
                    <a:pt x="76269" y="214706"/>
                  </a:lnTo>
                  <a:lnTo>
                    <a:pt x="73938" y="186176"/>
                  </a:lnTo>
                  <a:lnTo>
                    <a:pt x="71677" y="160101"/>
                  </a:lnTo>
                  <a:lnTo>
                    <a:pt x="67285" y="116076"/>
                  </a:lnTo>
                  <a:lnTo>
                    <a:pt x="63689" y="80517"/>
                  </a:lnTo>
                  <a:lnTo>
                    <a:pt x="61377" y="36575"/>
                  </a:lnTo>
                  <a:lnTo>
                    <a:pt x="61767" y="23311"/>
                  </a:lnTo>
                  <a:lnTo>
                    <a:pt x="62858" y="19774"/>
                  </a:lnTo>
                  <a:lnTo>
                    <a:pt x="64292" y="17416"/>
                  </a:lnTo>
                  <a:lnTo>
                    <a:pt x="65953" y="16550"/>
                  </a:lnTo>
                  <a:lnTo>
                    <a:pt x="67767" y="16677"/>
                  </a:lnTo>
                  <a:lnTo>
                    <a:pt x="69681" y="17468"/>
                  </a:lnTo>
                  <a:lnTo>
                    <a:pt x="100348" y="15784"/>
                  </a:lnTo>
                  <a:lnTo>
                    <a:pt x="144471" y="23855"/>
                  </a:lnTo>
                  <a:lnTo>
                    <a:pt x="178660" y="24713"/>
                  </a:lnTo>
                  <a:lnTo>
                    <a:pt x="223960" y="24389"/>
                  </a:lnTo>
                  <a:lnTo>
                    <a:pt x="252831" y="23315"/>
                  </a:lnTo>
                  <a:lnTo>
                    <a:pt x="284074" y="21894"/>
                  </a:lnTo>
                  <a:lnTo>
                    <a:pt x="319718" y="20240"/>
                  </a:lnTo>
                  <a:lnTo>
                    <a:pt x="358300" y="18432"/>
                  </a:lnTo>
                  <a:lnTo>
                    <a:pt x="398835" y="16521"/>
                  </a:lnTo>
                  <a:lnTo>
                    <a:pt x="447027" y="15247"/>
                  </a:lnTo>
                  <a:lnTo>
                    <a:pt x="500321" y="14398"/>
                  </a:lnTo>
                  <a:lnTo>
                    <a:pt x="557017" y="13832"/>
                  </a:lnTo>
                  <a:lnTo>
                    <a:pt x="619507" y="13455"/>
                  </a:lnTo>
                  <a:lnTo>
                    <a:pt x="685865" y="13203"/>
                  </a:lnTo>
                  <a:lnTo>
                    <a:pt x="754796" y="13036"/>
                  </a:lnTo>
                  <a:lnTo>
                    <a:pt x="828971" y="12218"/>
                  </a:lnTo>
                  <a:lnTo>
                    <a:pt x="906646" y="10968"/>
                  </a:lnTo>
                  <a:lnTo>
                    <a:pt x="986650" y="9428"/>
                  </a:lnTo>
                  <a:lnTo>
                    <a:pt x="1068208" y="9108"/>
                  </a:lnTo>
                  <a:lnTo>
                    <a:pt x="1150804" y="9600"/>
                  </a:lnTo>
                  <a:lnTo>
                    <a:pt x="1234087" y="10633"/>
                  </a:lnTo>
                  <a:lnTo>
                    <a:pt x="1312188" y="10616"/>
                  </a:lnTo>
                  <a:lnTo>
                    <a:pt x="1386834" y="9900"/>
                  </a:lnTo>
                  <a:lnTo>
                    <a:pt x="1459176" y="8717"/>
                  </a:lnTo>
                  <a:lnTo>
                    <a:pt x="1526453" y="7928"/>
                  </a:lnTo>
                  <a:lnTo>
                    <a:pt x="1590356" y="7402"/>
                  </a:lnTo>
                  <a:lnTo>
                    <a:pt x="1652007" y="7052"/>
                  </a:lnTo>
                  <a:lnTo>
                    <a:pt x="1710041" y="6112"/>
                  </a:lnTo>
                  <a:lnTo>
                    <a:pt x="1765664" y="4780"/>
                  </a:lnTo>
                  <a:lnTo>
                    <a:pt x="1819679" y="3187"/>
                  </a:lnTo>
                  <a:lnTo>
                    <a:pt x="1864862" y="2124"/>
                  </a:lnTo>
                  <a:lnTo>
                    <a:pt x="1904155" y="1416"/>
                  </a:lnTo>
                  <a:lnTo>
                    <a:pt x="1939523" y="944"/>
                  </a:lnTo>
                  <a:lnTo>
                    <a:pt x="1967333" y="629"/>
                  </a:lnTo>
                  <a:lnTo>
                    <a:pt x="2009525" y="280"/>
                  </a:lnTo>
                  <a:lnTo>
                    <a:pt x="20483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941">
              <a:extLst>
                <a:ext uri="{FF2B5EF4-FFF2-40B4-BE49-F238E27FC236}">
                  <a16:creationId xmlns:a16="http://schemas.microsoft.com/office/drawing/2014/main" xmlns="" id="{FFE8AAD7-BCC0-4813-9D1D-4CFE3F5D21FE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9251950" y="3279880"/>
              <a:ext cx="16358" cy="168171"/>
            </a:xfrm>
            <a:custGeom>
              <a:avLst/>
              <a:gdLst/>
              <a:ahLst/>
              <a:cxnLst/>
              <a:rect l="0" t="0" r="0" b="0"/>
              <a:pathLst>
                <a:path w="16358" h="168171">
                  <a:moveTo>
                    <a:pt x="12700" y="9420"/>
                  </a:moveTo>
                  <a:lnTo>
                    <a:pt x="12700" y="9420"/>
                  </a:lnTo>
                  <a:lnTo>
                    <a:pt x="12700" y="6049"/>
                  </a:lnTo>
                  <a:lnTo>
                    <a:pt x="14581" y="2513"/>
                  </a:lnTo>
                  <a:lnTo>
                    <a:pt x="16357" y="0"/>
                  </a:lnTo>
                  <a:lnTo>
                    <a:pt x="14796" y="1235"/>
                  </a:lnTo>
                  <a:lnTo>
                    <a:pt x="14980" y="45004"/>
                  </a:lnTo>
                  <a:lnTo>
                    <a:pt x="8786" y="88363"/>
                  </a:lnTo>
                  <a:lnTo>
                    <a:pt x="4950" y="135080"/>
                  </a:lnTo>
                  <a:lnTo>
                    <a:pt x="0" y="168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942">
              <a:extLst>
                <a:ext uri="{FF2B5EF4-FFF2-40B4-BE49-F238E27FC236}">
                  <a16:creationId xmlns:a16="http://schemas.microsoft.com/office/drawing/2014/main" xmlns="" id="{E3F611F1-0343-4098-8F09-A73E32705CFD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9131300" y="3524250"/>
              <a:ext cx="355601" cy="44451"/>
            </a:xfrm>
            <a:custGeom>
              <a:avLst/>
              <a:gdLst/>
              <a:ahLst/>
              <a:cxnLst/>
              <a:rect l="0" t="0" r="0" b="0"/>
              <a:pathLst>
                <a:path w="355601" h="44451">
                  <a:moveTo>
                    <a:pt x="0" y="44450"/>
                  </a:moveTo>
                  <a:lnTo>
                    <a:pt x="0" y="44450"/>
                  </a:lnTo>
                  <a:lnTo>
                    <a:pt x="40801" y="40687"/>
                  </a:lnTo>
                  <a:lnTo>
                    <a:pt x="81634" y="33605"/>
                  </a:lnTo>
                  <a:lnTo>
                    <a:pt x="107338" y="28753"/>
                  </a:lnTo>
                  <a:lnTo>
                    <a:pt x="135059" y="23402"/>
                  </a:lnTo>
                  <a:lnTo>
                    <a:pt x="163416" y="18424"/>
                  </a:lnTo>
                  <a:lnTo>
                    <a:pt x="192201" y="13693"/>
                  </a:lnTo>
                  <a:lnTo>
                    <a:pt x="221266" y="9129"/>
                  </a:lnTo>
                  <a:lnTo>
                    <a:pt x="249110" y="6086"/>
                  </a:lnTo>
                  <a:lnTo>
                    <a:pt x="276141" y="4058"/>
                  </a:lnTo>
                  <a:lnTo>
                    <a:pt x="320284" y="1803"/>
                  </a:lnTo>
                  <a:lnTo>
                    <a:pt x="355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943">
              <a:extLst>
                <a:ext uri="{FF2B5EF4-FFF2-40B4-BE49-F238E27FC236}">
                  <a16:creationId xmlns:a16="http://schemas.microsoft.com/office/drawing/2014/main" xmlns="" id="{792205C2-ACE8-465B-B650-C539F4E4AD01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9144000" y="3691261"/>
              <a:ext cx="196851" cy="180692"/>
            </a:xfrm>
            <a:custGeom>
              <a:avLst/>
              <a:gdLst/>
              <a:ahLst/>
              <a:cxnLst/>
              <a:rect l="0" t="0" r="0" b="0"/>
              <a:pathLst>
                <a:path w="196851" h="180692">
                  <a:moveTo>
                    <a:pt x="0" y="74289"/>
                  </a:moveTo>
                  <a:lnTo>
                    <a:pt x="0" y="74289"/>
                  </a:lnTo>
                  <a:lnTo>
                    <a:pt x="705" y="42501"/>
                  </a:lnTo>
                  <a:lnTo>
                    <a:pt x="3370" y="32880"/>
                  </a:lnTo>
                  <a:lnTo>
                    <a:pt x="15580" y="16158"/>
                  </a:lnTo>
                  <a:lnTo>
                    <a:pt x="28560" y="7766"/>
                  </a:lnTo>
                  <a:lnTo>
                    <a:pt x="44444" y="2390"/>
                  </a:lnTo>
                  <a:lnTo>
                    <a:pt x="63262" y="0"/>
                  </a:lnTo>
                  <a:lnTo>
                    <a:pt x="81504" y="4583"/>
                  </a:lnTo>
                  <a:lnTo>
                    <a:pt x="90319" y="8768"/>
                  </a:lnTo>
                  <a:lnTo>
                    <a:pt x="101995" y="20944"/>
                  </a:lnTo>
                  <a:lnTo>
                    <a:pt x="106097" y="28142"/>
                  </a:lnTo>
                  <a:lnTo>
                    <a:pt x="106714" y="37175"/>
                  </a:lnTo>
                  <a:lnTo>
                    <a:pt x="101757" y="58499"/>
                  </a:lnTo>
                  <a:lnTo>
                    <a:pt x="83693" y="94305"/>
                  </a:lnTo>
                  <a:lnTo>
                    <a:pt x="44285" y="137849"/>
                  </a:lnTo>
                  <a:lnTo>
                    <a:pt x="13906" y="168319"/>
                  </a:lnTo>
                  <a:lnTo>
                    <a:pt x="12094" y="171547"/>
                  </a:lnTo>
                  <a:lnTo>
                    <a:pt x="11590" y="174406"/>
                  </a:lnTo>
                  <a:lnTo>
                    <a:pt x="11960" y="177017"/>
                  </a:lnTo>
                  <a:lnTo>
                    <a:pt x="14322" y="178757"/>
                  </a:lnTo>
                  <a:lnTo>
                    <a:pt x="22593" y="180691"/>
                  </a:lnTo>
                  <a:lnTo>
                    <a:pt x="67545" y="176863"/>
                  </a:lnTo>
                  <a:lnTo>
                    <a:pt x="102929" y="173265"/>
                  </a:lnTo>
                  <a:lnTo>
                    <a:pt x="140290" y="167432"/>
                  </a:lnTo>
                  <a:lnTo>
                    <a:pt x="196850" y="156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944">
              <a:extLst>
                <a:ext uri="{FF2B5EF4-FFF2-40B4-BE49-F238E27FC236}">
                  <a16:creationId xmlns:a16="http://schemas.microsoft.com/office/drawing/2014/main" xmlns="" id="{76B00790-C5B9-4190-AEE1-D5B1C5A728AE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9372988" y="3738592"/>
              <a:ext cx="112183" cy="122209"/>
            </a:xfrm>
            <a:custGeom>
              <a:avLst/>
              <a:gdLst/>
              <a:ahLst/>
              <a:cxnLst/>
              <a:rect l="0" t="0" r="0" b="0"/>
              <a:pathLst>
                <a:path w="112183" h="122209">
                  <a:moveTo>
                    <a:pt x="37712" y="26958"/>
                  </a:moveTo>
                  <a:lnTo>
                    <a:pt x="37712" y="26958"/>
                  </a:lnTo>
                  <a:lnTo>
                    <a:pt x="30969" y="30329"/>
                  </a:lnTo>
                  <a:lnTo>
                    <a:pt x="28985" y="32027"/>
                  </a:lnTo>
                  <a:lnTo>
                    <a:pt x="18792" y="51998"/>
                  </a:lnTo>
                  <a:lnTo>
                    <a:pt x="4043" y="95894"/>
                  </a:lnTo>
                  <a:lnTo>
                    <a:pt x="0" y="119247"/>
                  </a:lnTo>
                  <a:lnTo>
                    <a:pt x="23162" y="74708"/>
                  </a:lnTo>
                  <a:lnTo>
                    <a:pt x="46675" y="34822"/>
                  </a:lnTo>
                  <a:lnTo>
                    <a:pt x="63886" y="13609"/>
                  </a:lnTo>
                  <a:lnTo>
                    <a:pt x="82391" y="1758"/>
                  </a:lnTo>
                  <a:lnTo>
                    <a:pt x="93082" y="0"/>
                  </a:lnTo>
                  <a:lnTo>
                    <a:pt x="97909" y="519"/>
                  </a:lnTo>
                  <a:lnTo>
                    <a:pt x="101831" y="3688"/>
                  </a:lnTo>
                  <a:lnTo>
                    <a:pt x="108073" y="14734"/>
                  </a:lnTo>
                  <a:lnTo>
                    <a:pt x="112182" y="40191"/>
                  </a:lnTo>
                  <a:lnTo>
                    <a:pt x="103430" y="84056"/>
                  </a:lnTo>
                  <a:lnTo>
                    <a:pt x="88512" y="122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945">
              <a:extLst>
                <a:ext uri="{FF2B5EF4-FFF2-40B4-BE49-F238E27FC236}">
                  <a16:creationId xmlns:a16="http://schemas.microsoft.com/office/drawing/2014/main" xmlns="" id="{8E91298A-4EBD-48A1-983F-C27AC6F8AD37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9728200" y="3342825"/>
              <a:ext cx="375387" cy="352876"/>
            </a:xfrm>
            <a:custGeom>
              <a:avLst/>
              <a:gdLst/>
              <a:ahLst/>
              <a:cxnLst/>
              <a:rect l="0" t="0" r="0" b="0"/>
              <a:pathLst>
                <a:path w="375387" h="352876">
                  <a:moveTo>
                    <a:pt x="0" y="352875"/>
                  </a:moveTo>
                  <a:lnTo>
                    <a:pt x="0" y="352875"/>
                  </a:lnTo>
                  <a:lnTo>
                    <a:pt x="38283" y="331221"/>
                  </a:lnTo>
                  <a:lnTo>
                    <a:pt x="83841" y="301168"/>
                  </a:lnTo>
                  <a:lnTo>
                    <a:pt x="121032" y="268175"/>
                  </a:lnTo>
                  <a:lnTo>
                    <a:pt x="155492" y="221475"/>
                  </a:lnTo>
                  <a:lnTo>
                    <a:pt x="177294" y="183938"/>
                  </a:lnTo>
                  <a:lnTo>
                    <a:pt x="197330" y="143031"/>
                  </a:lnTo>
                  <a:lnTo>
                    <a:pt x="213292" y="98980"/>
                  </a:lnTo>
                  <a:lnTo>
                    <a:pt x="221795" y="61057"/>
                  </a:lnTo>
                  <a:lnTo>
                    <a:pt x="224063" y="44029"/>
                  </a:lnTo>
                  <a:lnTo>
                    <a:pt x="219059" y="17584"/>
                  </a:lnTo>
                  <a:lnTo>
                    <a:pt x="213771" y="6581"/>
                  </a:lnTo>
                  <a:lnTo>
                    <a:pt x="207426" y="1362"/>
                  </a:lnTo>
                  <a:lnTo>
                    <a:pt x="200374" y="0"/>
                  </a:lnTo>
                  <a:lnTo>
                    <a:pt x="192848" y="1208"/>
                  </a:lnTo>
                  <a:lnTo>
                    <a:pt x="176961" y="15721"/>
                  </a:lnTo>
                  <a:lnTo>
                    <a:pt x="160495" y="42162"/>
                  </a:lnTo>
                  <a:lnTo>
                    <a:pt x="143766" y="82136"/>
                  </a:lnTo>
                  <a:lnTo>
                    <a:pt x="134451" y="126243"/>
                  </a:lnTo>
                  <a:lnTo>
                    <a:pt x="131723" y="171716"/>
                  </a:lnTo>
                  <a:lnTo>
                    <a:pt x="135214" y="217797"/>
                  </a:lnTo>
                  <a:lnTo>
                    <a:pt x="141470" y="254740"/>
                  </a:lnTo>
                  <a:lnTo>
                    <a:pt x="149658" y="281743"/>
                  </a:lnTo>
                  <a:lnTo>
                    <a:pt x="160355" y="296096"/>
                  </a:lnTo>
                  <a:lnTo>
                    <a:pt x="166876" y="298794"/>
                  </a:lnTo>
                  <a:lnTo>
                    <a:pt x="181647" y="298030"/>
                  </a:lnTo>
                  <a:lnTo>
                    <a:pt x="197617" y="289223"/>
                  </a:lnTo>
                  <a:lnTo>
                    <a:pt x="212715" y="275196"/>
                  </a:lnTo>
                  <a:lnTo>
                    <a:pt x="241540" y="229162"/>
                  </a:lnTo>
                  <a:lnTo>
                    <a:pt x="244934" y="223808"/>
                  </a:lnTo>
                  <a:lnTo>
                    <a:pt x="245135" y="225203"/>
                  </a:lnTo>
                  <a:lnTo>
                    <a:pt x="236659" y="266759"/>
                  </a:lnTo>
                  <a:lnTo>
                    <a:pt x="228956" y="299938"/>
                  </a:lnTo>
                  <a:lnTo>
                    <a:pt x="250296" y="252837"/>
                  </a:lnTo>
                  <a:lnTo>
                    <a:pt x="273755" y="209091"/>
                  </a:lnTo>
                  <a:lnTo>
                    <a:pt x="306185" y="166652"/>
                  </a:lnTo>
                  <a:lnTo>
                    <a:pt x="327759" y="144991"/>
                  </a:lnTo>
                  <a:lnTo>
                    <a:pt x="347225" y="135364"/>
                  </a:lnTo>
                  <a:lnTo>
                    <a:pt x="356366" y="133784"/>
                  </a:lnTo>
                  <a:lnTo>
                    <a:pt x="363167" y="135553"/>
                  </a:lnTo>
                  <a:lnTo>
                    <a:pt x="368405" y="139555"/>
                  </a:lnTo>
                  <a:lnTo>
                    <a:pt x="372602" y="145045"/>
                  </a:lnTo>
                  <a:lnTo>
                    <a:pt x="375386" y="162434"/>
                  </a:lnTo>
                  <a:lnTo>
                    <a:pt x="371423" y="208091"/>
                  </a:lnTo>
                  <a:lnTo>
                    <a:pt x="361950" y="263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946">
              <a:extLst>
                <a:ext uri="{FF2B5EF4-FFF2-40B4-BE49-F238E27FC236}">
                  <a16:creationId xmlns:a16="http://schemas.microsoft.com/office/drawing/2014/main" xmlns="" id="{349B7932-C9A6-4E65-A50E-48338DA68A7C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10271806" y="3350907"/>
              <a:ext cx="164902" cy="440044"/>
            </a:xfrm>
            <a:custGeom>
              <a:avLst/>
              <a:gdLst/>
              <a:ahLst/>
              <a:cxnLst/>
              <a:rect l="0" t="0" r="0" b="0"/>
              <a:pathLst>
                <a:path w="164902" h="440044">
                  <a:moveTo>
                    <a:pt x="161244" y="20943"/>
                  </a:moveTo>
                  <a:lnTo>
                    <a:pt x="161244" y="20943"/>
                  </a:lnTo>
                  <a:lnTo>
                    <a:pt x="164615" y="10830"/>
                  </a:lnTo>
                  <a:lnTo>
                    <a:pt x="164901" y="7145"/>
                  </a:lnTo>
                  <a:lnTo>
                    <a:pt x="163338" y="1170"/>
                  </a:lnTo>
                  <a:lnTo>
                    <a:pt x="160525" y="0"/>
                  </a:lnTo>
                  <a:lnTo>
                    <a:pt x="151752" y="581"/>
                  </a:lnTo>
                  <a:lnTo>
                    <a:pt x="128171" y="14988"/>
                  </a:lnTo>
                  <a:lnTo>
                    <a:pt x="92099" y="57357"/>
                  </a:lnTo>
                  <a:lnTo>
                    <a:pt x="68189" y="98510"/>
                  </a:lnTo>
                  <a:lnTo>
                    <a:pt x="56874" y="121338"/>
                  </a:lnTo>
                  <a:lnTo>
                    <a:pt x="45098" y="146434"/>
                  </a:lnTo>
                  <a:lnTo>
                    <a:pt x="33012" y="173042"/>
                  </a:lnTo>
                  <a:lnTo>
                    <a:pt x="20723" y="200659"/>
                  </a:lnTo>
                  <a:lnTo>
                    <a:pt x="11824" y="228242"/>
                  </a:lnTo>
                  <a:lnTo>
                    <a:pt x="5187" y="255804"/>
                  </a:lnTo>
                  <a:lnTo>
                    <a:pt x="55" y="283350"/>
                  </a:lnTo>
                  <a:lnTo>
                    <a:pt x="0" y="330890"/>
                  </a:lnTo>
                  <a:lnTo>
                    <a:pt x="9146" y="371070"/>
                  </a:lnTo>
                  <a:lnTo>
                    <a:pt x="27321" y="403038"/>
                  </a:lnTo>
                  <a:lnTo>
                    <a:pt x="51393" y="421950"/>
                  </a:lnTo>
                  <a:lnTo>
                    <a:pt x="91394" y="440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947">
              <a:extLst>
                <a:ext uri="{FF2B5EF4-FFF2-40B4-BE49-F238E27FC236}">
                  <a16:creationId xmlns:a16="http://schemas.microsoft.com/office/drawing/2014/main" xmlns="" id="{9A472516-E5A2-465B-B024-9B599F05B8BD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10452100" y="3407102"/>
              <a:ext cx="133351" cy="148530"/>
            </a:xfrm>
            <a:custGeom>
              <a:avLst/>
              <a:gdLst/>
              <a:ahLst/>
              <a:cxnLst/>
              <a:rect l="0" t="0" r="0" b="0"/>
              <a:pathLst>
                <a:path w="133351" h="148530">
                  <a:moveTo>
                    <a:pt x="0" y="15548"/>
                  </a:moveTo>
                  <a:lnTo>
                    <a:pt x="0" y="15548"/>
                  </a:lnTo>
                  <a:lnTo>
                    <a:pt x="0" y="8806"/>
                  </a:lnTo>
                  <a:lnTo>
                    <a:pt x="1411" y="6820"/>
                  </a:lnTo>
                  <a:lnTo>
                    <a:pt x="3763" y="5496"/>
                  </a:lnTo>
                  <a:lnTo>
                    <a:pt x="27790" y="0"/>
                  </a:lnTo>
                  <a:lnTo>
                    <a:pt x="46453" y="3699"/>
                  </a:lnTo>
                  <a:lnTo>
                    <a:pt x="64391" y="13104"/>
                  </a:lnTo>
                  <a:lnTo>
                    <a:pt x="77065" y="26692"/>
                  </a:lnTo>
                  <a:lnTo>
                    <a:pt x="81759" y="44019"/>
                  </a:lnTo>
                  <a:lnTo>
                    <a:pt x="82022" y="53579"/>
                  </a:lnTo>
                  <a:lnTo>
                    <a:pt x="76669" y="71726"/>
                  </a:lnTo>
                  <a:lnTo>
                    <a:pt x="59876" y="97810"/>
                  </a:lnTo>
                  <a:lnTo>
                    <a:pt x="22973" y="138397"/>
                  </a:lnTo>
                  <a:lnTo>
                    <a:pt x="22371" y="140486"/>
                  </a:lnTo>
                  <a:lnTo>
                    <a:pt x="22675" y="142584"/>
                  </a:lnTo>
                  <a:lnTo>
                    <a:pt x="23584" y="144689"/>
                  </a:lnTo>
                  <a:lnTo>
                    <a:pt x="33999" y="147027"/>
                  </a:lnTo>
                  <a:lnTo>
                    <a:pt x="72804" y="148529"/>
                  </a:lnTo>
                  <a:lnTo>
                    <a:pt x="117001" y="140097"/>
                  </a:lnTo>
                  <a:lnTo>
                    <a:pt x="133350" y="136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948">
              <a:extLst>
                <a:ext uri="{FF2B5EF4-FFF2-40B4-BE49-F238E27FC236}">
                  <a16:creationId xmlns:a16="http://schemas.microsoft.com/office/drawing/2014/main" xmlns="" id="{1793793C-C9B2-4A7C-84CC-86BB6617AC6B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10521950" y="3435350"/>
              <a:ext cx="203201" cy="298451"/>
            </a:xfrm>
            <a:custGeom>
              <a:avLst/>
              <a:gdLst/>
              <a:ahLst/>
              <a:cxnLst/>
              <a:rect l="0" t="0" r="0" b="0"/>
              <a:pathLst>
                <a:path w="203201" h="298451">
                  <a:moveTo>
                    <a:pt x="203200" y="0"/>
                  </a:moveTo>
                  <a:lnTo>
                    <a:pt x="203200" y="0"/>
                  </a:lnTo>
                  <a:lnTo>
                    <a:pt x="203200" y="3371"/>
                  </a:lnTo>
                  <a:lnTo>
                    <a:pt x="190944" y="23087"/>
                  </a:lnTo>
                  <a:lnTo>
                    <a:pt x="156747" y="69314"/>
                  </a:lnTo>
                  <a:lnTo>
                    <a:pt x="135988" y="100656"/>
                  </a:lnTo>
                  <a:lnTo>
                    <a:pt x="112649" y="135753"/>
                  </a:lnTo>
                  <a:lnTo>
                    <a:pt x="88166" y="172518"/>
                  </a:lnTo>
                  <a:lnTo>
                    <a:pt x="63881" y="208614"/>
                  </a:lnTo>
                  <a:lnTo>
                    <a:pt x="31785" y="254585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949">
              <a:extLst>
                <a:ext uri="{FF2B5EF4-FFF2-40B4-BE49-F238E27FC236}">
                  <a16:creationId xmlns:a16="http://schemas.microsoft.com/office/drawing/2014/main" xmlns="" id="{955DEFAC-3BDE-4E49-942E-EE6B2A984F31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10644355" y="3606800"/>
              <a:ext cx="188746" cy="109451"/>
            </a:xfrm>
            <a:custGeom>
              <a:avLst/>
              <a:gdLst/>
              <a:ahLst/>
              <a:cxnLst/>
              <a:rect l="0" t="0" r="0" b="0"/>
              <a:pathLst>
                <a:path w="188746" h="109451">
                  <a:moveTo>
                    <a:pt x="188745" y="0"/>
                  </a:moveTo>
                  <a:lnTo>
                    <a:pt x="188745" y="0"/>
                  </a:lnTo>
                  <a:lnTo>
                    <a:pt x="182002" y="0"/>
                  </a:lnTo>
                  <a:lnTo>
                    <a:pt x="140411" y="15696"/>
                  </a:lnTo>
                  <a:lnTo>
                    <a:pt x="105044" y="34519"/>
                  </a:lnTo>
                  <a:lnTo>
                    <a:pt x="65873" y="56089"/>
                  </a:lnTo>
                  <a:lnTo>
                    <a:pt x="28631" y="70241"/>
                  </a:lnTo>
                  <a:lnTo>
                    <a:pt x="11044" y="72846"/>
                  </a:lnTo>
                  <a:lnTo>
                    <a:pt x="877" y="71652"/>
                  </a:lnTo>
                  <a:lnTo>
                    <a:pt x="0" y="68935"/>
                  </a:lnTo>
                  <a:lnTo>
                    <a:pt x="4668" y="60271"/>
                  </a:lnTo>
                  <a:lnTo>
                    <a:pt x="13800" y="53128"/>
                  </a:lnTo>
                  <a:lnTo>
                    <a:pt x="34605" y="45139"/>
                  </a:lnTo>
                  <a:lnTo>
                    <a:pt x="43652" y="42793"/>
                  </a:lnTo>
                  <a:lnTo>
                    <a:pt x="63111" y="43948"/>
                  </a:lnTo>
                  <a:lnTo>
                    <a:pt x="93899" y="54415"/>
                  </a:lnTo>
                  <a:lnTo>
                    <a:pt x="129166" y="76914"/>
                  </a:lnTo>
                  <a:lnTo>
                    <a:pt x="153535" y="109141"/>
                  </a:lnTo>
                  <a:lnTo>
                    <a:pt x="154688" y="109450"/>
                  </a:lnTo>
                  <a:lnTo>
                    <a:pt x="156995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950">
              <a:extLst>
                <a:ext uri="{FF2B5EF4-FFF2-40B4-BE49-F238E27FC236}">
                  <a16:creationId xmlns:a16="http://schemas.microsoft.com/office/drawing/2014/main" xmlns="" id="{B341B6AA-D75B-4A1D-A950-391C2E648A14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10826750" y="3422650"/>
              <a:ext cx="165513" cy="412751"/>
            </a:xfrm>
            <a:custGeom>
              <a:avLst/>
              <a:gdLst/>
              <a:ahLst/>
              <a:cxnLst/>
              <a:rect l="0" t="0" r="0" b="0"/>
              <a:pathLst>
                <a:path w="165513" h="412751">
                  <a:moveTo>
                    <a:pt x="127000" y="0"/>
                  </a:moveTo>
                  <a:lnTo>
                    <a:pt x="127000" y="0"/>
                  </a:lnTo>
                  <a:lnTo>
                    <a:pt x="133743" y="0"/>
                  </a:lnTo>
                  <a:lnTo>
                    <a:pt x="142697" y="7526"/>
                  </a:lnTo>
                  <a:lnTo>
                    <a:pt x="148049" y="13484"/>
                  </a:lnTo>
                  <a:lnTo>
                    <a:pt x="162320" y="52208"/>
                  </a:lnTo>
                  <a:lnTo>
                    <a:pt x="165512" y="95405"/>
                  </a:lnTo>
                  <a:lnTo>
                    <a:pt x="165374" y="120753"/>
                  </a:lnTo>
                  <a:lnTo>
                    <a:pt x="161048" y="147530"/>
                  </a:lnTo>
                  <a:lnTo>
                    <a:pt x="153934" y="175259"/>
                  </a:lnTo>
                  <a:lnTo>
                    <a:pt x="144955" y="203622"/>
                  </a:lnTo>
                  <a:lnTo>
                    <a:pt x="133327" y="232409"/>
                  </a:lnTo>
                  <a:lnTo>
                    <a:pt x="119928" y="261478"/>
                  </a:lnTo>
                  <a:lnTo>
                    <a:pt x="105352" y="290737"/>
                  </a:lnTo>
                  <a:lnTo>
                    <a:pt x="87168" y="317296"/>
                  </a:lnTo>
                  <a:lnTo>
                    <a:pt x="66580" y="342059"/>
                  </a:lnTo>
                  <a:lnTo>
                    <a:pt x="29590" y="381332"/>
                  </a:lnTo>
                  <a:lnTo>
                    <a:pt x="0" y="412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MARTInkShape-Group393">
            <a:extLst>
              <a:ext uri="{FF2B5EF4-FFF2-40B4-BE49-F238E27FC236}">
                <a16:creationId xmlns:a16="http://schemas.microsoft.com/office/drawing/2014/main" xmlns="" id="{55C9042E-3BC0-47AD-BD27-CA37254C3864}"/>
              </a:ext>
            </a:extLst>
          </p:cNvPr>
          <p:cNvGrpSpPr/>
          <p:nvPr/>
        </p:nvGrpSpPr>
        <p:grpSpPr>
          <a:xfrm>
            <a:off x="8056545" y="3406291"/>
            <a:ext cx="350856" cy="339065"/>
            <a:chOff x="8056545" y="3406291"/>
            <a:chExt cx="350856" cy="339065"/>
          </a:xfrm>
        </p:grpSpPr>
        <p:sp>
          <p:nvSpPr>
            <p:cNvPr id="171" name="SMARTInkShape-1951">
              <a:extLst>
                <a:ext uri="{FF2B5EF4-FFF2-40B4-BE49-F238E27FC236}">
                  <a16:creationId xmlns:a16="http://schemas.microsoft.com/office/drawing/2014/main" xmlns="" id="{76976D3C-8CD3-46F2-97E0-093EF9553010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8056545" y="3509190"/>
              <a:ext cx="223856" cy="15061"/>
            </a:xfrm>
            <a:custGeom>
              <a:avLst/>
              <a:gdLst/>
              <a:ahLst/>
              <a:cxnLst/>
              <a:rect l="0" t="0" r="0" b="0"/>
              <a:pathLst>
                <a:path w="223856" h="15061">
                  <a:moveTo>
                    <a:pt x="14305" y="15060"/>
                  </a:moveTo>
                  <a:lnTo>
                    <a:pt x="14305" y="15060"/>
                  </a:lnTo>
                  <a:lnTo>
                    <a:pt x="0" y="15060"/>
                  </a:lnTo>
                  <a:lnTo>
                    <a:pt x="42413" y="8318"/>
                  </a:lnTo>
                  <a:lnTo>
                    <a:pt x="84888" y="3127"/>
                  </a:lnTo>
                  <a:lnTo>
                    <a:pt x="110044" y="754"/>
                  </a:lnTo>
                  <a:lnTo>
                    <a:pt x="156809" y="0"/>
                  </a:lnTo>
                  <a:lnTo>
                    <a:pt x="223855" y="2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952">
              <a:extLst>
                <a:ext uri="{FF2B5EF4-FFF2-40B4-BE49-F238E27FC236}">
                  <a16:creationId xmlns:a16="http://schemas.microsoft.com/office/drawing/2014/main" xmlns="" id="{2DCE6457-EC03-4E42-97B3-91C57452BBA0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8204374" y="3406291"/>
              <a:ext cx="6177" cy="194160"/>
            </a:xfrm>
            <a:custGeom>
              <a:avLst/>
              <a:gdLst/>
              <a:ahLst/>
              <a:cxnLst/>
              <a:rect l="0" t="0" r="0" b="0"/>
              <a:pathLst>
                <a:path w="6177" h="194160">
                  <a:moveTo>
                    <a:pt x="6176" y="3659"/>
                  </a:moveTo>
                  <a:lnTo>
                    <a:pt x="6176" y="3659"/>
                  </a:lnTo>
                  <a:lnTo>
                    <a:pt x="2805" y="288"/>
                  </a:lnTo>
                  <a:lnTo>
                    <a:pt x="1812" y="0"/>
                  </a:lnTo>
                  <a:lnTo>
                    <a:pt x="1150" y="515"/>
                  </a:lnTo>
                  <a:lnTo>
                    <a:pt x="709" y="1563"/>
                  </a:lnTo>
                  <a:lnTo>
                    <a:pt x="0" y="35779"/>
                  </a:lnTo>
                  <a:lnTo>
                    <a:pt x="584" y="83026"/>
                  </a:lnTo>
                  <a:lnTo>
                    <a:pt x="3220" y="116309"/>
                  </a:lnTo>
                  <a:lnTo>
                    <a:pt x="5300" y="163409"/>
                  </a:lnTo>
                  <a:lnTo>
                    <a:pt x="6176" y="194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953">
              <a:extLst>
                <a:ext uri="{FF2B5EF4-FFF2-40B4-BE49-F238E27FC236}">
                  <a16:creationId xmlns:a16="http://schemas.microsoft.com/office/drawing/2014/main" xmlns="" id="{F235AA07-2F04-4CA3-9372-3A460747FA32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8088933" y="3721100"/>
              <a:ext cx="318468" cy="24256"/>
            </a:xfrm>
            <a:custGeom>
              <a:avLst/>
              <a:gdLst/>
              <a:ahLst/>
              <a:cxnLst/>
              <a:rect l="0" t="0" r="0" b="0"/>
              <a:pathLst>
                <a:path w="318468" h="24256">
                  <a:moveTo>
                    <a:pt x="7317" y="12700"/>
                  </a:moveTo>
                  <a:lnTo>
                    <a:pt x="7317" y="12700"/>
                  </a:lnTo>
                  <a:lnTo>
                    <a:pt x="575" y="16071"/>
                  </a:lnTo>
                  <a:lnTo>
                    <a:pt x="0" y="17769"/>
                  </a:lnTo>
                  <a:lnTo>
                    <a:pt x="1027" y="19607"/>
                  </a:lnTo>
                  <a:lnTo>
                    <a:pt x="3123" y="21538"/>
                  </a:lnTo>
                  <a:lnTo>
                    <a:pt x="26300" y="24255"/>
                  </a:lnTo>
                  <a:lnTo>
                    <a:pt x="57617" y="21129"/>
                  </a:lnTo>
                  <a:lnTo>
                    <a:pt x="98816" y="15035"/>
                  </a:lnTo>
                  <a:lnTo>
                    <a:pt x="122645" y="11434"/>
                  </a:lnTo>
                  <a:lnTo>
                    <a:pt x="147701" y="7623"/>
                  </a:lnTo>
                  <a:lnTo>
                    <a:pt x="172874" y="5082"/>
                  </a:lnTo>
                  <a:lnTo>
                    <a:pt x="198122" y="3388"/>
                  </a:lnTo>
                  <a:lnTo>
                    <a:pt x="245223" y="1505"/>
                  </a:lnTo>
                  <a:lnTo>
                    <a:pt x="282622" y="669"/>
                  </a:lnTo>
                  <a:lnTo>
                    <a:pt x="318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394">
            <a:extLst>
              <a:ext uri="{FF2B5EF4-FFF2-40B4-BE49-F238E27FC236}">
                <a16:creationId xmlns:a16="http://schemas.microsoft.com/office/drawing/2014/main" xmlns="" id="{5F169826-D1E8-4369-BCDB-3D6FB1C60967}"/>
              </a:ext>
            </a:extLst>
          </p:cNvPr>
          <p:cNvGrpSpPr/>
          <p:nvPr/>
        </p:nvGrpSpPr>
        <p:grpSpPr>
          <a:xfrm>
            <a:off x="7404100" y="2986758"/>
            <a:ext cx="330201" cy="696243"/>
            <a:chOff x="7404100" y="2986758"/>
            <a:chExt cx="330201" cy="696243"/>
          </a:xfrm>
        </p:grpSpPr>
        <p:sp>
          <p:nvSpPr>
            <p:cNvPr id="175" name="SMARTInkShape-1954">
              <a:extLst>
                <a:ext uri="{FF2B5EF4-FFF2-40B4-BE49-F238E27FC236}">
                  <a16:creationId xmlns:a16="http://schemas.microsoft.com/office/drawing/2014/main" xmlns="" id="{F33DF71C-BB10-44AA-9AC7-188B8BECDD95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7512512" y="2986758"/>
              <a:ext cx="221789" cy="143941"/>
            </a:xfrm>
            <a:custGeom>
              <a:avLst/>
              <a:gdLst/>
              <a:ahLst/>
              <a:cxnLst/>
              <a:rect l="0" t="0" r="0" b="0"/>
              <a:pathLst>
                <a:path w="221789" h="143941">
                  <a:moveTo>
                    <a:pt x="75738" y="29492"/>
                  </a:moveTo>
                  <a:lnTo>
                    <a:pt x="75738" y="29492"/>
                  </a:lnTo>
                  <a:lnTo>
                    <a:pt x="68996" y="22750"/>
                  </a:lnTo>
                  <a:lnTo>
                    <a:pt x="65598" y="22175"/>
                  </a:lnTo>
                  <a:lnTo>
                    <a:pt x="61923" y="23203"/>
                  </a:lnTo>
                  <a:lnTo>
                    <a:pt x="58062" y="25299"/>
                  </a:lnTo>
                  <a:lnTo>
                    <a:pt x="33777" y="72266"/>
                  </a:lnTo>
                  <a:lnTo>
                    <a:pt x="16738" y="109664"/>
                  </a:lnTo>
                  <a:lnTo>
                    <a:pt x="9299" y="129330"/>
                  </a:lnTo>
                  <a:lnTo>
                    <a:pt x="0" y="142956"/>
                  </a:lnTo>
                  <a:lnTo>
                    <a:pt x="551" y="143940"/>
                  </a:lnTo>
                  <a:lnTo>
                    <a:pt x="2330" y="143890"/>
                  </a:lnTo>
                  <a:lnTo>
                    <a:pt x="24879" y="98597"/>
                  </a:lnTo>
                  <a:lnTo>
                    <a:pt x="50321" y="54671"/>
                  </a:lnTo>
                  <a:lnTo>
                    <a:pt x="67969" y="27983"/>
                  </a:lnTo>
                  <a:lnTo>
                    <a:pt x="87572" y="9066"/>
                  </a:lnTo>
                  <a:lnTo>
                    <a:pt x="104281" y="1129"/>
                  </a:lnTo>
                  <a:lnTo>
                    <a:pt x="111699" y="0"/>
                  </a:lnTo>
                  <a:lnTo>
                    <a:pt x="127468" y="6271"/>
                  </a:lnTo>
                  <a:lnTo>
                    <a:pt x="143179" y="19877"/>
                  </a:lnTo>
                  <a:lnTo>
                    <a:pt x="172393" y="63106"/>
                  </a:lnTo>
                  <a:lnTo>
                    <a:pt x="196804" y="101776"/>
                  </a:lnTo>
                  <a:lnTo>
                    <a:pt x="221788" y="143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955">
              <a:extLst>
                <a:ext uri="{FF2B5EF4-FFF2-40B4-BE49-F238E27FC236}">
                  <a16:creationId xmlns:a16="http://schemas.microsoft.com/office/drawing/2014/main" xmlns="" id="{F7A669ED-F94D-4F43-8088-FADD95CBABA5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7406808" y="3416300"/>
              <a:ext cx="251293" cy="85039"/>
            </a:xfrm>
            <a:custGeom>
              <a:avLst/>
              <a:gdLst/>
              <a:ahLst/>
              <a:cxnLst/>
              <a:rect l="0" t="0" r="0" b="0"/>
              <a:pathLst>
                <a:path w="251293" h="85039">
                  <a:moveTo>
                    <a:pt x="16342" y="76200"/>
                  </a:moveTo>
                  <a:lnTo>
                    <a:pt x="16342" y="76200"/>
                  </a:lnTo>
                  <a:lnTo>
                    <a:pt x="2858" y="79571"/>
                  </a:lnTo>
                  <a:lnTo>
                    <a:pt x="296" y="81269"/>
                  </a:lnTo>
                  <a:lnTo>
                    <a:pt x="0" y="83107"/>
                  </a:lnTo>
                  <a:lnTo>
                    <a:pt x="1214" y="85038"/>
                  </a:lnTo>
                  <a:lnTo>
                    <a:pt x="26520" y="81013"/>
                  </a:lnTo>
                  <a:lnTo>
                    <a:pt x="62964" y="70814"/>
                  </a:lnTo>
                  <a:lnTo>
                    <a:pt x="109029" y="56872"/>
                  </a:lnTo>
                  <a:lnTo>
                    <a:pt x="133167" y="49204"/>
                  </a:lnTo>
                  <a:lnTo>
                    <a:pt x="179037" y="33157"/>
                  </a:lnTo>
                  <a:lnTo>
                    <a:pt x="215886" y="16618"/>
                  </a:lnTo>
                  <a:lnTo>
                    <a:pt x="2512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956">
              <a:extLst>
                <a:ext uri="{FF2B5EF4-FFF2-40B4-BE49-F238E27FC236}">
                  <a16:creationId xmlns:a16="http://schemas.microsoft.com/office/drawing/2014/main" xmlns="" id="{0317C1BF-6A63-4EDF-B6DF-F236F84721BB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7413141" y="3261020"/>
              <a:ext cx="264010" cy="79081"/>
            </a:xfrm>
            <a:custGeom>
              <a:avLst/>
              <a:gdLst/>
              <a:ahLst/>
              <a:cxnLst/>
              <a:rect l="0" t="0" r="0" b="0"/>
              <a:pathLst>
                <a:path w="264010" h="79081">
                  <a:moveTo>
                    <a:pt x="3659" y="79080"/>
                  </a:moveTo>
                  <a:lnTo>
                    <a:pt x="3659" y="79080"/>
                  </a:lnTo>
                  <a:lnTo>
                    <a:pt x="0" y="58802"/>
                  </a:lnTo>
                  <a:lnTo>
                    <a:pt x="1561" y="43726"/>
                  </a:lnTo>
                  <a:lnTo>
                    <a:pt x="6494" y="37166"/>
                  </a:lnTo>
                  <a:lnTo>
                    <a:pt x="23264" y="26115"/>
                  </a:lnTo>
                  <a:lnTo>
                    <a:pt x="56117" y="14618"/>
                  </a:lnTo>
                  <a:lnTo>
                    <a:pt x="98235" y="4569"/>
                  </a:lnTo>
                  <a:lnTo>
                    <a:pt x="142824" y="103"/>
                  </a:lnTo>
                  <a:lnTo>
                    <a:pt x="180986" y="0"/>
                  </a:lnTo>
                  <a:lnTo>
                    <a:pt x="226474" y="5789"/>
                  </a:lnTo>
                  <a:lnTo>
                    <a:pt x="264009" y="15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957">
              <a:extLst>
                <a:ext uri="{FF2B5EF4-FFF2-40B4-BE49-F238E27FC236}">
                  <a16:creationId xmlns:a16="http://schemas.microsoft.com/office/drawing/2014/main" xmlns="" id="{A5A5FB93-0029-4114-9338-51D753DC403D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7404100" y="3280468"/>
              <a:ext cx="27830" cy="402533"/>
            </a:xfrm>
            <a:custGeom>
              <a:avLst/>
              <a:gdLst/>
              <a:ahLst/>
              <a:cxnLst/>
              <a:rect l="0" t="0" r="0" b="0"/>
              <a:pathLst>
                <a:path w="27830" h="402533">
                  <a:moveTo>
                    <a:pt x="6350" y="15182"/>
                  </a:moveTo>
                  <a:lnTo>
                    <a:pt x="6350" y="15182"/>
                  </a:lnTo>
                  <a:lnTo>
                    <a:pt x="6350" y="8440"/>
                  </a:lnTo>
                  <a:lnTo>
                    <a:pt x="8231" y="3249"/>
                  </a:lnTo>
                  <a:lnTo>
                    <a:pt x="9720" y="876"/>
                  </a:lnTo>
                  <a:lnTo>
                    <a:pt x="10713" y="0"/>
                  </a:lnTo>
                  <a:lnTo>
                    <a:pt x="11375" y="122"/>
                  </a:lnTo>
                  <a:lnTo>
                    <a:pt x="16070" y="14953"/>
                  </a:lnTo>
                  <a:lnTo>
                    <a:pt x="24517" y="61916"/>
                  </a:lnTo>
                  <a:lnTo>
                    <a:pt x="27829" y="109331"/>
                  </a:lnTo>
                  <a:lnTo>
                    <a:pt x="27725" y="135803"/>
                  </a:lnTo>
                  <a:lnTo>
                    <a:pt x="26950" y="163329"/>
                  </a:lnTo>
                  <a:lnTo>
                    <a:pt x="25023" y="192263"/>
                  </a:lnTo>
                  <a:lnTo>
                    <a:pt x="22326" y="222136"/>
                  </a:lnTo>
                  <a:lnTo>
                    <a:pt x="19117" y="252635"/>
                  </a:lnTo>
                  <a:lnTo>
                    <a:pt x="16273" y="280023"/>
                  </a:lnTo>
                  <a:lnTo>
                    <a:pt x="13670" y="305337"/>
                  </a:lnTo>
                  <a:lnTo>
                    <a:pt x="8899" y="348045"/>
                  </a:lnTo>
                  <a:lnTo>
                    <a:pt x="0" y="402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SMARTInkShape-Group395">
            <a:extLst>
              <a:ext uri="{FF2B5EF4-FFF2-40B4-BE49-F238E27FC236}">
                <a16:creationId xmlns:a16="http://schemas.microsoft.com/office/drawing/2014/main" xmlns="" id="{18DD896C-5CF3-4369-A535-A74FD2F71A30}"/>
              </a:ext>
            </a:extLst>
          </p:cNvPr>
          <p:cNvGrpSpPr/>
          <p:nvPr/>
        </p:nvGrpSpPr>
        <p:grpSpPr>
          <a:xfrm>
            <a:off x="3346450" y="5537200"/>
            <a:ext cx="1949451" cy="727964"/>
            <a:chOff x="3346450" y="5537200"/>
            <a:chExt cx="1949451" cy="727964"/>
          </a:xfrm>
        </p:grpSpPr>
        <p:sp>
          <p:nvSpPr>
            <p:cNvPr id="180" name="SMARTInkShape-1958">
              <a:extLst>
                <a:ext uri="{FF2B5EF4-FFF2-40B4-BE49-F238E27FC236}">
                  <a16:creationId xmlns:a16="http://schemas.microsoft.com/office/drawing/2014/main" xmlns="" id="{8C975D56-7756-4FEF-BA26-EECF9C6A419C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5257800" y="603250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0" y="0"/>
                  </a:moveTo>
                  <a:lnTo>
                    <a:pt x="0" y="0"/>
                  </a:lnTo>
                  <a:lnTo>
                    <a:pt x="381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959">
              <a:extLst>
                <a:ext uri="{FF2B5EF4-FFF2-40B4-BE49-F238E27FC236}">
                  <a16:creationId xmlns:a16="http://schemas.microsoft.com/office/drawing/2014/main" xmlns="" id="{3B7FF02B-4ECC-4619-9F61-24A38D1F6D50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4978400" y="5800529"/>
              <a:ext cx="85281" cy="314522"/>
            </a:xfrm>
            <a:custGeom>
              <a:avLst/>
              <a:gdLst/>
              <a:ahLst/>
              <a:cxnLst/>
              <a:rect l="0" t="0" r="0" b="0"/>
              <a:pathLst>
                <a:path w="85281" h="314522">
                  <a:moveTo>
                    <a:pt x="44450" y="3371"/>
                  </a:moveTo>
                  <a:lnTo>
                    <a:pt x="44450" y="3371"/>
                  </a:lnTo>
                  <a:lnTo>
                    <a:pt x="37708" y="0"/>
                  </a:lnTo>
                  <a:lnTo>
                    <a:pt x="37838" y="1124"/>
                  </a:lnTo>
                  <a:lnTo>
                    <a:pt x="48135" y="16345"/>
                  </a:lnTo>
                  <a:lnTo>
                    <a:pt x="64593" y="57153"/>
                  </a:lnTo>
                  <a:lnTo>
                    <a:pt x="76686" y="96183"/>
                  </a:lnTo>
                  <a:lnTo>
                    <a:pt x="83471" y="143163"/>
                  </a:lnTo>
                  <a:lnTo>
                    <a:pt x="85280" y="168531"/>
                  </a:lnTo>
                  <a:lnTo>
                    <a:pt x="79766" y="213654"/>
                  </a:lnTo>
                  <a:lnTo>
                    <a:pt x="74344" y="234577"/>
                  </a:lnTo>
                  <a:lnTo>
                    <a:pt x="49505" y="269112"/>
                  </a:lnTo>
                  <a:lnTo>
                    <a:pt x="0" y="314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960">
              <a:extLst>
                <a:ext uri="{FF2B5EF4-FFF2-40B4-BE49-F238E27FC236}">
                  <a16:creationId xmlns:a16="http://schemas.microsoft.com/office/drawing/2014/main" xmlns="" id="{621B4B40-5DC1-416A-BF80-27CC1C5A0603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4768464" y="5899150"/>
              <a:ext cx="165487" cy="190501"/>
            </a:xfrm>
            <a:custGeom>
              <a:avLst/>
              <a:gdLst/>
              <a:ahLst/>
              <a:cxnLst/>
              <a:rect l="0" t="0" r="0" b="0"/>
              <a:pathLst>
                <a:path w="165487" h="190501">
                  <a:moveTo>
                    <a:pt x="159136" y="0"/>
                  </a:moveTo>
                  <a:lnTo>
                    <a:pt x="159136" y="0"/>
                  </a:lnTo>
                  <a:lnTo>
                    <a:pt x="114679" y="37978"/>
                  </a:lnTo>
                  <a:lnTo>
                    <a:pt x="76897" y="60563"/>
                  </a:lnTo>
                  <a:lnTo>
                    <a:pt x="29611" y="77789"/>
                  </a:lnTo>
                  <a:lnTo>
                    <a:pt x="12669" y="79023"/>
                  </a:lnTo>
                  <a:lnTo>
                    <a:pt x="7163" y="77376"/>
                  </a:lnTo>
                  <a:lnTo>
                    <a:pt x="2787" y="74868"/>
                  </a:lnTo>
                  <a:lnTo>
                    <a:pt x="576" y="71078"/>
                  </a:lnTo>
                  <a:lnTo>
                    <a:pt x="0" y="61223"/>
                  </a:lnTo>
                  <a:lnTo>
                    <a:pt x="2245" y="57043"/>
                  </a:lnTo>
                  <a:lnTo>
                    <a:pt x="10385" y="50517"/>
                  </a:lnTo>
                  <a:lnTo>
                    <a:pt x="24821" y="49028"/>
                  </a:lnTo>
                  <a:lnTo>
                    <a:pt x="52781" y="54039"/>
                  </a:lnTo>
                  <a:lnTo>
                    <a:pt x="72356" y="62116"/>
                  </a:lnTo>
                  <a:lnTo>
                    <a:pt x="107919" y="92180"/>
                  </a:lnTo>
                  <a:lnTo>
                    <a:pt x="138748" y="131881"/>
                  </a:lnTo>
                  <a:lnTo>
                    <a:pt x="162090" y="177917"/>
                  </a:lnTo>
                  <a:lnTo>
                    <a:pt x="165486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961">
              <a:extLst>
                <a:ext uri="{FF2B5EF4-FFF2-40B4-BE49-F238E27FC236}">
                  <a16:creationId xmlns:a16="http://schemas.microsoft.com/office/drawing/2014/main" xmlns="" id="{9BADC83F-8C3D-4129-B448-1EEB5B2E70D8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4686300" y="5810250"/>
              <a:ext cx="139701" cy="241301"/>
            </a:xfrm>
            <a:custGeom>
              <a:avLst/>
              <a:gdLst/>
              <a:ahLst/>
              <a:cxnLst/>
              <a:rect l="0" t="0" r="0" b="0"/>
              <a:pathLst>
                <a:path w="139701" h="241301">
                  <a:moveTo>
                    <a:pt x="139700" y="0"/>
                  </a:moveTo>
                  <a:lnTo>
                    <a:pt x="139700" y="0"/>
                  </a:lnTo>
                  <a:lnTo>
                    <a:pt x="129587" y="6741"/>
                  </a:lnTo>
                  <a:lnTo>
                    <a:pt x="104249" y="45190"/>
                  </a:lnTo>
                  <a:lnTo>
                    <a:pt x="85217" y="84651"/>
                  </a:lnTo>
                  <a:lnTo>
                    <a:pt x="64995" y="129504"/>
                  </a:lnTo>
                  <a:lnTo>
                    <a:pt x="38543" y="176661"/>
                  </a:lnTo>
                  <a:lnTo>
                    <a:pt x="11062" y="223357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962">
              <a:extLst>
                <a:ext uri="{FF2B5EF4-FFF2-40B4-BE49-F238E27FC236}">
                  <a16:creationId xmlns:a16="http://schemas.microsoft.com/office/drawing/2014/main" xmlns="" id="{0F176B3D-4780-4EB7-A1A5-A0C2A8271C2F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4578350" y="5805200"/>
              <a:ext cx="133351" cy="128267"/>
            </a:xfrm>
            <a:custGeom>
              <a:avLst/>
              <a:gdLst/>
              <a:ahLst/>
              <a:cxnLst/>
              <a:rect l="0" t="0" r="0" b="0"/>
              <a:pathLst>
                <a:path w="133351" h="128267">
                  <a:moveTo>
                    <a:pt x="0" y="24100"/>
                  </a:moveTo>
                  <a:lnTo>
                    <a:pt x="0" y="24100"/>
                  </a:lnTo>
                  <a:lnTo>
                    <a:pt x="0" y="17359"/>
                  </a:lnTo>
                  <a:lnTo>
                    <a:pt x="1411" y="14666"/>
                  </a:lnTo>
                  <a:lnTo>
                    <a:pt x="6742" y="9795"/>
                  </a:lnTo>
                  <a:lnTo>
                    <a:pt x="21048" y="3085"/>
                  </a:lnTo>
                  <a:lnTo>
                    <a:pt x="42063" y="0"/>
                  </a:lnTo>
                  <a:lnTo>
                    <a:pt x="69535" y="9198"/>
                  </a:lnTo>
                  <a:lnTo>
                    <a:pt x="93275" y="21959"/>
                  </a:lnTo>
                  <a:lnTo>
                    <a:pt x="97461" y="26906"/>
                  </a:lnTo>
                  <a:lnTo>
                    <a:pt x="99546" y="32321"/>
                  </a:lnTo>
                  <a:lnTo>
                    <a:pt x="100231" y="38047"/>
                  </a:lnTo>
                  <a:lnTo>
                    <a:pt x="93466" y="51936"/>
                  </a:lnTo>
                  <a:lnTo>
                    <a:pt x="62755" y="83848"/>
                  </a:lnTo>
                  <a:lnTo>
                    <a:pt x="22913" y="116532"/>
                  </a:lnTo>
                  <a:lnTo>
                    <a:pt x="20918" y="119588"/>
                  </a:lnTo>
                  <a:lnTo>
                    <a:pt x="21002" y="121625"/>
                  </a:lnTo>
                  <a:lnTo>
                    <a:pt x="22468" y="122984"/>
                  </a:lnTo>
                  <a:lnTo>
                    <a:pt x="34644" y="128266"/>
                  </a:lnTo>
                  <a:lnTo>
                    <a:pt x="78000" y="126233"/>
                  </a:lnTo>
                  <a:lnTo>
                    <a:pt x="133350" y="119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963">
              <a:extLst>
                <a:ext uri="{FF2B5EF4-FFF2-40B4-BE49-F238E27FC236}">
                  <a16:creationId xmlns:a16="http://schemas.microsoft.com/office/drawing/2014/main" xmlns="" id="{E969D6E0-46D6-4017-A635-3B10BCB9FE0D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4439222" y="5791200"/>
              <a:ext cx="101029" cy="254001"/>
            </a:xfrm>
            <a:custGeom>
              <a:avLst/>
              <a:gdLst/>
              <a:ahLst/>
              <a:cxnLst/>
              <a:rect l="0" t="0" r="0" b="0"/>
              <a:pathLst>
                <a:path w="101029" h="254001">
                  <a:moveTo>
                    <a:pt x="94678" y="0"/>
                  </a:moveTo>
                  <a:lnTo>
                    <a:pt x="94678" y="0"/>
                  </a:lnTo>
                  <a:lnTo>
                    <a:pt x="81194" y="3371"/>
                  </a:lnTo>
                  <a:lnTo>
                    <a:pt x="55954" y="18949"/>
                  </a:lnTo>
                  <a:lnTo>
                    <a:pt x="26133" y="48183"/>
                  </a:lnTo>
                  <a:lnTo>
                    <a:pt x="5067" y="87026"/>
                  </a:lnTo>
                  <a:lnTo>
                    <a:pt x="0" y="133187"/>
                  </a:lnTo>
                  <a:lnTo>
                    <a:pt x="3446" y="165970"/>
                  </a:lnTo>
                  <a:lnTo>
                    <a:pt x="11092" y="197236"/>
                  </a:lnTo>
                  <a:lnTo>
                    <a:pt x="23897" y="222892"/>
                  </a:lnTo>
                  <a:lnTo>
                    <a:pt x="40877" y="240410"/>
                  </a:lnTo>
                  <a:lnTo>
                    <a:pt x="50344" y="247056"/>
                  </a:lnTo>
                  <a:lnTo>
                    <a:pt x="70270" y="252560"/>
                  </a:lnTo>
                  <a:lnTo>
                    <a:pt x="101028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964">
              <a:extLst>
                <a:ext uri="{FF2B5EF4-FFF2-40B4-BE49-F238E27FC236}">
                  <a16:creationId xmlns:a16="http://schemas.microsoft.com/office/drawing/2014/main" xmlns="" id="{F6BE2747-625F-433F-A669-C92C72157F96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4000500" y="5768487"/>
              <a:ext cx="368301" cy="302114"/>
            </a:xfrm>
            <a:custGeom>
              <a:avLst/>
              <a:gdLst/>
              <a:ahLst/>
              <a:cxnLst/>
              <a:rect l="0" t="0" r="0" b="0"/>
              <a:pathLst>
                <a:path w="368301" h="302114">
                  <a:moveTo>
                    <a:pt x="0" y="302113"/>
                  </a:moveTo>
                  <a:lnTo>
                    <a:pt x="0" y="302113"/>
                  </a:lnTo>
                  <a:lnTo>
                    <a:pt x="3371" y="298742"/>
                  </a:lnTo>
                  <a:lnTo>
                    <a:pt x="44812" y="283815"/>
                  </a:lnTo>
                  <a:lnTo>
                    <a:pt x="90931" y="251357"/>
                  </a:lnTo>
                  <a:lnTo>
                    <a:pt x="132462" y="209305"/>
                  </a:lnTo>
                  <a:lnTo>
                    <a:pt x="161413" y="167732"/>
                  </a:lnTo>
                  <a:lnTo>
                    <a:pt x="183217" y="122913"/>
                  </a:lnTo>
                  <a:lnTo>
                    <a:pt x="197846" y="79947"/>
                  </a:lnTo>
                  <a:lnTo>
                    <a:pt x="204348" y="44387"/>
                  </a:lnTo>
                  <a:lnTo>
                    <a:pt x="201594" y="19645"/>
                  </a:lnTo>
                  <a:lnTo>
                    <a:pt x="197896" y="10085"/>
                  </a:lnTo>
                  <a:lnTo>
                    <a:pt x="192608" y="4416"/>
                  </a:lnTo>
                  <a:lnTo>
                    <a:pt x="186261" y="1343"/>
                  </a:lnTo>
                  <a:lnTo>
                    <a:pt x="179208" y="0"/>
                  </a:lnTo>
                  <a:lnTo>
                    <a:pt x="160081" y="9796"/>
                  </a:lnTo>
                  <a:lnTo>
                    <a:pt x="149054" y="18333"/>
                  </a:lnTo>
                  <a:lnTo>
                    <a:pt x="127395" y="48520"/>
                  </a:lnTo>
                  <a:lnTo>
                    <a:pt x="108125" y="87805"/>
                  </a:lnTo>
                  <a:lnTo>
                    <a:pt x="94857" y="131136"/>
                  </a:lnTo>
                  <a:lnTo>
                    <a:pt x="91783" y="172500"/>
                  </a:lnTo>
                  <a:lnTo>
                    <a:pt x="97942" y="209935"/>
                  </a:lnTo>
                  <a:lnTo>
                    <a:pt x="114791" y="240683"/>
                  </a:lnTo>
                  <a:lnTo>
                    <a:pt x="125210" y="250577"/>
                  </a:lnTo>
                  <a:lnTo>
                    <a:pt x="148077" y="261571"/>
                  </a:lnTo>
                  <a:lnTo>
                    <a:pt x="172351" y="260810"/>
                  </a:lnTo>
                  <a:lnTo>
                    <a:pt x="184751" y="257645"/>
                  </a:lnTo>
                  <a:lnTo>
                    <a:pt x="206054" y="242838"/>
                  </a:lnTo>
                  <a:lnTo>
                    <a:pt x="240578" y="198952"/>
                  </a:lnTo>
                  <a:lnTo>
                    <a:pt x="249004" y="188370"/>
                  </a:lnTo>
                  <a:lnTo>
                    <a:pt x="249258" y="188890"/>
                  </a:lnTo>
                  <a:lnTo>
                    <a:pt x="235858" y="231382"/>
                  </a:lnTo>
                  <a:lnTo>
                    <a:pt x="225192" y="262224"/>
                  </a:lnTo>
                  <a:lnTo>
                    <a:pt x="224211" y="263527"/>
                  </a:lnTo>
                  <a:lnTo>
                    <a:pt x="223557" y="263689"/>
                  </a:lnTo>
                  <a:lnTo>
                    <a:pt x="231211" y="239485"/>
                  </a:lnTo>
                  <a:lnTo>
                    <a:pt x="240343" y="220656"/>
                  </a:lnTo>
                  <a:lnTo>
                    <a:pt x="266024" y="187666"/>
                  </a:lnTo>
                  <a:lnTo>
                    <a:pt x="306626" y="156164"/>
                  </a:lnTo>
                  <a:lnTo>
                    <a:pt x="314484" y="151897"/>
                  </a:lnTo>
                  <a:lnTo>
                    <a:pt x="321839" y="151170"/>
                  </a:lnTo>
                  <a:lnTo>
                    <a:pt x="335656" y="156005"/>
                  </a:lnTo>
                  <a:lnTo>
                    <a:pt x="346971" y="170854"/>
                  </a:lnTo>
                  <a:lnTo>
                    <a:pt x="359393" y="204895"/>
                  </a:lnTo>
                  <a:lnTo>
                    <a:pt x="365661" y="242498"/>
                  </a:lnTo>
                  <a:lnTo>
                    <a:pt x="368300" y="276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965">
              <a:extLst>
                <a:ext uri="{FF2B5EF4-FFF2-40B4-BE49-F238E27FC236}">
                  <a16:creationId xmlns:a16="http://schemas.microsoft.com/office/drawing/2014/main" xmlns="" id="{5AEC4546-3C59-476A-8354-C5CD0300A835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3773763" y="6107843"/>
              <a:ext cx="131488" cy="73894"/>
            </a:xfrm>
            <a:custGeom>
              <a:avLst/>
              <a:gdLst/>
              <a:ahLst/>
              <a:cxnLst/>
              <a:rect l="0" t="0" r="0" b="0"/>
              <a:pathLst>
                <a:path w="131488" h="73894">
                  <a:moveTo>
                    <a:pt x="36237" y="13557"/>
                  </a:moveTo>
                  <a:lnTo>
                    <a:pt x="36237" y="13557"/>
                  </a:lnTo>
                  <a:lnTo>
                    <a:pt x="26124" y="13557"/>
                  </a:lnTo>
                  <a:lnTo>
                    <a:pt x="23145" y="14262"/>
                  </a:lnTo>
                  <a:lnTo>
                    <a:pt x="21159" y="15438"/>
                  </a:lnTo>
                  <a:lnTo>
                    <a:pt x="19835" y="16928"/>
                  </a:lnTo>
                  <a:lnTo>
                    <a:pt x="14600" y="29137"/>
                  </a:lnTo>
                  <a:lnTo>
                    <a:pt x="7569" y="58387"/>
                  </a:lnTo>
                  <a:lnTo>
                    <a:pt x="0" y="73369"/>
                  </a:lnTo>
                  <a:lnTo>
                    <a:pt x="790" y="73893"/>
                  </a:lnTo>
                  <a:lnTo>
                    <a:pt x="5431" y="72594"/>
                  </a:lnTo>
                  <a:lnTo>
                    <a:pt x="19348" y="61153"/>
                  </a:lnTo>
                  <a:lnTo>
                    <a:pt x="55477" y="15041"/>
                  </a:lnTo>
                  <a:lnTo>
                    <a:pt x="71022" y="1690"/>
                  </a:lnTo>
                  <a:lnTo>
                    <a:pt x="75655" y="0"/>
                  </a:lnTo>
                  <a:lnTo>
                    <a:pt x="84565" y="6"/>
                  </a:lnTo>
                  <a:lnTo>
                    <a:pt x="95111" y="8005"/>
                  </a:lnTo>
                  <a:lnTo>
                    <a:pt x="115757" y="36135"/>
                  </a:lnTo>
                  <a:lnTo>
                    <a:pt x="131487" y="70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966">
              <a:extLst>
                <a:ext uri="{FF2B5EF4-FFF2-40B4-BE49-F238E27FC236}">
                  <a16:creationId xmlns:a16="http://schemas.microsoft.com/office/drawing/2014/main" xmlns="" id="{22A2568D-C575-45AB-A735-E01E5F769513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3568700" y="6041353"/>
              <a:ext cx="171451" cy="135786"/>
            </a:xfrm>
            <a:custGeom>
              <a:avLst/>
              <a:gdLst/>
              <a:ahLst/>
              <a:cxnLst/>
              <a:rect l="0" t="0" r="0" b="0"/>
              <a:pathLst>
                <a:path w="171451" h="135786">
                  <a:moveTo>
                    <a:pt x="0" y="35597"/>
                  </a:moveTo>
                  <a:lnTo>
                    <a:pt x="0" y="35597"/>
                  </a:lnTo>
                  <a:lnTo>
                    <a:pt x="3371" y="25484"/>
                  </a:lnTo>
                  <a:lnTo>
                    <a:pt x="12552" y="16756"/>
                  </a:lnTo>
                  <a:lnTo>
                    <a:pt x="28156" y="8879"/>
                  </a:lnTo>
                  <a:lnTo>
                    <a:pt x="64708" y="1182"/>
                  </a:lnTo>
                  <a:lnTo>
                    <a:pt x="104702" y="0"/>
                  </a:lnTo>
                  <a:lnTo>
                    <a:pt x="125792" y="4725"/>
                  </a:lnTo>
                  <a:lnTo>
                    <a:pt x="133250" y="9371"/>
                  </a:lnTo>
                  <a:lnTo>
                    <a:pt x="143419" y="22058"/>
                  </a:lnTo>
                  <a:lnTo>
                    <a:pt x="146527" y="37106"/>
                  </a:lnTo>
                  <a:lnTo>
                    <a:pt x="146367" y="45070"/>
                  </a:lnTo>
                  <a:lnTo>
                    <a:pt x="136784" y="61444"/>
                  </a:lnTo>
                  <a:lnTo>
                    <a:pt x="93324" y="98320"/>
                  </a:lnTo>
                  <a:lnTo>
                    <a:pt x="62738" y="126284"/>
                  </a:lnTo>
                  <a:lnTo>
                    <a:pt x="62287" y="127804"/>
                  </a:lnTo>
                  <a:lnTo>
                    <a:pt x="62691" y="128818"/>
                  </a:lnTo>
                  <a:lnTo>
                    <a:pt x="73373" y="133617"/>
                  </a:lnTo>
                  <a:lnTo>
                    <a:pt x="116224" y="135785"/>
                  </a:lnTo>
                  <a:lnTo>
                    <a:pt x="171450" y="130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967">
              <a:extLst>
                <a:ext uri="{FF2B5EF4-FFF2-40B4-BE49-F238E27FC236}">
                  <a16:creationId xmlns:a16="http://schemas.microsoft.com/office/drawing/2014/main" xmlns="" id="{6CD29000-149F-4895-8457-CB402F15332D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3575050" y="5959928"/>
              <a:ext cx="285751" cy="21773"/>
            </a:xfrm>
            <a:custGeom>
              <a:avLst/>
              <a:gdLst/>
              <a:ahLst/>
              <a:cxnLst/>
              <a:rect l="0" t="0" r="0" b="0"/>
              <a:pathLst>
                <a:path w="285751" h="21773">
                  <a:moveTo>
                    <a:pt x="0" y="21772"/>
                  </a:moveTo>
                  <a:lnTo>
                    <a:pt x="0" y="21772"/>
                  </a:lnTo>
                  <a:lnTo>
                    <a:pt x="13667" y="20361"/>
                  </a:lnTo>
                  <a:lnTo>
                    <a:pt x="49832" y="12338"/>
                  </a:lnTo>
                  <a:lnTo>
                    <a:pt x="87529" y="7467"/>
                  </a:lnTo>
                  <a:lnTo>
                    <a:pt x="111269" y="5179"/>
                  </a:lnTo>
                  <a:lnTo>
                    <a:pt x="137679" y="2950"/>
                  </a:lnTo>
                  <a:lnTo>
                    <a:pt x="165869" y="757"/>
                  </a:lnTo>
                  <a:lnTo>
                    <a:pt x="191719" y="0"/>
                  </a:lnTo>
                  <a:lnTo>
                    <a:pt x="239254" y="1042"/>
                  </a:lnTo>
                  <a:lnTo>
                    <a:pt x="285750" y="2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968">
              <a:extLst>
                <a:ext uri="{FF2B5EF4-FFF2-40B4-BE49-F238E27FC236}">
                  <a16:creationId xmlns:a16="http://schemas.microsoft.com/office/drawing/2014/main" xmlns="" id="{20FAA988-F80F-40CE-9A3C-5D07180F79C0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3695700" y="5706682"/>
              <a:ext cx="25401" cy="186119"/>
            </a:xfrm>
            <a:custGeom>
              <a:avLst/>
              <a:gdLst/>
              <a:ahLst/>
              <a:cxnLst/>
              <a:rect l="0" t="0" r="0" b="0"/>
              <a:pathLst>
                <a:path w="25401" h="186119">
                  <a:moveTo>
                    <a:pt x="0" y="21018"/>
                  </a:moveTo>
                  <a:lnTo>
                    <a:pt x="0" y="21018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8728" y="29173"/>
                  </a:lnTo>
                  <a:lnTo>
                    <a:pt x="12228" y="71255"/>
                  </a:lnTo>
                  <a:lnTo>
                    <a:pt x="15548" y="103083"/>
                  </a:lnTo>
                  <a:lnTo>
                    <a:pt x="19374" y="136043"/>
                  </a:lnTo>
                  <a:lnTo>
                    <a:pt x="25400" y="186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969">
              <a:extLst>
                <a:ext uri="{FF2B5EF4-FFF2-40B4-BE49-F238E27FC236}">
                  <a16:creationId xmlns:a16="http://schemas.microsoft.com/office/drawing/2014/main" xmlns="" id="{7694333F-9554-4A31-968E-D755C4055B1E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3346450" y="5537200"/>
              <a:ext cx="1568451" cy="727964"/>
            </a:xfrm>
            <a:custGeom>
              <a:avLst/>
              <a:gdLst/>
              <a:ahLst/>
              <a:cxnLst/>
              <a:rect l="0" t="0" r="0" b="0"/>
              <a:pathLst>
                <a:path w="1568451" h="727964">
                  <a:moveTo>
                    <a:pt x="0" y="571500"/>
                  </a:moveTo>
                  <a:lnTo>
                    <a:pt x="0" y="571500"/>
                  </a:lnTo>
                  <a:lnTo>
                    <a:pt x="5069" y="613454"/>
                  </a:lnTo>
                  <a:lnTo>
                    <a:pt x="12242" y="657857"/>
                  </a:lnTo>
                  <a:lnTo>
                    <a:pt x="26440" y="699785"/>
                  </a:lnTo>
                  <a:lnTo>
                    <a:pt x="39192" y="724045"/>
                  </a:lnTo>
                  <a:lnTo>
                    <a:pt x="42356" y="726819"/>
                  </a:lnTo>
                  <a:lnTo>
                    <a:pt x="45170" y="727963"/>
                  </a:lnTo>
                  <a:lnTo>
                    <a:pt x="49164" y="724491"/>
                  </a:lnTo>
                  <a:lnTo>
                    <a:pt x="59245" y="709347"/>
                  </a:lnTo>
                  <a:lnTo>
                    <a:pt x="68899" y="679097"/>
                  </a:lnTo>
                  <a:lnTo>
                    <a:pt x="76483" y="636960"/>
                  </a:lnTo>
                  <a:lnTo>
                    <a:pt x="78505" y="610907"/>
                  </a:lnTo>
                  <a:lnTo>
                    <a:pt x="79854" y="582954"/>
                  </a:lnTo>
                  <a:lnTo>
                    <a:pt x="80047" y="550914"/>
                  </a:lnTo>
                  <a:lnTo>
                    <a:pt x="79470" y="516148"/>
                  </a:lnTo>
                  <a:lnTo>
                    <a:pt x="78380" y="479566"/>
                  </a:lnTo>
                  <a:lnTo>
                    <a:pt x="76242" y="438244"/>
                  </a:lnTo>
                  <a:lnTo>
                    <a:pt x="73406" y="393764"/>
                  </a:lnTo>
                  <a:lnTo>
                    <a:pt x="70103" y="347175"/>
                  </a:lnTo>
                  <a:lnTo>
                    <a:pt x="67902" y="306239"/>
                  </a:lnTo>
                  <a:lnTo>
                    <a:pt x="66435" y="269070"/>
                  </a:lnTo>
                  <a:lnTo>
                    <a:pt x="65457" y="234412"/>
                  </a:lnTo>
                  <a:lnTo>
                    <a:pt x="64805" y="207077"/>
                  </a:lnTo>
                  <a:lnTo>
                    <a:pt x="64080" y="165411"/>
                  </a:lnTo>
                  <a:lnTo>
                    <a:pt x="63672" y="124897"/>
                  </a:lnTo>
                  <a:lnTo>
                    <a:pt x="66922" y="105132"/>
                  </a:lnTo>
                  <a:lnTo>
                    <a:pt x="74193" y="95879"/>
                  </a:lnTo>
                  <a:lnTo>
                    <a:pt x="79095" y="91436"/>
                  </a:lnTo>
                  <a:lnTo>
                    <a:pt x="119705" y="75069"/>
                  </a:lnTo>
                  <a:lnTo>
                    <a:pt x="142597" y="69802"/>
                  </a:lnTo>
                  <a:lnTo>
                    <a:pt x="169854" y="64879"/>
                  </a:lnTo>
                  <a:lnTo>
                    <a:pt x="200020" y="60186"/>
                  </a:lnTo>
                  <a:lnTo>
                    <a:pt x="238474" y="54235"/>
                  </a:lnTo>
                  <a:lnTo>
                    <a:pt x="282455" y="47446"/>
                  </a:lnTo>
                  <a:lnTo>
                    <a:pt x="330120" y="40098"/>
                  </a:lnTo>
                  <a:lnTo>
                    <a:pt x="388002" y="33787"/>
                  </a:lnTo>
                  <a:lnTo>
                    <a:pt x="452696" y="28169"/>
                  </a:lnTo>
                  <a:lnTo>
                    <a:pt x="521930" y="23012"/>
                  </a:lnTo>
                  <a:lnTo>
                    <a:pt x="597720" y="19575"/>
                  </a:lnTo>
                  <a:lnTo>
                    <a:pt x="677880" y="17283"/>
                  </a:lnTo>
                  <a:lnTo>
                    <a:pt x="760953" y="15756"/>
                  </a:lnTo>
                  <a:lnTo>
                    <a:pt x="845263" y="14737"/>
                  </a:lnTo>
                  <a:lnTo>
                    <a:pt x="930397" y="14059"/>
                  </a:lnTo>
                  <a:lnTo>
                    <a:pt x="1016082" y="13607"/>
                  </a:lnTo>
                  <a:lnTo>
                    <a:pt x="1096488" y="12598"/>
                  </a:lnTo>
                  <a:lnTo>
                    <a:pt x="1173375" y="11221"/>
                  </a:lnTo>
                  <a:lnTo>
                    <a:pt x="1247916" y="9597"/>
                  </a:lnTo>
                  <a:lnTo>
                    <a:pt x="1311016" y="7809"/>
                  </a:lnTo>
                  <a:lnTo>
                    <a:pt x="1366489" y="5911"/>
                  </a:lnTo>
                  <a:lnTo>
                    <a:pt x="1416876" y="3941"/>
                  </a:lnTo>
                  <a:lnTo>
                    <a:pt x="1455406" y="2627"/>
                  </a:lnTo>
                  <a:lnTo>
                    <a:pt x="1486032" y="1752"/>
                  </a:lnTo>
                  <a:lnTo>
                    <a:pt x="1528998" y="779"/>
                  </a:lnTo>
                  <a:lnTo>
                    <a:pt x="1568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SMARTInkShape-Group396">
            <a:extLst>
              <a:ext uri="{FF2B5EF4-FFF2-40B4-BE49-F238E27FC236}">
                <a16:creationId xmlns:a16="http://schemas.microsoft.com/office/drawing/2014/main" xmlns="" id="{611626B4-FFEC-4E8B-86B5-EECCA58D5FDF}"/>
              </a:ext>
            </a:extLst>
          </p:cNvPr>
          <p:cNvGrpSpPr/>
          <p:nvPr/>
        </p:nvGrpSpPr>
        <p:grpSpPr>
          <a:xfrm>
            <a:off x="2794000" y="6032500"/>
            <a:ext cx="247651" cy="107951"/>
            <a:chOff x="2794000" y="6032500"/>
            <a:chExt cx="247651" cy="107951"/>
          </a:xfrm>
        </p:grpSpPr>
        <p:sp>
          <p:nvSpPr>
            <p:cNvPr id="193" name="SMARTInkShape-1970">
              <a:extLst>
                <a:ext uri="{FF2B5EF4-FFF2-40B4-BE49-F238E27FC236}">
                  <a16:creationId xmlns:a16="http://schemas.microsoft.com/office/drawing/2014/main" xmlns="" id="{608FFAC9-CD11-4A76-B0C5-B4D46CBB31D9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2806700" y="6127750"/>
              <a:ext cx="234951" cy="12701"/>
            </a:xfrm>
            <a:custGeom>
              <a:avLst/>
              <a:gdLst/>
              <a:ahLst/>
              <a:cxnLst/>
              <a:rect l="0" t="0" r="0" b="0"/>
              <a:pathLst>
                <a:path w="234951" h="12701">
                  <a:moveTo>
                    <a:pt x="0" y="0"/>
                  </a:moveTo>
                  <a:lnTo>
                    <a:pt x="0" y="0"/>
                  </a:lnTo>
                  <a:lnTo>
                    <a:pt x="3371" y="6741"/>
                  </a:lnTo>
                  <a:lnTo>
                    <a:pt x="18196" y="10051"/>
                  </a:lnTo>
                  <a:lnTo>
                    <a:pt x="46187" y="11523"/>
                  </a:lnTo>
                  <a:lnTo>
                    <a:pt x="91553" y="12177"/>
                  </a:lnTo>
                  <a:lnTo>
                    <a:pt x="118186" y="12351"/>
                  </a:lnTo>
                  <a:lnTo>
                    <a:pt x="146523" y="12467"/>
                  </a:lnTo>
                  <a:lnTo>
                    <a:pt x="175999" y="12545"/>
                  </a:lnTo>
                  <a:lnTo>
                    <a:pt x="2349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971">
              <a:extLst>
                <a:ext uri="{FF2B5EF4-FFF2-40B4-BE49-F238E27FC236}">
                  <a16:creationId xmlns:a16="http://schemas.microsoft.com/office/drawing/2014/main" xmlns="" id="{680FDC07-BFCF-418C-A284-0AF971D503B3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2794000" y="603250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42063" y="10261"/>
                  </a:lnTo>
                  <a:lnTo>
                    <a:pt x="75139" y="4561"/>
                  </a:lnTo>
                  <a:lnTo>
                    <a:pt x="113358" y="202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6" name="SMARTInkShape-1972">
            <a:extLst>
              <a:ext uri="{FF2B5EF4-FFF2-40B4-BE49-F238E27FC236}">
                <a16:creationId xmlns:a16="http://schemas.microsoft.com/office/drawing/2014/main" xmlns="" id="{3CE7DCD2-5B48-41ED-A1FA-395460FE772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09502" y="5913044"/>
            <a:ext cx="236849" cy="237216"/>
          </a:xfrm>
          <a:custGeom>
            <a:avLst/>
            <a:gdLst/>
            <a:ahLst/>
            <a:cxnLst/>
            <a:rect l="0" t="0" r="0" b="0"/>
            <a:pathLst>
              <a:path w="236849" h="237216">
                <a:moveTo>
                  <a:pt x="224148" y="36906"/>
                </a:moveTo>
                <a:lnTo>
                  <a:pt x="224148" y="36906"/>
                </a:lnTo>
                <a:lnTo>
                  <a:pt x="227519" y="26793"/>
                </a:lnTo>
                <a:lnTo>
                  <a:pt x="227293" y="18065"/>
                </a:lnTo>
                <a:lnTo>
                  <a:pt x="226244" y="13762"/>
                </a:lnTo>
                <a:lnTo>
                  <a:pt x="217554" y="5218"/>
                </a:lnTo>
                <a:lnTo>
                  <a:pt x="211285" y="964"/>
                </a:lnTo>
                <a:lnTo>
                  <a:pt x="187387" y="0"/>
                </a:lnTo>
                <a:lnTo>
                  <a:pt x="154187" y="4275"/>
                </a:lnTo>
                <a:lnTo>
                  <a:pt x="113562" y="10880"/>
                </a:lnTo>
                <a:lnTo>
                  <a:pt x="67282" y="25902"/>
                </a:lnTo>
                <a:lnTo>
                  <a:pt x="50243" y="39541"/>
                </a:lnTo>
                <a:lnTo>
                  <a:pt x="44711" y="47130"/>
                </a:lnTo>
                <a:lnTo>
                  <a:pt x="43140" y="54305"/>
                </a:lnTo>
                <a:lnTo>
                  <a:pt x="44209" y="61205"/>
                </a:lnTo>
                <a:lnTo>
                  <a:pt x="47039" y="67922"/>
                </a:lnTo>
                <a:lnTo>
                  <a:pt x="53864" y="73107"/>
                </a:lnTo>
                <a:lnTo>
                  <a:pt x="86362" y="83067"/>
                </a:lnTo>
                <a:lnTo>
                  <a:pt x="131345" y="87096"/>
                </a:lnTo>
                <a:lnTo>
                  <a:pt x="133351" y="88005"/>
                </a:lnTo>
                <a:lnTo>
                  <a:pt x="133278" y="89316"/>
                </a:lnTo>
                <a:lnTo>
                  <a:pt x="131818" y="90895"/>
                </a:lnTo>
                <a:lnTo>
                  <a:pt x="93282" y="110051"/>
                </a:lnTo>
                <a:lnTo>
                  <a:pt x="50298" y="136503"/>
                </a:lnTo>
                <a:lnTo>
                  <a:pt x="8741" y="175165"/>
                </a:lnTo>
                <a:lnTo>
                  <a:pt x="2227" y="184112"/>
                </a:lnTo>
                <a:lnTo>
                  <a:pt x="0" y="192898"/>
                </a:lnTo>
                <a:lnTo>
                  <a:pt x="3171" y="210188"/>
                </a:lnTo>
                <a:lnTo>
                  <a:pt x="11213" y="217340"/>
                </a:lnTo>
                <a:lnTo>
                  <a:pt x="37083" y="229047"/>
                </a:lnTo>
                <a:lnTo>
                  <a:pt x="75391" y="235190"/>
                </a:lnTo>
                <a:lnTo>
                  <a:pt x="122756" y="237215"/>
                </a:lnTo>
                <a:lnTo>
                  <a:pt x="150203" y="236768"/>
                </a:lnTo>
                <a:lnTo>
                  <a:pt x="179085" y="235764"/>
                </a:lnTo>
                <a:lnTo>
                  <a:pt x="236848" y="2337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0" name="SMARTInkShape-Group398">
            <a:extLst>
              <a:ext uri="{FF2B5EF4-FFF2-40B4-BE49-F238E27FC236}">
                <a16:creationId xmlns:a16="http://schemas.microsoft.com/office/drawing/2014/main" xmlns="" id="{C627063D-1174-4A69-8D58-0CF289DB0768}"/>
              </a:ext>
            </a:extLst>
          </p:cNvPr>
          <p:cNvGrpSpPr/>
          <p:nvPr/>
        </p:nvGrpSpPr>
        <p:grpSpPr>
          <a:xfrm>
            <a:off x="1606550" y="5855583"/>
            <a:ext cx="440566" cy="259468"/>
            <a:chOff x="1606550" y="5855583"/>
            <a:chExt cx="440566" cy="259468"/>
          </a:xfrm>
        </p:grpSpPr>
        <p:sp>
          <p:nvSpPr>
            <p:cNvPr id="197" name="SMARTInkShape-1973">
              <a:extLst>
                <a:ext uri="{FF2B5EF4-FFF2-40B4-BE49-F238E27FC236}">
                  <a16:creationId xmlns:a16="http://schemas.microsoft.com/office/drawing/2014/main" xmlns="" id="{C14DB28A-5190-4614-AEED-4A3A550A57DC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907979" y="5855583"/>
              <a:ext cx="139137" cy="259468"/>
            </a:xfrm>
            <a:custGeom>
              <a:avLst/>
              <a:gdLst/>
              <a:ahLst/>
              <a:cxnLst/>
              <a:rect l="0" t="0" r="0" b="0"/>
              <a:pathLst>
                <a:path w="139137" h="259468">
                  <a:moveTo>
                    <a:pt x="3371" y="5467"/>
                  </a:moveTo>
                  <a:lnTo>
                    <a:pt x="3371" y="5467"/>
                  </a:lnTo>
                  <a:lnTo>
                    <a:pt x="0" y="2096"/>
                  </a:lnTo>
                  <a:lnTo>
                    <a:pt x="1829" y="1103"/>
                  </a:lnTo>
                  <a:lnTo>
                    <a:pt x="11388" y="0"/>
                  </a:lnTo>
                  <a:lnTo>
                    <a:pt x="46120" y="6120"/>
                  </a:lnTo>
                  <a:lnTo>
                    <a:pt x="78109" y="16811"/>
                  </a:lnTo>
                  <a:lnTo>
                    <a:pt x="109260" y="32382"/>
                  </a:lnTo>
                  <a:lnTo>
                    <a:pt x="130161" y="53413"/>
                  </a:lnTo>
                  <a:lnTo>
                    <a:pt x="138979" y="80633"/>
                  </a:lnTo>
                  <a:lnTo>
                    <a:pt x="139136" y="110135"/>
                  </a:lnTo>
                  <a:lnTo>
                    <a:pt x="126618" y="150545"/>
                  </a:lnTo>
                  <a:lnTo>
                    <a:pt x="105348" y="188623"/>
                  </a:lnTo>
                  <a:lnTo>
                    <a:pt x="76640" y="231571"/>
                  </a:lnTo>
                  <a:lnTo>
                    <a:pt x="60521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974">
              <a:extLst>
                <a:ext uri="{FF2B5EF4-FFF2-40B4-BE49-F238E27FC236}">
                  <a16:creationId xmlns:a16="http://schemas.microsoft.com/office/drawing/2014/main" xmlns="" id="{308F0A0C-2965-4224-8DF7-837DB04DEF58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668273" y="6026150"/>
              <a:ext cx="331978" cy="35755"/>
            </a:xfrm>
            <a:custGeom>
              <a:avLst/>
              <a:gdLst/>
              <a:ahLst/>
              <a:cxnLst/>
              <a:rect l="0" t="0" r="0" b="0"/>
              <a:pathLst>
                <a:path w="331978" h="35755">
                  <a:moveTo>
                    <a:pt x="52577" y="12700"/>
                  </a:moveTo>
                  <a:lnTo>
                    <a:pt x="52577" y="12700"/>
                  </a:lnTo>
                  <a:lnTo>
                    <a:pt x="5461" y="32803"/>
                  </a:lnTo>
                  <a:lnTo>
                    <a:pt x="0" y="34570"/>
                  </a:lnTo>
                  <a:lnTo>
                    <a:pt x="592" y="35745"/>
                  </a:lnTo>
                  <a:lnTo>
                    <a:pt x="45131" y="35754"/>
                  </a:lnTo>
                  <a:lnTo>
                    <a:pt x="66663" y="34418"/>
                  </a:lnTo>
                  <a:lnTo>
                    <a:pt x="93012" y="32119"/>
                  </a:lnTo>
                  <a:lnTo>
                    <a:pt x="122572" y="29173"/>
                  </a:lnTo>
                  <a:lnTo>
                    <a:pt x="154274" y="25799"/>
                  </a:lnTo>
                  <a:lnTo>
                    <a:pt x="188108" y="21433"/>
                  </a:lnTo>
                  <a:lnTo>
                    <a:pt x="223364" y="16405"/>
                  </a:lnTo>
                  <a:lnTo>
                    <a:pt x="259569" y="10937"/>
                  </a:lnTo>
                  <a:lnTo>
                    <a:pt x="3319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975">
              <a:extLst>
                <a:ext uri="{FF2B5EF4-FFF2-40B4-BE49-F238E27FC236}">
                  <a16:creationId xmlns:a16="http://schemas.microsoft.com/office/drawing/2014/main" xmlns="" id="{89FA119E-A0E7-467D-A5F7-A848A22908C5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606550" y="5948215"/>
              <a:ext cx="336551" cy="33486"/>
            </a:xfrm>
            <a:custGeom>
              <a:avLst/>
              <a:gdLst/>
              <a:ahLst/>
              <a:cxnLst/>
              <a:rect l="0" t="0" r="0" b="0"/>
              <a:pathLst>
                <a:path w="336551" h="33486">
                  <a:moveTo>
                    <a:pt x="0" y="33485"/>
                  </a:moveTo>
                  <a:lnTo>
                    <a:pt x="0" y="33485"/>
                  </a:lnTo>
                  <a:lnTo>
                    <a:pt x="32403" y="22641"/>
                  </a:lnTo>
                  <a:lnTo>
                    <a:pt x="77901" y="12437"/>
                  </a:lnTo>
                  <a:lnTo>
                    <a:pt x="105557" y="8164"/>
                  </a:lnTo>
                  <a:lnTo>
                    <a:pt x="135282" y="4610"/>
                  </a:lnTo>
                  <a:lnTo>
                    <a:pt x="166388" y="1535"/>
                  </a:lnTo>
                  <a:lnTo>
                    <a:pt x="196298" y="190"/>
                  </a:lnTo>
                  <a:lnTo>
                    <a:pt x="225409" y="0"/>
                  </a:lnTo>
                  <a:lnTo>
                    <a:pt x="253990" y="578"/>
                  </a:lnTo>
                  <a:lnTo>
                    <a:pt x="293271" y="4983"/>
                  </a:lnTo>
                  <a:lnTo>
                    <a:pt x="336550" y="14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SMARTInkShape-Group399">
            <a:extLst>
              <a:ext uri="{FF2B5EF4-FFF2-40B4-BE49-F238E27FC236}">
                <a16:creationId xmlns:a16="http://schemas.microsoft.com/office/drawing/2014/main" xmlns="" id="{87E42535-0B04-45F0-9F73-F732D52F4387}"/>
              </a:ext>
            </a:extLst>
          </p:cNvPr>
          <p:cNvGrpSpPr/>
          <p:nvPr/>
        </p:nvGrpSpPr>
        <p:grpSpPr>
          <a:xfrm>
            <a:off x="4330700" y="4649606"/>
            <a:ext cx="793751" cy="338703"/>
            <a:chOff x="4330700" y="4649606"/>
            <a:chExt cx="793751" cy="338703"/>
          </a:xfrm>
        </p:grpSpPr>
        <p:sp>
          <p:nvSpPr>
            <p:cNvPr id="201" name="SMARTInkShape-1976">
              <a:extLst>
                <a:ext uri="{FF2B5EF4-FFF2-40B4-BE49-F238E27FC236}">
                  <a16:creationId xmlns:a16="http://schemas.microsoft.com/office/drawing/2014/main" xmlns="" id="{5C56BEF9-57E0-4B34-984D-0CD2BA728226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4908550" y="4649606"/>
              <a:ext cx="215901" cy="157345"/>
            </a:xfrm>
            <a:custGeom>
              <a:avLst/>
              <a:gdLst/>
              <a:ahLst/>
              <a:cxnLst/>
              <a:rect l="0" t="0" r="0" b="0"/>
              <a:pathLst>
                <a:path w="215901" h="157345">
                  <a:moveTo>
                    <a:pt x="0" y="17644"/>
                  </a:moveTo>
                  <a:lnTo>
                    <a:pt x="0" y="17644"/>
                  </a:lnTo>
                  <a:lnTo>
                    <a:pt x="0" y="10902"/>
                  </a:lnTo>
                  <a:lnTo>
                    <a:pt x="2822" y="8210"/>
                  </a:lnTo>
                  <a:lnTo>
                    <a:pt x="13484" y="3338"/>
                  </a:lnTo>
                  <a:lnTo>
                    <a:pt x="38724" y="0"/>
                  </a:lnTo>
                  <a:lnTo>
                    <a:pt x="68545" y="5752"/>
                  </a:lnTo>
                  <a:lnTo>
                    <a:pt x="92982" y="19766"/>
                  </a:lnTo>
                  <a:lnTo>
                    <a:pt x="96560" y="26819"/>
                  </a:lnTo>
                  <a:lnTo>
                    <a:pt x="96774" y="44064"/>
                  </a:lnTo>
                  <a:lnTo>
                    <a:pt x="85588" y="70236"/>
                  </a:lnTo>
                  <a:lnTo>
                    <a:pt x="57252" y="103655"/>
                  </a:lnTo>
                  <a:lnTo>
                    <a:pt x="57217" y="108146"/>
                  </a:lnTo>
                  <a:lnTo>
                    <a:pt x="59312" y="112551"/>
                  </a:lnTo>
                  <a:lnTo>
                    <a:pt x="62824" y="116898"/>
                  </a:lnTo>
                  <a:lnTo>
                    <a:pt x="84623" y="129759"/>
                  </a:lnTo>
                  <a:lnTo>
                    <a:pt x="123537" y="139136"/>
                  </a:lnTo>
                  <a:lnTo>
                    <a:pt x="158387" y="145959"/>
                  </a:lnTo>
                  <a:lnTo>
                    <a:pt x="215900" y="157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977">
              <a:extLst>
                <a:ext uri="{FF2B5EF4-FFF2-40B4-BE49-F238E27FC236}">
                  <a16:creationId xmlns:a16="http://schemas.microsoft.com/office/drawing/2014/main" xmlns="" id="{D4761F26-B0E8-425F-AA3F-6C3772083E96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4672052" y="4798994"/>
              <a:ext cx="185699" cy="189315"/>
            </a:xfrm>
            <a:custGeom>
              <a:avLst/>
              <a:gdLst/>
              <a:ahLst/>
              <a:cxnLst/>
              <a:rect l="0" t="0" r="0" b="0"/>
              <a:pathLst>
                <a:path w="185699" h="189315">
                  <a:moveTo>
                    <a:pt x="185698" y="14306"/>
                  </a:moveTo>
                  <a:lnTo>
                    <a:pt x="185698" y="14306"/>
                  </a:lnTo>
                  <a:lnTo>
                    <a:pt x="178956" y="7564"/>
                  </a:lnTo>
                  <a:lnTo>
                    <a:pt x="154537" y="0"/>
                  </a:lnTo>
                  <a:lnTo>
                    <a:pt x="117120" y="3404"/>
                  </a:lnTo>
                  <a:lnTo>
                    <a:pt x="71383" y="16720"/>
                  </a:lnTo>
                  <a:lnTo>
                    <a:pt x="49989" y="28080"/>
                  </a:lnTo>
                  <a:lnTo>
                    <a:pt x="42309" y="34071"/>
                  </a:lnTo>
                  <a:lnTo>
                    <a:pt x="38600" y="39477"/>
                  </a:lnTo>
                  <a:lnTo>
                    <a:pt x="37538" y="44492"/>
                  </a:lnTo>
                  <a:lnTo>
                    <a:pt x="38241" y="49247"/>
                  </a:lnTo>
                  <a:lnTo>
                    <a:pt x="46548" y="58292"/>
                  </a:lnTo>
                  <a:lnTo>
                    <a:pt x="92576" y="84992"/>
                  </a:lnTo>
                  <a:lnTo>
                    <a:pt x="93983" y="88240"/>
                  </a:lnTo>
                  <a:lnTo>
                    <a:pt x="92805" y="91818"/>
                  </a:lnTo>
                  <a:lnTo>
                    <a:pt x="89903" y="95614"/>
                  </a:lnTo>
                  <a:lnTo>
                    <a:pt x="47181" y="116021"/>
                  </a:lnTo>
                  <a:lnTo>
                    <a:pt x="12365" y="136233"/>
                  </a:lnTo>
                  <a:lnTo>
                    <a:pt x="2827" y="146343"/>
                  </a:lnTo>
                  <a:lnTo>
                    <a:pt x="284" y="151014"/>
                  </a:lnTo>
                  <a:lnTo>
                    <a:pt x="0" y="156243"/>
                  </a:lnTo>
                  <a:lnTo>
                    <a:pt x="3447" y="167701"/>
                  </a:lnTo>
                  <a:lnTo>
                    <a:pt x="15327" y="177967"/>
                  </a:lnTo>
                  <a:lnTo>
                    <a:pt x="23434" y="182679"/>
                  </a:lnTo>
                  <a:lnTo>
                    <a:pt x="65182" y="189314"/>
                  </a:lnTo>
                  <a:lnTo>
                    <a:pt x="101561" y="188983"/>
                  </a:lnTo>
                  <a:lnTo>
                    <a:pt x="160298" y="185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978">
              <a:extLst>
                <a:ext uri="{FF2B5EF4-FFF2-40B4-BE49-F238E27FC236}">
                  <a16:creationId xmlns:a16="http://schemas.microsoft.com/office/drawing/2014/main" xmlns="" id="{649AC0F3-099C-47F9-A8A4-63CC4E6C0C35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4349750" y="4946650"/>
              <a:ext cx="177801" cy="31751"/>
            </a:xfrm>
            <a:custGeom>
              <a:avLst/>
              <a:gdLst/>
              <a:ahLst/>
              <a:cxnLst/>
              <a:rect l="0" t="0" r="0" b="0"/>
              <a:pathLst>
                <a:path w="177801" h="31751">
                  <a:moveTo>
                    <a:pt x="0" y="31750"/>
                  </a:moveTo>
                  <a:lnTo>
                    <a:pt x="0" y="31750"/>
                  </a:lnTo>
                  <a:lnTo>
                    <a:pt x="39001" y="25975"/>
                  </a:lnTo>
                  <a:lnTo>
                    <a:pt x="72602" y="19541"/>
                  </a:lnTo>
                  <a:lnTo>
                    <a:pt x="112937" y="11977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979">
              <a:extLst>
                <a:ext uri="{FF2B5EF4-FFF2-40B4-BE49-F238E27FC236}">
                  <a16:creationId xmlns:a16="http://schemas.microsoft.com/office/drawing/2014/main" xmlns="" id="{4F83B2AD-A84D-424F-A8EA-8ECA244CFF0B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4330700" y="4884817"/>
              <a:ext cx="158751" cy="23734"/>
            </a:xfrm>
            <a:custGeom>
              <a:avLst/>
              <a:gdLst/>
              <a:ahLst/>
              <a:cxnLst/>
              <a:rect l="0" t="0" r="0" b="0"/>
              <a:pathLst>
                <a:path w="158751" h="23734">
                  <a:moveTo>
                    <a:pt x="0" y="23733"/>
                  </a:moveTo>
                  <a:lnTo>
                    <a:pt x="0" y="23733"/>
                  </a:lnTo>
                  <a:lnTo>
                    <a:pt x="10113" y="13620"/>
                  </a:lnTo>
                  <a:lnTo>
                    <a:pt x="39999" y="3959"/>
                  </a:lnTo>
                  <a:lnTo>
                    <a:pt x="83505" y="0"/>
                  </a:lnTo>
                  <a:lnTo>
                    <a:pt x="128772" y="2198"/>
                  </a:lnTo>
                  <a:lnTo>
                    <a:pt x="158750" y="4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SMARTInkShape-Group400">
            <a:extLst>
              <a:ext uri="{FF2B5EF4-FFF2-40B4-BE49-F238E27FC236}">
                <a16:creationId xmlns:a16="http://schemas.microsoft.com/office/drawing/2014/main" xmlns="" id="{1C7AB84E-50D8-46DF-8ED3-7FD6F4B189D9}"/>
              </a:ext>
            </a:extLst>
          </p:cNvPr>
          <p:cNvGrpSpPr/>
          <p:nvPr/>
        </p:nvGrpSpPr>
        <p:grpSpPr>
          <a:xfrm>
            <a:off x="2997200" y="4704135"/>
            <a:ext cx="1088540" cy="344116"/>
            <a:chOff x="2997200" y="4704135"/>
            <a:chExt cx="1088540" cy="344116"/>
          </a:xfrm>
        </p:grpSpPr>
        <p:sp>
          <p:nvSpPr>
            <p:cNvPr id="206" name="SMARTInkShape-1980">
              <a:extLst>
                <a:ext uri="{FF2B5EF4-FFF2-40B4-BE49-F238E27FC236}">
                  <a16:creationId xmlns:a16="http://schemas.microsoft.com/office/drawing/2014/main" xmlns="" id="{D70B37BA-A1E9-44B0-8073-7F85CE8B9DCD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013200" y="4768850"/>
              <a:ext cx="72540" cy="279401"/>
            </a:xfrm>
            <a:custGeom>
              <a:avLst/>
              <a:gdLst/>
              <a:ahLst/>
              <a:cxnLst/>
              <a:rect l="0" t="0" r="0" b="0"/>
              <a:pathLst>
                <a:path w="72540" h="279401">
                  <a:moveTo>
                    <a:pt x="31750" y="0"/>
                  </a:moveTo>
                  <a:lnTo>
                    <a:pt x="31750" y="0"/>
                  </a:lnTo>
                  <a:lnTo>
                    <a:pt x="49328" y="35156"/>
                  </a:lnTo>
                  <a:lnTo>
                    <a:pt x="62140" y="66425"/>
                  </a:lnTo>
                  <a:lnTo>
                    <a:pt x="72539" y="108545"/>
                  </a:lnTo>
                  <a:lnTo>
                    <a:pt x="70574" y="153605"/>
                  </a:lnTo>
                  <a:lnTo>
                    <a:pt x="56766" y="198091"/>
                  </a:lnTo>
                  <a:lnTo>
                    <a:pt x="29463" y="239029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981">
              <a:extLst>
                <a:ext uri="{FF2B5EF4-FFF2-40B4-BE49-F238E27FC236}">
                  <a16:creationId xmlns:a16="http://schemas.microsoft.com/office/drawing/2014/main" xmlns="" id="{C145739B-2783-4186-95E1-47535BAD3CC9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3776764" y="4870450"/>
              <a:ext cx="185637" cy="133351"/>
            </a:xfrm>
            <a:custGeom>
              <a:avLst/>
              <a:gdLst/>
              <a:ahLst/>
              <a:cxnLst/>
              <a:rect l="0" t="0" r="0" b="0"/>
              <a:pathLst>
                <a:path w="185637" h="133351">
                  <a:moveTo>
                    <a:pt x="160236" y="0"/>
                  </a:moveTo>
                  <a:lnTo>
                    <a:pt x="160236" y="0"/>
                  </a:lnTo>
                  <a:lnTo>
                    <a:pt x="142911" y="20278"/>
                  </a:lnTo>
                  <a:lnTo>
                    <a:pt x="99036" y="49580"/>
                  </a:lnTo>
                  <a:lnTo>
                    <a:pt x="57436" y="67607"/>
                  </a:lnTo>
                  <a:lnTo>
                    <a:pt x="31292" y="75203"/>
                  </a:lnTo>
                  <a:lnTo>
                    <a:pt x="12616" y="76227"/>
                  </a:lnTo>
                  <a:lnTo>
                    <a:pt x="6790" y="74102"/>
                  </a:lnTo>
                  <a:lnTo>
                    <a:pt x="2905" y="70567"/>
                  </a:lnTo>
                  <a:lnTo>
                    <a:pt x="315" y="66095"/>
                  </a:lnTo>
                  <a:lnTo>
                    <a:pt x="0" y="61702"/>
                  </a:lnTo>
                  <a:lnTo>
                    <a:pt x="3412" y="53058"/>
                  </a:lnTo>
                  <a:lnTo>
                    <a:pt x="8415" y="50189"/>
                  </a:lnTo>
                  <a:lnTo>
                    <a:pt x="23380" y="47001"/>
                  </a:lnTo>
                  <a:lnTo>
                    <a:pt x="55010" y="51948"/>
                  </a:lnTo>
                  <a:lnTo>
                    <a:pt x="91193" y="69093"/>
                  </a:lnTo>
                  <a:lnTo>
                    <a:pt x="135570" y="99464"/>
                  </a:lnTo>
                  <a:lnTo>
                    <a:pt x="185636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982">
              <a:extLst>
                <a:ext uri="{FF2B5EF4-FFF2-40B4-BE49-F238E27FC236}">
                  <a16:creationId xmlns:a16="http://schemas.microsoft.com/office/drawing/2014/main" xmlns="" id="{99C8454D-EBD4-4C53-9BAE-5A313676AD24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3689350" y="4768850"/>
              <a:ext cx="152401" cy="228601"/>
            </a:xfrm>
            <a:custGeom>
              <a:avLst/>
              <a:gdLst/>
              <a:ahLst/>
              <a:cxnLst/>
              <a:rect l="0" t="0" r="0" b="0"/>
              <a:pathLst>
                <a:path w="152401" h="228601">
                  <a:moveTo>
                    <a:pt x="152400" y="0"/>
                  </a:moveTo>
                  <a:lnTo>
                    <a:pt x="152400" y="0"/>
                  </a:lnTo>
                  <a:lnTo>
                    <a:pt x="138916" y="3371"/>
                  </a:lnTo>
                  <a:lnTo>
                    <a:pt x="128533" y="12552"/>
                  </a:lnTo>
                  <a:lnTo>
                    <a:pt x="100256" y="51555"/>
                  </a:lnTo>
                  <a:lnTo>
                    <a:pt x="70941" y="95865"/>
                  </a:lnTo>
                  <a:lnTo>
                    <a:pt x="52225" y="128214"/>
                  </a:lnTo>
                  <a:lnTo>
                    <a:pt x="34500" y="161406"/>
                  </a:lnTo>
                  <a:lnTo>
                    <a:pt x="11476" y="206182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983">
              <a:extLst>
                <a:ext uri="{FF2B5EF4-FFF2-40B4-BE49-F238E27FC236}">
                  <a16:creationId xmlns:a16="http://schemas.microsoft.com/office/drawing/2014/main" xmlns="" id="{113E43D8-952B-4AB4-A5AF-B68D67DF8E87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3575050" y="4746429"/>
              <a:ext cx="139701" cy="141595"/>
            </a:xfrm>
            <a:custGeom>
              <a:avLst/>
              <a:gdLst/>
              <a:ahLst/>
              <a:cxnLst/>
              <a:rect l="0" t="0" r="0" b="0"/>
              <a:pathLst>
                <a:path w="139701" h="141595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54272" y="6120"/>
                  </a:lnTo>
                  <a:lnTo>
                    <a:pt x="86558" y="18767"/>
                  </a:lnTo>
                  <a:lnTo>
                    <a:pt x="108353" y="35920"/>
                  </a:lnTo>
                  <a:lnTo>
                    <a:pt x="110336" y="42709"/>
                  </a:lnTo>
                  <a:lnTo>
                    <a:pt x="106894" y="57779"/>
                  </a:lnTo>
                  <a:lnTo>
                    <a:pt x="92664" y="72002"/>
                  </a:lnTo>
                  <a:lnTo>
                    <a:pt x="52406" y="98380"/>
                  </a:lnTo>
                  <a:lnTo>
                    <a:pt x="27757" y="117600"/>
                  </a:lnTo>
                  <a:lnTo>
                    <a:pt x="21274" y="126576"/>
                  </a:lnTo>
                  <a:lnTo>
                    <a:pt x="20532" y="129957"/>
                  </a:lnTo>
                  <a:lnTo>
                    <a:pt x="22155" y="132917"/>
                  </a:lnTo>
                  <a:lnTo>
                    <a:pt x="29602" y="138088"/>
                  </a:lnTo>
                  <a:lnTo>
                    <a:pt x="59179" y="141594"/>
                  </a:lnTo>
                  <a:lnTo>
                    <a:pt x="105964" y="139262"/>
                  </a:lnTo>
                  <a:lnTo>
                    <a:pt x="139700" y="136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984">
              <a:extLst>
                <a:ext uri="{FF2B5EF4-FFF2-40B4-BE49-F238E27FC236}">
                  <a16:creationId xmlns:a16="http://schemas.microsoft.com/office/drawing/2014/main" xmlns="" id="{8094EAF1-D570-4F6C-9D18-0270B87467E4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3435812" y="4710028"/>
              <a:ext cx="120189" cy="300123"/>
            </a:xfrm>
            <a:custGeom>
              <a:avLst/>
              <a:gdLst/>
              <a:ahLst/>
              <a:cxnLst/>
              <a:rect l="0" t="0" r="0" b="0"/>
              <a:pathLst>
                <a:path w="120189" h="300123">
                  <a:moveTo>
                    <a:pt x="120188" y="8022"/>
                  </a:moveTo>
                  <a:lnTo>
                    <a:pt x="120188" y="8022"/>
                  </a:lnTo>
                  <a:lnTo>
                    <a:pt x="113446" y="1280"/>
                  </a:lnTo>
                  <a:lnTo>
                    <a:pt x="109343" y="0"/>
                  </a:lnTo>
                  <a:lnTo>
                    <a:pt x="99140" y="458"/>
                  </a:lnTo>
                  <a:lnTo>
                    <a:pt x="71383" y="21538"/>
                  </a:lnTo>
                  <a:lnTo>
                    <a:pt x="36348" y="68079"/>
                  </a:lnTo>
                  <a:lnTo>
                    <a:pt x="19190" y="108328"/>
                  </a:lnTo>
                  <a:lnTo>
                    <a:pt x="7567" y="152086"/>
                  </a:lnTo>
                  <a:lnTo>
                    <a:pt x="49" y="197404"/>
                  </a:lnTo>
                  <a:lnTo>
                    <a:pt x="0" y="235889"/>
                  </a:lnTo>
                  <a:lnTo>
                    <a:pt x="1963" y="253067"/>
                  </a:lnTo>
                  <a:lnTo>
                    <a:pt x="15432" y="279679"/>
                  </a:lnTo>
                  <a:lnTo>
                    <a:pt x="24951" y="290726"/>
                  </a:lnTo>
                  <a:lnTo>
                    <a:pt x="37647" y="296680"/>
                  </a:lnTo>
                  <a:lnTo>
                    <a:pt x="79504" y="299729"/>
                  </a:lnTo>
                  <a:lnTo>
                    <a:pt x="101138" y="300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985">
              <a:extLst>
                <a:ext uri="{FF2B5EF4-FFF2-40B4-BE49-F238E27FC236}">
                  <a16:creationId xmlns:a16="http://schemas.microsoft.com/office/drawing/2014/main" xmlns="" id="{42C9572E-BF70-4B45-8460-DE82FACB26A9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2997200" y="4704135"/>
              <a:ext cx="330201" cy="280616"/>
            </a:xfrm>
            <a:custGeom>
              <a:avLst/>
              <a:gdLst/>
              <a:ahLst/>
              <a:cxnLst/>
              <a:rect l="0" t="0" r="0" b="0"/>
              <a:pathLst>
                <a:path w="330201" h="280616">
                  <a:moveTo>
                    <a:pt x="0" y="280615"/>
                  </a:moveTo>
                  <a:lnTo>
                    <a:pt x="0" y="280615"/>
                  </a:lnTo>
                  <a:lnTo>
                    <a:pt x="3371" y="280615"/>
                  </a:lnTo>
                  <a:lnTo>
                    <a:pt x="15580" y="273873"/>
                  </a:lnTo>
                  <a:lnTo>
                    <a:pt x="46711" y="237306"/>
                  </a:lnTo>
                  <a:lnTo>
                    <a:pt x="72401" y="199109"/>
                  </a:lnTo>
                  <a:lnTo>
                    <a:pt x="90739" y="166073"/>
                  </a:lnTo>
                  <a:lnTo>
                    <a:pt x="105945" y="125519"/>
                  </a:lnTo>
                  <a:lnTo>
                    <a:pt x="115996" y="83508"/>
                  </a:lnTo>
                  <a:lnTo>
                    <a:pt x="122109" y="44845"/>
                  </a:lnTo>
                  <a:lnTo>
                    <a:pt x="124826" y="15902"/>
                  </a:lnTo>
                  <a:lnTo>
                    <a:pt x="123434" y="7479"/>
                  </a:lnTo>
                  <a:lnTo>
                    <a:pt x="120389" y="2568"/>
                  </a:lnTo>
                  <a:lnTo>
                    <a:pt x="116243" y="0"/>
                  </a:lnTo>
                  <a:lnTo>
                    <a:pt x="109951" y="1817"/>
                  </a:lnTo>
                  <a:lnTo>
                    <a:pt x="93552" y="13242"/>
                  </a:lnTo>
                  <a:lnTo>
                    <a:pt x="67857" y="52991"/>
                  </a:lnTo>
                  <a:lnTo>
                    <a:pt x="52737" y="88903"/>
                  </a:lnTo>
                  <a:lnTo>
                    <a:pt x="42488" y="127676"/>
                  </a:lnTo>
                  <a:lnTo>
                    <a:pt x="42637" y="166075"/>
                  </a:lnTo>
                  <a:lnTo>
                    <a:pt x="53052" y="200545"/>
                  </a:lnTo>
                  <a:lnTo>
                    <a:pt x="70145" y="230212"/>
                  </a:lnTo>
                  <a:lnTo>
                    <a:pt x="91854" y="252804"/>
                  </a:lnTo>
                  <a:lnTo>
                    <a:pt x="102863" y="258547"/>
                  </a:lnTo>
                  <a:lnTo>
                    <a:pt x="124504" y="261164"/>
                  </a:lnTo>
                  <a:lnTo>
                    <a:pt x="159892" y="247962"/>
                  </a:lnTo>
                  <a:lnTo>
                    <a:pt x="203295" y="214559"/>
                  </a:lnTo>
                  <a:lnTo>
                    <a:pt x="233734" y="189627"/>
                  </a:lnTo>
                  <a:lnTo>
                    <a:pt x="236256" y="191734"/>
                  </a:lnTo>
                  <a:lnTo>
                    <a:pt x="239059" y="203483"/>
                  </a:lnTo>
                  <a:lnTo>
                    <a:pt x="240151" y="238359"/>
                  </a:lnTo>
                  <a:lnTo>
                    <a:pt x="235774" y="263605"/>
                  </a:lnTo>
                  <a:lnTo>
                    <a:pt x="236205" y="263630"/>
                  </a:lnTo>
                  <a:lnTo>
                    <a:pt x="238565" y="259896"/>
                  </a:lnTo>
                  <a:lnTo>
                    <a:pt x="242821" y="217531"/>
                  </a:lnTo>
                  <a:lnTo>
                    <a:pt x="244431" y="204692"/>
                  </a:lnTo>
                  <a:lnTo>
                    <a:pt x="253745" y="186664"/>
                  </a:lnTo>
                  <a:lnTo>
                    <a:pt x="265881" y="175359"/>
                  </a:lnTo>
                  <a:lnTo>
                    <a:pt x="275979" y="170335"/>
                  </a:lnTo>
                  <a:lnTo>
                    <a:pt x="279941" y="171817"/>
                  </a:lnTo>
                  <a:lnTo>
                    <a:pt x="286226" y="180990"/>
                  </a:lnTo>
                  <a:lnTo>
                    <a:pt x="305141" y="222958"/>
                  </a:lnTo>
                  <a:lnTo>
                    <a:pt x="327711" y="270493"/>
                  </a:lnTo>
                  <a:lnTo>
                    <a:pt x="329093" y="274234"/>
                  </a:lnTo>
                  <a:lnTo>
                    <a:pt x="330200" y="274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SMARTInkShape-Group401">
            <a:extLst>
              <a:ext uri="{FF2B5EF4-FFF2-40B4-BE49-F238E27FC236}">
                <a16:creationId xmlns:a16="http://schemas.microsoft.com/office/drawing/2014/main" xmlns="" id="{AA7D3241-4487-41E2-8CB7-EACAD950D8D9}"/>
              </a:ext>
            </a:extLst>
          </p:cNvPr>
          <p:cNvGrpSpPr/>
          <p:nvPr/>
        </p:nvGrpSpPr>
        <p:grpSpPr>
          <a:xfrm>
            <a:off x="2355850" y="4587679"/>
            <a:ext cx="361951" cy="612972"/>
            <a:chOff x="2355850" y="4587679"/>
            <a:chExt cx="361951" cy="612972"/>
          </a:xfrm>
        </p:grpSpPr>
        <p:sp>
          <p:nvSpPr>
            <p:cNvPr id="213" name="SMARTInkShape-1986">
              <a:extLst>
                <a:ext uri="{FF2B5EF4-FFF2-40B4-BE49-F238E27FC236}">
                  <a16:creationId xmlns:a16="http://schemas.microsoft.com/office/drawing/2014/main" xmlns="" id="{767A6FB8-7511-470F-9BBC-FBF03BE1531B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2575670" y="5078138"/>
              <a:ext cx="142131" cy="122513"/>
            </a:xfrm>
            <a:custGeom>
              <a:avLst/>
              <a:gdLst/>
              <a:ahLst/>
              <a:cxnLst/>
              <a:rect l="0" t="0" r="0" b="0"/>
              <a:pathLst>
                <a:path w="142131" h="122513">
                  <a:moveTo>
                    <a:pt x="46880" y="14562"/>
                  </a:moveTo>
                  <a:lnTo>
                    <a:pt x="46880" y="14562"/>
                  </a:lnTo>
                  <a:lnTo>
                    <a:pt x="29203" y="23401"/>
                  </a:lnTo>
                  <a:lnTo>
                    <a:pt x="17026" y="39602"/>
                  </a:lnTo>
                  <a:lnTo>
                    <a:pt x="666" y="83497"/>
                  </a:lnTo>
                  <a:lnTo>
                    <a:pt x="0" y="94823"/>
                  </a:lnTo>
                  <a:lnTo>
                    <a:pt x="1710" y="103489"/>
                  </a:lnTo>
                  <a:lnTo>
                    <a:pt x="1950" y="103479"/>
                  </a:lnTo>
                  <a:lnTo>
                    <a:pt x="29133" y="56466"/>
                  </a:lnTo>
                  <a:lnTo>
                    <a:pt x="48677" y="26429"/>
                  </a:lnTo>
                  <a:lnTo>
                    <a:pt x="74067" y="5613"/>
                  </a:lnTo>
                  <a:lnTo>
                    <a:pt x="86244" y="0"/>
                  </a:lnTo>
                  <a:lnTo>
                    <a:pt x="91467" y="623"/>
                  </a:lnTo>
                  <a:lnTo>
                    <a:pt x="101034" y="6955"/>
                  </a:lnTo>
                  <a:lnTo>
                    <a:pt x="118673" y="43477"/>
                  </a:lnTo>
                  <a:lnTo>
                    <a:pt x="133864" y="89575"/>
                  </a:lnTo>
                  <a:lnTo>
                    <a:pt x="142130" y="122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987">
              <a:extLst>
                <a:ext uri="{FF2B5EF4-FFF2-40B4-BE49-F238E27FC236}">
                  <a16:creationId xmlns:a16="http://schemas.microsoft.com/office/drawing/2014/main" xmlns="" id="{702E0BE2-51DB-498B-9179-A605557B73F5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2355850" y="5015081"/>
              <a:ext cx="165101" cy="172078"/>
            </a:xfrm>
            <a:custGeom>
              <a:avLst/>
              <a:gdLst/>
              <a:ahLst/>
              <a:cxnLst/>
              <a:rect l="0" t="0" r="0" b="0"/>
              <a:pathLst>
                <a:path w="165101" h="172078">
                  <a:moveTo>
                    <a:pt x="0" y="26819"/>
                  </a:moveTo>
                  <a:lnTo>
                    <a:pt x="0" y="26819"/>
                  </a:lnTo>
                  <a:lnTo>
                    <a:pt x="3371" y="20077"/>
                  </a:lnTo>
                  <a:lnTo>
                    <a:pt x="18951" y="9142"/>
                  </a:lnTo>
                  <a:lnTo>
                    <a:pt x="51555" y="336"/>
                  </a:lnTo>
                  <a:lnTo>
                    <a:pt x="92495" y="0"/>
                  </a:lnTo>
                  <a:lnTo>
                    <a:pt x="125792" y="11111"/>
                  </a:lnTo>
                  <a:lnTo>
                    <a:pt x="140809" y="23835"/>
                  </a:lnTo>
                  <a:lnTo>
                    <a:pt x="146789" y="31181"/>
                  </a:lnTo>
                  <a:lnTo>
                    <a:pt x="147954" y="38899"/>
                  </a:lnTo>
                  <a:lnTo>
                    <a:pt x="141722" y="55001"/>
                  </a:lnTo>
                  <a:lnTo>
                    <a:pt x="99915" y="98637"/>
                  </a:lnTo>
                  <a:lnTo>
                    <a:pt x="55648" y="139000"/>
                  </a:lnTo>
                  <a:lnTo>
                    <a:pt x="46369" y="149820"/>
                  </a:lnTo>
                  <a:lnTo>
                    <a:pt x="45024" y="154681"/>
                  </a:lnTo>
                  <a:lnTo>
                    <a:pt x="45538" y="159332"/>
                  </a:lnTo>
                  <a:lnTo>
                    <a:pt x="47292" y="163845"/>
                  </a:lnTo>
                  <a:lnTo>
                    <a:pt x="51284" y="166853"/>
                  </a:lnTo>
                  <a:lnTo>
                    <a:pt x="63244" y="170195"/>
                  </a:lnTo>
                  <a:lnTo>
                    <a:pt x="95958" y="172077"/>
                  </a:lnTo>
                  <a:lnTo>
                    <a:pt x="136931" y="162522"/>
                  </a:lnTo>
                  <a:lnTo>
                    <a:pt x="165100" y="153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988">
              <a:extLst>
                <a:ext uri="{FF2B5EF4-FFF2-40B4-BE49-F238E27FC236}">
                  <a16:creationId xmlns:a16="http://schemas.microsoft.com/office/drawing/2014/main" xmlns="" id="{EAAD4D42-F597-46A0-AECF-41FB2FCB1FCF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2393950" y="4860570"/>
              <a:ext cx="323851" cy="28931"/>
            </a:xfrm>
            <a:custGeom>
              <a:avLst/>
              <a:gdLst/>
              <a:ahLst/>
              <a:cxnLst/>
              <a:rect l="0" t="0" r="0" b="0"/>
              <a:pathLst>
                <a:path w="323851" h="28931">
                  <a:moveTo>
                    <a:pt x="0" y="28930"/>
                  </a:moveTo>
                  <a:lnTo>
                    <a:pt x="0" y="28930"/>
                  </a:lnTo>
                  <a:lnTo>
                    <a:pt x="3371" y="28930"/>
                  </a:lnTo>
                  <a:lnTo>
                    <a:pt x="46187" y="18085"/>
                  </a:lnTo>
                  <a:lnTo>
                    <a:pt x="91554" y="7882"/>
                  </a:lnTo>
                  <a:lnTo>
                    <a:pt x="119597" y="4314"/>
                  </a:lnTo>
                  <a:lnTo>
                    <a:pt x="150287" y="1936"/>
                  </a:lnTo>
                  <a:lnTo>
                    <a:pt x="182741" y="351"/>
                  </a:lnTo>
                  <a:lnTo>
                    <a:pt x="212844" y="0"/>
                  </a:lnTo>
                  <a:lnTo>
                    <a:pt x="241379" y="470"/>
                  </a:lnTo>
                  <a:lnTo>
                    <a:pt x="287196" y="2170"/>
                  </a:lnTo>
                  <a:lnTo>
                    <a:pt x="323850" y="35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989">
              <a:extLst>
                <a:ext uri="{FF2B5EF4-FFF2-40B4-BE49-F238E27FC236}">
                  <a16:creationId xmlns:a16="http://schemas.microsoft.com/office/drawing/2014/main" xmlns="" id="{B5FFF8E0-D349-46C8-B028-F609C841B07D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2520950" y="4587679"/>
              <a:ext cx="1" cy="174822"/>
            </a:xfrm>
            <a:custGeom>
              <a:avLst/>
              <a:gdLst/>
              <a:ahLst/>
              <a:cxnLst/>
              <a:rect l="0" t="0" r="0" b="0"/>
              <a:pathLst>
                <a:path w="1" h="1748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0" y="46384"/>
                  </a:lnTo>
                  <a:lnTo>
                    <a:pt x="0" y="83871"/>
                  </a:lnTo>
                  <a:lnTo>
                    <a:pt x="0" y="128754"/>
                  </a:lnTo>
                  <a:lnTo>
                    <a:pt x="0" y="174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SMARTInkShape-Group402">
            <a:extLst>
              <a:ext uri="{FF2B5EF4-FFF2-40B4-BE49-F238E27FC236}">
                <a16:creationId xmlns:a16="http://schemas.microsoft.com/office/drawing/2014/main" xmlns="" id="{DC6D5915-CA6B-48B8-A10A-3F6FBA95DFA4}"/>
              </a:ext>
            </a:extLst>
          </p:cNvPr>
          <p:cNvGrpSpPr/>
          <p:nvPr/>
        </p:nvGrpSpPr>
        <p:grpSpPr>
          <a:xfrm>
            <a:off x="1428750" y="4635500"/>
            <a:ext cx="421628" cy="254001"/>
            <a:chOff x="1428750" y="4635500"/>
            <a:chExt cx="421628" cy="254001"/>
          </a:xfrm>
        </p:grpSpPr>
        <p:sp>
          <p:nvSpPr>
            <p:cNvPr id="218" name="SMARTInkShape-1990">
              <a:extLst>
                <a:ext uri="{FF2B5EF4-FFF2-40B4-BE49-F238E27FC236}">
                  <a16:creationId xmlns:a16="http://schemas.microsoft.com/office/drawing/2014/main" xmlns="" id="{EA09B22C-6CB4-45E6-A4D3-2935503A596C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676952" y="4635500"/>
              <a:ext cx="173426" cy="254001"/>
            </a:xfrm>
            <a:custGeom>
              <a:avLst/>
              <a:gdLst/>
              <a:ahLst/>
              <a:cxnLst/>
              <a:rect l="0" t="0" r="0" b="0"/>
              <a:pathLst>
                <a:path w="173426" h="254001">
                  <a:moveTo>
                    <a:pt x="18498" y="0"/>
                  </a:moveTo>
                  <a:lnTo>
                    <a:pt x="18498" y="0"/>
                  </a:lnTo>
                  <a:lnTo>
                    <a:pt x="5014" y="3371"/>
                  </a:lnTo>
                  <a:lnTo>
                    <a:pt x="1747" y="5775"/>
                  </a:lnTo>
                  <a:lnTo>
                    <a:pt x="275" y="8789"/>
                  </a:lnTo>
                  <a:lnTo>
                    <a:pt x="0" y="12209"/>
                  </a:lnTo>
                  <a:lnTo>
                    <a:pt x="4755" y="15195"/>
                  </a:lnTo>
                  <a:lnTo>
                    <a:pt x="47873" y="30701"/>
                  </a:lnTo>
                  <a:lnTo>
                    <a:pt x="89526" y="50490"/>
                  </a:lnTo>
                  <a:lnTo>
                    <a:pt x="129384" y="69758"/>
                  </a:lnTo>
                  <a:lnTo>
                    <a:pt x="150331" y="83214"/>
                  </a:lnTo>
                  <a:lnTo>
                    <a:pt x="164344" y="98603"/>
                  </a:lnTo>
                  <a:lnTo>
                    <a:pt x="171513" y="118612"/>
                  </a:lnTo>
                  <a:lnTo>
                    <a:pt x="173425" y="129875"/>
                  </a:lnTo>
                  <a:lnTo>
                    <a:pt x="166141" y="153677"/>
                  </a:lnTo>
                  <a:lnTo>
                    <a:pt x="136092" y="200082"/>
                  </a:lnTo>
                  <a:lnTo>
                    <a:pt x="94698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991">
              <a:extLst>
                <a:ext uri="{FF2B5EF4-FFF2-40B4-BE49-F238E27FC236}">
                  <a16:creationId xmlns:a16="http://schemas.microsoft.com/office/drawing/2014/main" xmlns="" id="{722C8CFC-38DD-495A-9166-F9FE132FD453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524000" y="4819650"/>
              <a:ext cx="266701" cy="28772"/>
            </a:xfrm>
            <a:custGeom>
              <a:avLst/>
              <a:gdLst/>
              <a:ahLst/>
              <a:cxnLst/>
              <a:rect l="0" t="0" r="0" b="0"/>
              <a:pathLst>
                <a:path w="266701" h="28772">
                  <a:moveTo>
                    <a:pt x="0" y="25400"/>
                  </a:moveTo>
                  <a:lnTo>
                    <a:pt x="0" y="25400"/>
                  </a:lnTo>
                  <a:lnTo>
                    <a:pt x="0" y="28771"/>
                  </a:lnTo>
                  <a:lnTo>
                    <a:pt x="33945" y="26091"/>
                  </a:lnTo>
                  <a:lnTo>
                    <a:pt x="69885" y="22650"/>
                  </a:lnTo>
                  <a:lnTo>
                    <a:pt x="117373" y="18768"/>
                  </a:lnTo>
                  <a:lnTo>
                    <a:pt x="143865" y="16745"/>
                  </a:lnTo>
                  <a:lnTo>
                    <a:pt x="169288" y="13986"/>
                  </a:lnTo>
                  <a:lnTo>
                    <a:pt x="193997" y="10735"/>
                  </a:lnTo>
                  <a:lnTo>
                    <a:pt x="234388" y="4771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992">
              <a:extLst>
                <a:ext uri="{FF2B5EF4-FFF2-40B4-BE49-F238E27FC236}">
                  <a16:creationId xmlns:a16="http://schemas.microsoft.com/office/drawing/2014/main" xmlns="" id="{D77C15DE-006D-4D50-8E14-89B7EC729ECE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428750" y="4749878"/>
              <a:ext cx="342901" cy="6273"/>
            </a:xfrm>
            <a:custGeom>
              <a:avLst/>
              <a:gdLst/>
              <a:ahLst/>
              <a:cxnLst/>
              <a:rect l="0" t="0" r="0" b="0"/>
              <a:pathLst>
                <a:path w="342901" h="6273">
                  <a:moveTo>
                    <a:pt x="0" y="6272"/>
                  </a:moveTo>
                  <a:lnTo>
                    <a:pt x="0" y="6272"/>
                  </a:lnTo>
                  <a:lnTo>
                    <a:pt x="40385" y="1908"/>
                  </a:lnTo>
                  <a:lnTo>
                    <a:pt x="86363" y="510"/>
                  </a:lnTo>
                  <a:lnTo>
                    <a:pt x="109081" y="314"/>
                  </a:lnTo>
                  <a:lnTo>
                    <a:pt x="134104" y="183"/>
                  </a:lnTo>
                  <a:lnTo>
                    <a:pt x="161369" y="96"/>
                  </a:lnTo>
                  <a:lnTo>
                    <a:pt x="190129" y="38"/>
                  </a:lnTo>
                  <a:lnTo>
                    <a:pt x="219886" y="0"/>
                  </a:lnTo>
                  <a:lnTo>
                    <a:pt x="246780" y="679"/>
                  </a:lnTo>
                  <a:lnTo>
                    <a:pt x="271764" y="1838"/>
                  </a:lnTo>
                  <a:lnTo>
                    <a:pt x="311284" y="4301"/>
                  </a:lnTo>
                  <a:lnTo>
                    <a:pt x="342900" y="6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SMARTInkShape-Group403">
            <a:extLst>
              <a:ext uri="{FF2B5EF4-FFF2-40B4-BE49-F238E27FC236}">
                <a16:creationId xmlns:a16="http://schemas.microsoft.com/office/drawing/2014/main" xmlns="" id="{C22CD34D-A6CD-4B99-947D-0DECE35337A0}"/>
              </a:ext>
            </a:extLst>
          </p:cNvPr>
          <p:cNvGrpSpPr/>
          <p:nvPr/>
        </p:nvGrpSpPr>
        <p:grpSpPr>
          <a:xfrm>
            <a:off x="4563120" y="3583165"/>
            <a:ext cx="789931" cy="354308"/>
            <a:chOff x="4563120" y="3583165"/>
            <a:chExt cx="789931" cy="354308"/>
          </a:xfrm>
        </p:grpSpPr>
        <p:sp>
          <p:nvSpPr>
            <p:cNvPr id="222" name="SMARTInkShape-1993">
              <a:extLst>
                <a:ext uri="{FF2B5EF4-FFF2-40B4-BE49-F238E27FC236}">
                  <a16:creationId xmlns:a16="http://schemas.microsoft.com/office/drawing/2014/main" xmlns="" id="{7A5552C3-F166-4D9B-979A-C9AA0E225625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238750" y="3583165"/>
              <a:ext cx="114301" cy="131586"/>
            </a:xfrm>
            <a:custGeom>
              <a:avLst/>
              <a:gdLst/>
              <a:ahLst/>
              <a:cxnLst/>
              <a:rect l="0" t="0" r="0" b="0"/>
              <a:pathLst>
                <a:path w="114301" h="131586">
                  <a:moveTo>
                    <a:pt x="0" y="10935"/>
                  </a:moveTo>
                  <a:lnTo>
                    <a:pt x="0" y="10935"/>
                  </a:lnTo>
                  <a:lnTo>
                    <a:pt x="10113" y="4193"/>
                  </a:lnTo>
                  <a:lnTo>
                    <a:pt x="29886" y="0"/>
                  </a:lnTo>
                  <a:lnTo>
                    <a:pt x="43622" y="2782"/>
                  </a:lnTo>
                  <a:lnTo>
                    <a:pt x="50248" y="5500"/>
                  </a:lnTo>
                  <a:lnTo>
                    <a:pt x="55371" y="10134"/>
                  </a:lnTo>
                  <a:lnTo>
                    <a:pt x="62944" y="22808"/>
                  </a:lnTo>
                  <a:lnTo>
                    <a:pt x="63835" y="30139"/>
                  </a:lnTo>
                  <a:lnTo>
                    <a:pt x="61062" y="45811"/>
                  </a:lnTo>
                  <a:lnTo>
                    <a:pt x="42714" y="78162"/>
                  </a:lnTo>
                  <a:lnTo>
                    <a:pt x="19213" y="105447"/>
                  </a:lnTo>
                  <a:lnTo>
                    <a:pt x="17749" y="108515"/>
                  </a:lnTo>
                  <a:lnTo>
                    <a:pt x="17476" y="111266"/>
                  </a:lnTo>
                  <a:lnTo>
                    <a:pt x="18000" y="113805"/>
                  </a:lnTo>
                  <a:lnTo>
                    <a:pt x="21172" y="115499"/>
                  </a:lnTo>
                  <a:lnTo>
                    <a:pt x="61052" y="121810"/>
                  </a:lnTo>
                  <a:lnTo>
                    <a:pt x="114300" y="131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994">
              <a:extLst>
                <a:ext uri="{FF2B5EF4-FFF2-40B4-BE49-F238E27FC236}">
                  <a16:creationId xmlns:a16="http://schemas.microsoft.com/office/drawing/2014/main" xmlns="" id="{A6E2AB13-D3A2-4F79-86BE-1F114F247F50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974354" y="3729907"/>
              <a:ext cx="155564" cy="180867"/>
            </a:xfrm>
            <a:custGeom>
              <a:avLst/>
              <a:gdLst/>
              <a:ahLst/>
              <a:cxnLst/>
              <a:rect l="0" t="0" r="0" b="0"/>
              <a:pathLst>
                <a:path w="155564" h="180867">
                  <a:moveTo>
                    <a:pt x="150096" y="35643"/>
                  </a:moveTo>
                  <a:lnTo>
                    <a:pt x="150096" y="35643"/>
                  </a:lnTo>
                  <a:lnTo>
                    <a:pt x="155563" y="12499"/>
                  </a:lnTo>
                  <a:lnTo>
                    <a:pt x="154446" y="8924"/>
                  </a:lnTo>
                  <a:lnTo>
                    <a:pt x="149443" y="3072"/>
                  </a:lnTo>
                  <a:lnTo>
                    <a:pt x="136870" y="0"/>
                  </a:lnTo>
                  <a:lnTo>
                    <a:pt x="118818" y="46"/>
                  </a:lnTo>
                  <a:lnTo>
                    <a:pt x="96683" y="4770"/>
                  </a:lnTo>
                  <a:lnTo>
                    <a:pt x="67163" y="22105"/>
                  </a:lnTo>
                  <a:lnTo>
                    <a:pt x="54911" y="35271"/>
                  </a:lnTo>
                  <a:lnTo>
                    <a:pt x="50656" y="41745"/>
                  </a:lnTo>
                  <a:lnTo>
                    <a:pt x="49231" y="48178"/>
                  </a:lnTo>
                  <a:lnTo>
                    <a:pt x="51409" y="60969"/>
                  </a:lnTo>
                  <a:lnTo>
                    <a:pt x="60569" y="76700"/>
                  </a:lnTo>
                  <a:lnTo>
                    <a:pt x="72401" y="91055"/>
                  </a:lnTo>
                  <a:lnTo>
                    <a:pt x="67587" y="95784"/>
                  </a:lnTo>
                  <a:lnTo>
                    <a:pt x="20238" y="125973"/>
                  </a:lnTo>
                  <a:lnTo>
                    <a:pt x="5473" y="140645"/>
                  </a:lnTo>
                  <a:lnTo>
                    <a:pt x="1152" y="151455"/>
                  </a:lnTo>
                  <a:lnTo>
                    <a:pt x="0" y="157301"/>
                  </a:lnTo>
                  <a:lnTo>
                    <a:pt x="2054" y="162609"/>
                  </a:lnTo>
                  <a:lnTo>
                    <a:pt x="11863" y="172271"/>
                  </a:lnTo>
                  <a:lnTo>
                    <a:pt x="25629" y="177505"/>
                  </a:lnTo>
                  <a:lnTo>
                    <a:pt x="60834" y="180866"/>
                  </a:lnTo>
                  <a:lnTo>
                    <a:pt x="107201" y="174677"/>
                  </a:lnTo>
                  <a:lnTo>
                    <a:pt x="137396" y="168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995">
              <a:extLst>
                <a:ext uri="{FF2B5EF4-FFF2-40B4-BE49-F238E27FC236}">
                  <a16:creationId xmlns:a16="http://schemas.microsoft.com/office/drawing/2014/main" xmlns="" id="{9B6F6DE5-FFC8-46D7-BD22-D2D0A661369C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775288" y="3806970"/>
              <a:ext cx="114213" cy="103198"/>
            </a:xfrm>
            <a:custGeom>
              <a:avLst/>
              <a:gdLst/>
              <a:ahLst/>
              <a:cxnLst/>
              <a:rect l="0" t="0" r="0" b="0"/>
              <a:pathLst>
                <a:path w="114213" h="103198">
                  <a:moveTo>
                    <a:pt x="31662" y="41130"/>
                  </a:moveTo>
                  <a:lnTo>
                    <a:pt x="31662" y="41130"/>
                  </a:lnTo>
                  <a:lnTo>
                    <a:pt x="12840" y="61834"/>
                  </a:lnTo>
                  <a:lnTo>
                    <a:pt x="10647" y="65516"/>
                  </a:lnTo>
                  <a:lnTo>
                    <a:pt x="207" y="103197"/>
                  </a:lnTo>
                  <a:lnTo>
                    <a:pt x="108" y="102969"/>
                  </a:lnTo>
                  <a:lnTo>
                    <a:pt x="0" y="100834"/>
                  </a:lnTo>
                  <a:lnTo>
                    <a:pt x="20967" y="54313"/>
                  </a:lnTo>
                  <a:lnTo>
                    <a:pt x="40394" y="19771"/>
                  </a:lnTo>
                  <a:lnTo>
                    <a:pt x="51770" y="7883"/>
                  </a:lnTo>
                  <a:lnTo>
                    <a:pt x="63882" y="1659"/>
                  </a:lnTo>
                  <a:lnTo>
                    <a:pt x="70076" y="0"/>
                  </a:lnTo>
                  <a:lnTo>
                    <a:pt x="82602" y="1918"/>
                  </a:lnTo>
                  <a:lnTo>
                    <a:pt x="94518" y="8180"/>
                  </a:lnTo>
                  <a:lnTo>
                    <a:pt x="104519" y="18019"/>
                  </a:lnTo>
                  <a:lnTo>
                    <a:pt x="109904" y="33210"/>
                  </a:lnTo>
                  <a:lnTo>
                    <a:pt x="111592" y="49604"/>
                  </a:lnTo>
                  <a:lnTo>
                    <a:pt x="110689" y="73508"/>
                  </a:lnTo>
                  <a:lnTo>
                    <a:pt x="114212" y="91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996">
              <a:extLst>
                <a:ext uri="{FF2B5EF4-FFF2-40B4-BE49-F238E27FC236}">
                  <a16:creationId xmlns:a16="http://schemas.microsoft.com/office/drawing/2014/main" xmlns="" id="{ECDA65FA-6350-4E14-8B5D-723EA6C4811C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563120" y="3684470"/>
              <a:ext cx="173981" cy="253003"/>
            </a:xfrm>
            <a:custGeom>
              <a:avLst/>
              <a:gdLst/>
              <a:ahLst/>
              <a:cxnLst/>
              <a:rect l="0" t="0" r="0" b="0"/>
              <a:pathLst>
                <a:path w="173981" h="253003">
                  <a:moveTo>
                    <a:pt x="2530" y="36630"/>
                  </a:moveTo>
                  <a:lnTo>
                    <a:pt x="2530" y="36630"/>
                  </a:lnTo>
                  <a:lnTo>
                    <a:pt x="41504" y="10604"/>
                  </a:lnTo>
                  <a:lnTo>
                    <a:pt x="62891" y="1309"/>
                  </a:lnTo>
                  <a:lnTo>
                    <a:pt x="84625" y="0"/>
                  </a:lnTo>
                  <a:lnTo>
                    <a:pt x="95360" y="1627"/>
                  </a:lnTo>
                  <a:lnTo>
                    <a:pt x="104633" y="6945"/>
                  </a:lnTo>
                  <a:lnTo>
                    <a:pt x="120581" y="24142"/>
                  </a:lnTo>
                  <a:lnTo>
                    <a:pt x="123564" y="36771"/>
                  </a:lnTo>
                  <a:lnTo>
                    <a:pt x="121234" y="67737"/>
                  </a:lnTo>
                  <a:lnTo>
                    <a:pt x="107498" y="102666"/>
                  </a:lnTo>
                  <a:lnTo>
                    <a:pt x="85872" y="137946"/>
                  </a:lnTo>
                  <a:lnTo>
                    <a:pt x="44784" y="184164"/>
                  </a:lnTo>
                  <a:lnTo>
                    <a:pt x="7950" y="228338"/>
                  </a:lnTo>
                  <a:lnTo>
                    <a:pt x="1909" y="236402"/>
                  </a:lnTo>
                  <a:lnTo>
                    <a:pt x="0" y="242483"/>
                  </a:lnTo>
                  <a:lnTo>
                    <a:pt x="843" y="247243"/>
                  </a:lnTo>
                  <a:lnTo>
                    <a:pt x="3522" y="251122"/>
                  </a:lnTo>
                  <a:lnTo>
                    <a:pt x="9542" y="253002"/>
                  </a:lnTo>
                  <a:lnTo>
                    <a:pt x="57145" y="249069"/>
                  </a:lnTo>
                  <a:lnTo>
                    <a:pt x="93831" y="242525"/>
                  </a:lnTo>
                  <a:lnTo>
                    <a:pt x="133655" y="234913"/>
                  </a:lnTo>
                  <a:lnTo>
                    <a:pt x="173980" y="227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SMARTInkShape-Group404">
            <a:extLst>
              <a:ext uri="{FF2B5EF4-FFF2-40B4-BE49-F238E27FC236}">
                <a16:creationId xmlns:a16="http://schemas.microsoft.com/office/drawing/2014/main" xmlns="" id="{91796E3C-A1C3-453A-944E-9E2CD9D39EAF}"/>
              </a:ext>
            </a:extLst>
          </p:cNvPr>
          <p:cNvGrpSpPr/>
          <p:nvPr/>
        </p:nvGrpSpPr>
        <p:grpSpPr>
          <a:xfrm>
            <a:off x="4064000" y="3803650"/>
            <a:ext cx="146051" cy="135171"/>
            <a:chOff x="4064000" y="3803650"/>
            <a:chExt cx="146051" cy="135171"/>
          </a:xfrm>
        </p:grpSpPr>
        <p:sp>
          <p:nvSpPr>
            <p:cNvPr id="227" name="SMARTInkShape-1997">
              <a:extLst>
                <a:ext uri="{FF2B5EF4-FFF2-40B4-BE49-F238E27FC236}">
                  <a16:creationId xmlns:a16="http://schemas.microsoft.com/office/drawing/2014/main" xmlns="" id="{9ABCDB03-0A32-4B81-AD27-CCC33095AB5E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083050" y="3924300"/>
              <a:ext cx="127001" cy="14521"/>
            </a:xfrm>
            <a:custGeom>
              <a:avLst/>
              <a:gdLst/>
              <a:ahLst/>
              <a:cxnLst/>
              <a:rect l="0" t="0" r="0" b="0"/>
              <a:pathLst>
                <a:path w="127001" h="14521">
                  <a:moveTo>
                    <a:pt x="0" y="6350"/>
                  </a:moveTo>
                  <a:lnTo>
                    <a:pt x="0" y="6350"/>
                  </a:lnTo>
                  <a:lnTo>
                    <a:pt x="6742" y="13092"/>
                  </a:lnTo>
                  <a:lnTo>
                    <a:pt x="23222" y="14520"/>
                  </a:lnTo>
                  <a:lnTo>
                    <a:pt x="67793" y="9477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998">
              <a:extLst>
                <a:ext uri="{FF2B5EF4-FFF2-40B4-BE49-F238E27FC236}">
                  <a16:creationId xmlns:a16="http://schemas.microsoft.com/office/drawing/2014/main" xmlns="" id="{59D1ECA9-2994-4D36-BC1D-2DB3087088CE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064000" y="380365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0" y="12700"/>
                  </a:lnTo>
                  <a:lnTo>
                    <a:pt x="37902" y="9329"/>
                  </a:lnTo>
                  <a:lnTo>
                    <a:pt x="70938" y="5793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SMARTInkShape-Group405">
            <a:extLst>
              <a:ext uri="{FF2B5EF4-FFF2-40B4-BE49-F238E27FC236}">
                <a16:creationId xmlns:a16="http://schemas.microsoft.com/office/drawing/2014/main" xmlns="" id="{1F3C6159-B5DF-4F26-B8DA-2E84E67EB76A}"/>
              </a:ext>
            </a:extLst>
          </p:cNvPr>
          <p:cNvGrpSpPr/>
          <p:nvPr/>
        </p:nvGrpSpPr>
        <p:grpSpPr>
          <a:xfrm>
            <a:off x="2907463" y="3614295"/>
            <a:ext cx="915565" cy="354456"/>
            <a:chOff x="2907463" y="3614295"/>
            <a:chExt cx="915565" cy="354456"/>
          </a:xfrm>
        </p:grpSpPr>
        <p:sp>
          <p:nvSpPr>
            <p:cNvPr id="230" name="SMARTInkShape-1999">
              <a:extLst>
                <a:ext uri="{FF2B5EF4-FFF2-40B4-BE49-F238E27FC236}">
                  <a16:creationId xmlns:a16="http://schemas.microsoft.com/office/drawing/2014/main" xmlns="" id="{22FB5F4E-71D7-4A42-8DD3-9428743D8362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2907463" y="3614295"/>
              <a:ext cx="184988" cy="354456"/>
            </a:xfrm>
            <a:custGeom>
              <a:avLst/>
              <a:gdLst/>
              <a:ahLst/>
              <a:cxnLst/>
              <a:rect l="0" t="0" r="0" b="0"/>
              <a:pathLst>
                <a:path w="184988" h="354456">
                  <a:moveTo>
                    <a:pt x="184987" y="11555"/>
                  </a:moveTo>
                  <a:lnTo>
                    <a:pt x="184987" y="11555"/>
                  </a:lnTo>
                  <a:lnTo>
                    <a:pt x="184987" y="8184"/>
                  </a:lnTo>
                  <a:lnTo>
                    <a:pt x="181224" y="4648"/>
                  </a:lnTo>
                  <a:lnTo>
                    <a:pt x="174848" y="1430"/>
                  </a:lnTo>
                  <a:lnTo>
                    <a:pt x="167310" y="0"/>
                  </a:lnTo>
                  <a:lnTo>
                    <a:pt x="148392" y="5936"/>
                  </a:lnTo>
                  <a:lnTo>
                    <a:pt x="114799" y="36858"/>
                  </a:lnTo>
                  <a:lnTo>
                    <a:pt x="87705" y="71720"/>
                  </a:lnTo>
                  <a:lnTo>
                    <a:pt x="59201" y="114494"/>
                  </a:lnTo>
                  <a:lnTo>
                    <a:pt x="44685" y="138742"/>
                  </a:lnTo>
                  <a:lnTo>
                    <a:pt x="30069" y="164079"/>
                  </a:lnTo>
                  <a:lnTo>
                    <a:pt x="10066" y="211047"/>
                  </a:lnTo>
                  <a:lnTo>
                    <a:pt x="0" y="253324"/>
                  </a:lnTo>
                  <a:lnTo>
                    <a:pt x="2582" y="288576"/>
                  </a:lnTo>
                  <a:lnTo>
                    <a:pt x="16429" y="315063"/>
                  </a:lnTo>
                  <a:lnTo>
                    <a:pt x="26048" y="326077"/>
                  </a:lnTo>
                  <a:lnTo>
                    <a:pt x="55551" y="342077"/>
                  </a:lnTo>
                  <a:lnTo>
                    <a:pt x="92888" y="351776"/>
                  </a:lnTo>
                  <a:lnTo>
                    <a:pt x="135352" y="353735"/>
                  </a:lnTo>
                  <a:lnTo>
                    <a:pt x="178637" y="354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000">
              <a:extLst>
                <a:ext uri="{FF2B5EF4-FFF2-40B4-BE49-F238E27FC236}">
                  <a16:creationId xmlns:a16="http://schemas.microsoft.com/office/drawing/2014/main" xmlns="" id="{7581D71B-4F3B-4DEB-BC2A-96B87A40BA89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3144152" y="3652395"/>
              <a:ext cx="126099" cy="156989"/>
            </a:xfrm>
            <a:custGeom>
              <a:avLst/>
              <a:gdLst/>
              <a:ahLst/>
              <a:cxnLst/>
              <a:rect l="0" t="0" r="0" b="0"/>
              <a:pathLst>
                <a:path w="126099" h="156989">
                  <a:moveTo>
                    <a:pt x="24498" y="11555"/>
                  </a:moveTo>
                  <a:lnTo>
                    <a:pt x="24498" y="11555"/>
                  </a:lnTo>
                  <a:lnTo>
                    <a:pt x="27869" y="8184"/>
                  </a:lnTo>
                  <a:lnTo>
                    <a:pt x="40078" y="2717"/>
                  </a:lnTo>
                  <a:lnTo>
                    <a:pt x="67214" y="0"/>
                  </a:lnTo>
                  <a:lnTo>
                    <a:pt x="84405" y="3126"/>
                  </a:lnTo>
                  <a:lnTo>
                    <a:pt x="91953" y="5936"/>
                  </a:lnTo>
                  <a:lnTo>
                    <a:pt x="96984" y="11337"/>
                  </a:lnTo>
                  <a:lnTo>
                    <a:pt x="102576" y="26745"/>
                  </a:lnTo>
                  <a:lnTo>
                    <a:pt x="97534" y="45353"/>
                  </a:lnTo>
                  <a:lnTo>
                    <a:pt x="75066" y="77543"/>
                  </a:lnTo>
                  <a:lnTo>
                    <a:pt x="41598" y="108248"/>
                  </a:lnTo>
                  <a:lnTo>
                    <a:pt x="5847" y="137585"/>
                  </a:lnTo>
                  <a:lnTo>
                    <a:pt x="451" y="147061"/>
                  </a:lnTo>
                  <a:lnTo>
                    <a:pt x="0" y="150575"/>
                  </a:lnTo>
                  <a:lnTo>
                    <a:pt x="2522" y="152918"/>
                  </a:lnTo>
                  <a:lnTo>
                    <a:pt x="12849" y="155522"/>
                  </a:lnTo>
                  <a:lnTo>
                    <a:pt x="48014" y="156988"/>
                  </a:lnTo>
                  <a:lnTo>
                    <a:pt x="94182" y="154051"/>
                  </a:lnTo>
                  <a:lnTo>
                    <a:pt x="126098" y="151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001">
              <a:extLst>
                <a:ext uri="{FF2B5EF4-FFF2-40B4-BE49-F238E27FC236}">
                  <a16:creationId xmlns:a16="http://schemas.microsoft.com/office/drawing/2014/main" xmlns="" id="{75470BD3-F449-4730-9864-4063AF705A6F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740150" y="3651250"/>
              <a:ext cx="82878" cy="317501"/>
            </a:xfrm>
            <a:custGeom>
              <a:avLst/>
              <a:gdLst/>
              <a:ahLst/>
              <a:cxnLst/>
              <a:rect l="0" t="0" r="0" b="0"/>
              <a:pathLst>
                <a:path w="82878" h="317501">
                  <a:moveTo>
                    <a:pt x="63500" y="0"/>
                  </a:moveTo>
                  <a:lnTo>
                    <a:pt x="63500" y="0"/>
                  </a:lnTo>
                  <a:lnTo>
                    <a:pt x="66871" y="0"/>
                  </a:lnTo>
                  <a:lnTo>
                    <a:pt x="67864" y="2117"/>
                  </a:lnTo>
                  <a:lnTo>
                    <a:pt x="72959" y="43369"/>
                  </a:lnTo>
                  <a:lnTo>
                    <a:pt x="78523" y="78777"/>
                  </a:lnTo>
                  <a:lnTo>
                    <a:pt x="82877" y="120385"/>
                  </a:lnTo>
                  <a:lnTo>
                    <a:pt x="80108" y="164747"/>
                  </a:lnTo>
                  <a:lnTo>
                    <a:pt x="66648" y="206571"/>
                  </a:lnTo>
                  <a:lnTo>
                    <a:pt x="46555" y="245620"/>
                  </a:lnTo>
                  <a:lnTo>
                    <a:pt x="23513" y="281791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002">
              <a:extLst>
                <a:ext uri="{FF2B5EF4-FFF2-40B4-BE49-F238E27FC236}">
                  <a16:creationId xmlns:a16="http://schemas.microsoft.com/office/drawing/2014/main" xmlns="" id="{17C369B7-DBDC-4333-B883-2C9062565C0E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3467880" y="3776578"/>
              <a:ext cx="202421" cy="166773"/>
            </a:xfrm>
            <a:custGeom>
              <a:avLst/>
              <a:gdLst/>
              <a:ahLst/>
              <a:cxnLst/>
              <a:rect l="0" t="0" r="0" b="0"/>
              <a:pathLst>
                <a:path w="202421" h="166773">
                  <a:moveTo>
                    <a:pt x="138920" y="8022"/>
                  </a:moveTo>
                  <a:lnTo>
                    <a:pt x="138920" y="8022"/>
                  </a:lnTo>
                  <a:lnTo>
                    <a:pt x="157081" y="0"/>
                  </a:lnTo>
                  <a:lnTo>
                    <a:pt x="164160" y="458"/>
                  </a:lnTo>
                  <a:lnTo>
                    <a:pt x="166330" y="2274"/>
                  </a:lnTo>
                  <a:lnTo>
                    <a:pt x="168741" y="8054"/>
                  </a:lnTo>
                  <a:lnTo>
                    <a:pt x="163356" y="29355"/>
                  </a:lnTo>
                  <a:lnTo>
                    <a:pt x="142711" y="61380"/>
                  </a:lnTo>
                  <a:lnTo>
                    <a:pt x="104138" y="97680"/>
                  </a:lnTo>
                  <a:lnTo>
                    <a:pt x="63703" y="125133"/>
                  </a:lnTo>
                  <a:lnTo>
                    <a:pt x="39638" y="132273"/>
                  </a:lnTo>
                  <a:lnTo>
                    <a:pt x="19300" y="132389"/>
                  </a:lnTo>
                  <a:lnTo>
                    <a:pt x="5558" y="127737"/>
                  </a:lnTo>
                  <a:lnTo>
                    <a:pt x="2034" y="122404"/>
                  </a:lnTo>
                  <a:lnTo>
                    <a:pt x="0" y="107071"/>
                  </a:lnTo>
                  <a:lnTo>
                    <a:pt x="1857" y="100160"/>
                  </a:lnTo>
                  <a:lnTo>
                    <a:pt x="9564" y="88719"/>
                  </a:lnTo>
                  <a:lnTo>
                    <a:pt x="23808" y="82692"/>
                  </a:lnTo>
                  <a:lnTo>
                    <a:pt x="32545" y="81085"/>
                  </a:lnTo>
                  <a:lnTo>
                    <a:pt x="68439" y="88937"/>
                  </a:lnTo>
                  <a:lnTo>
                    <a:pt x="113725" y="108040"/>
                  </a:lnTo>
                  <a:lnTo>
                    <a:pt x="156150" y="131574"/>
                  </a:lnTo>
                  <a:lnTo>
                    <a:pt x="202420" y="166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003">
              <a:extLst>
                <a:ext uri="{FF2B5EF4-FFF2-40B4-BE49-F238E27FC236}">
                  <a16:creationId xmlns:a16="http://schemas.microsoft.com/office/drawing/2014/main" xmlns="" id="{B72BD4E7-0829-49A4-9296-3A0103326D8E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3282950" y="3651250"/>
              <a:ext cx="196851" cy="298451"/>
            </a:xfrm>
            <a:custGeom>
              <a:avLst/>
              <a:gdLst/>
              <a:ahLst/>
              <a:cxnLst/>
              <a:rect l="0" t="0" r="0" b="0"/>
              <a:pathLst>
                <a:path w="196851" h="298451">
                  <a:moveTo>
                    <a:pt x="196850" y="0"/>
                  </a:moveTo>
                  <a:lnTo>
                    <a:pt x="196850" y="0"/>
                  </a:lnTo>
                  <a:lnTo>
                    <a:pt x="193479" y="0"/>
                  </a:lnTo>
                  <a:lnTo>
                    <a:pt x="189943" y="1882"/>
                  </a:lnTo>
                  <a:lnTo>
                    <a:pt x="184608" y="7186"/>
                  </a:lnTo>
                  <a:lnTo>
                    <a:pt x="151232" y="51554"/>
                  </a:lnTo>
                  <a:lnTo>
                    <a:pt x="130008" y="84061"/>
                  </a:lnTo>
                  <a:lnTo>
                    <a:pt x="105759" y="122732"/>
                  </a:lnTo>
                  <a:lnTo>
                    <a:pt x="78518" y="165790"/>
                  </a:lnTo>
                  <a:lnTo>
                    <a:pt x="51831" y="205153"/>
                  </a:lnTo>
                  <a:lnTo>
                    <a:pt x="28680" y="240051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6" name="SMARTInkShape-2004">
            <a:extLst>
              <a:ext uri="{FF2B5EF4-FFF2-40B4-BE49-F238E27FC236}">
                <a16:creationId xmlns:a16="http://schemas.microsoft.com/office/drawing/2014/main" xmlns="" id="{7B0F1316-7D40-40B6-955B-2CC03A8B63B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266950" y="3596379"/>
            <a:ext cx="387351" cy="314339"/>
          </a:xfrm>
          <a:custGeom>
            <a:avLst/>
            <a:gdLst/>
            <a:ahLst/>
            <a:cxnLst/>
            <a:rect l="0" t="0" r="0" b="0"/>
            <a:pathLst>
              <a:path w="387351" h="314339">
                <a:moveTo>
                  <a:pt x="0" y="308871"/>
                </a:moveTo>
                <a:lnTo>
                  <a:pt x="0" y="308871"/>
                </a:lnTo>
                <a:lnTo>
                  <a:pt x="0" y="312242"/>
                </a:lnTo>
                <a:lnTo>
                  <a:pt x="1411" y="313235"/>
                </a:lnTo>
                <a:lnTo>
                  <a:pt x="6742" y="314338"/>
                </a:lnTo>
                <a:lnTo>
                  <a:pt x="27790" y="304846"/>
                </a:lnTo>
                <a:lnTo>
                  <a:pt x="66481" y="278515"/>
                </a:lnTo>
                <a:lnTo>
                  <a:pt x="106923" y="250224"/>
                </a:lnTo>
                <a:lnTo>
                  <a:pt x="130549" y="233790"/>
                </a:lnTo>
                <a:lnTo>
                  <a:pt x="154766" y="216484"/>
                </a:lnTo>
                <a:lnTo>
                  <a:pt x="179377" y="198596"/>
                </a:lnTo>
                <a:lnTo>
                  <a:pt x="224362" y="161788"/>
                </a:lnTo>
                <a:lnTo>
                  <a:pt x="256115" y="124261"/>
                </a:lnTo>
                <a:lnTo>
                  <a:pt x="272579" y="86416"/>
                </a:lnTo>
                <a:lnTo>
                  <a:pt x="277074" y="50546"/>
                </a:lnTo>
                <a:lnTo>
                  <a:pt x="269664" y="20494"/>
                </a:lnTo>
                <a:lnTo>
                  <a:pt x="262326" y="10786"/>
                </a:lnTo>
                <a:lnTo>
                  <a:pt x="242884" y="0"/>
                </a:lnTo>
                <a:lnTo>
                  <a:pt x="214487" y="4614"/>
                </a:lnTo>
                <a:lnTo>
                  <a:pt x="198025" y="10783"/>
                </a:lnTo>
                <a:lnTo>
                  <a:pt x="151259" y="53175"/>
                </a:lnTo>
                <a:lnTo>
                  <a:pt x="124846" y="92452"/>
                </a:lnTo>
                <a:lnTo>
                  <a:pt x="104876" y="136485"/>
                </a:lnTo>
                <a:lnTo>
                  <a:pt x="99551" y="160080"/>
                </a:lnTo>
                <a:lnTo>
                  <a:pt x="96456" y="204641"/>
                </a:lnTo>
                <a:lnTo>
                  <a:pt x="104488" y="238558"/>
                </a:lnTo>
                <a:lnTo>
                  <a:pt x="123109" y="262098"/>
                </a:lnTo>
                <a:lnTo>
                  <a:pt x="134989" y="271340"/>
                </a:lnTo>
                <a:lnTo>
                  <a:pt x="165123" y="277844"/>
                </a:lnTo>
                <a:lnTo>
                  <a:pt x="197565" y="274620"/>
                </a:lnTo>
                <a:lnTo>
                  <a:pt x="237514" y="256938"/>
                </a:lnTo>
                <a:lnTo>
                  <a:pt x="273310" y="226427"/>
                </a:lnTo>
                <a:lnTo>
                  <a:pt x="273929" y="227098"/>
                </a:lnTo>
                <a:lnTo>
                  <a:pt x="264263" y="269794"/>
                </a:lnTo>
                <a:lnTo>
                  <a:pt x="258138" y="282789"/>
                </a:lnTo>
                <a:lnTo>
                  <a:pt x="256759" y="284428"/>
                </a:lnTo>
                <a:lnTo>
                  <a:pt x="255839" y="284814"/>
                </a:lnTo>
                <a:lnTo>
                  <a:pt x="255226" y="284367"/>
                </a:lnTo>
                <a:lnTo>
                  <a:pt x="266317" y="238083"/>
                </a:lnTo>
                <a:lnTo>
                  <a:pt x="287910" y="204014"/>
                </a:lnTo>
                <a:lnTo>
                  <a:pt x="308582" y="187949"/>
                </a:lnTo>
                <a:lnTo>
                  <a:pt x="330470" y="178222"/>
                </a:lnTo>
                <a:lnTo>
                  <a:pt x="349605" y="176251"/>
                </a:lnTo>
                <a:lnTo>
                  <a:pt x="365636" y="181490"/>
                </a:lnTo>
                <a:lnTo>
                  <a:pt x="372874" y="185850"/>
                </a:lnTo>
                <a:lnTo>
                  <a:pt x="377699" y="192990"/>
                </a:lnTo>
                <a:lnTo>
                  <a:pt x="383061" y="212213"/>
                </a:lnTo>
                <a:lnTo>
                  <a:pt x="382844" y="253272"/>
                </a:lnTo>
                <a:lnTo>
                  <a:pt x="387350" y="2898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1" name="SMARTInkShape-Group407">
            <a:extLst>
              <a:ext uri="{FF2B5EF4-FFF2-40B4-BE49-F238E27FC236}">
                <a16:creationId xmlns:a16="http://schemas.microsoft.com/office/drawing/2014/main" xmlns="" id="{1113F973-F491-4CEC-A169-DC8074F76797}"/>
              </a:ext>
            </a:extLst>
          </p:cNvPr>
          <p:cNvGrpSpPr/>
          <p:nvPr/>
        </p:nvGrpSpPr>
        <p:grpSpPr>
          <a:xfrm>
            <a:off x="1210031" y="3562350"/>
            <a:ext cx="420533" cy="273051"/>
            <a:chOff x="1210031" y="3562350"/>
            <a:chExt cx="420533" cy="273051"/>
          </a:xfrm>
        </p:grpSpPr>
        <p:sp>
          <p:nvSpPr>
            <p:cNvPr id="237" name="SMARTInkShape-2005">
              <a:extLst>
                <a:ext uri="{FF2B5EF4-FFF2-40B4-BE49-F238E27FC236}">
                  <a16:creationId xmlns:a16="http://schemas.microsoft.com/office/drawing/2014/main" xmlns="" id="{3C33CB64-D040-4934-AE49-1C9F4F3ED6E9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520342" y="3562350"/>
              <a:ext cx="110222" cy="273051"/>
            </a:xfrm>
            <a:custGeom>
              <a:avLst/>
              <a:gdLst/>
              <a:ahLst/>
              <a:cxnLst/>
              <a:rect l="0" t="0" r="0" b="0"/>
              <a:pathLst>
                <a:path w="110222" h="27305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0252" y="1881"/>
                  </a:lnTo>
                  <a:lnTo>
                    <a:pt x="48940" y="15580"/>
                  </a:lnTo>
                  <a:lnTo>
                    <a:pt x="79713" y="35974"/>
                  </a:lnTo>
                  <a:lnTo>
                    <a:pt x="99963" y="63262"/>
                  </a:lnTo>
                  <a:lnTo>
                    <a:pt x="108157" y="90319"/>
                  </a:lnTo>
                  <a:lnTo>
                    <a:pt x="110221" y="129110"/>
                  </a:lnTo>
                  <a:lnTo>
                    <a:pt x="99309" y="176658"/>
                  </a:lnTo>
                  <a:lnTo>
                    <a:pt x="81074" y="207722"/>
                  </a:lnTo>
                  <a:lnTo>
                    <a:pt x="39479" y="248454"/>
                  </a:lnTo>
                  <a:lnTo>
                    <a:pt x="10008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006">
              <a:extLst>
                <a:ext uri="{FF2B5EF4-FFF2-40B4-BE49-F238E27FC236}">
                  <a16:creationId xmlns:a16="http://schemas.microsoft.com/office/drawing/2014/main" xmlns="" id="{0051F538-7D3B-4981-89EE-1C3C99D1DF40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236473" y="3727450"/>
              <a:ext cx="338328" cy="55513"/>
            </a:xfrm>
            <a:custGeom>
              <a:avLst/>
              <a:gdLst/>
              <a:ahLst/>
              <a:cxnLst/>
              <a:rect l="0" t="0" r="0" b="0"/>
              <a:pathLst>
                <a:path w="338328" h="55513">
                  <a:moveTo>
                    <a:pt x="97027" y="19050"/>
                  </a:moveTo>
                  <a:lnTo>
                    <a:pt x="97027" y="19050"/>
                  </a:lnTo>
                  <a:lnTo>
                    <a:pt x="56575" y="29163"/>
                  </a:lnTo>
                  <a:lnTo>
                    <a:pt x="14564" y="42194"/>
                  </a:lnTo>
                  <a:lnTo>
                    <a:pt x="2286" y="48857"/>
                  </a:lnTo>
                  <a:lnTo>
                    <a:pt x="0" y="51621"/>
                  </a:lnTo>
                  <a:lnTo>
                    <a:pt x="2709" y="53464"/>
                  </a:lnTo>
                  <a:lnTo>
                    <a:pt x="17008" y="55512"/>
                  </a:lnTo>
                  <a:lnTo>
                    <a:pt x="50644" y="52659"/>
                  </a:lnTo>
                  <a:lnTo>
                    <a:pt x="72455" y="49923"/>
                  </a:lnTo>
                  <a:lnTo>
                    <a:pt x="98285" y="45981"/>
                  </a:lnTo>
                  <a:lnTo>
                    <a:pt x="126793" y="41237"/>
                  </a:lnTo>
                  <a:lnTo>
                    <a:pt x="157088" y="35959"/>
                  </a:lnTo>
                  <a:lnTo>
                    <a:pt x="185751" y="31028"/>
                  </a:lnTo>
                  <a:lnTo>
                    <a:pt x="213326" y="26329"/>
                  </a:lnTo>
                  <a:lnTo>
                    <a:pt x="240177" y="21786"/>
                  </a:lnTo>
                  <a:lnTo>
                    <a:pt x="283180" y="12976"/>
                  </a:lnTo>
                  <a:lnTo>
                    <a:pt x="3383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007">
              <a:extLst>
                <a:ext uri="{FF2B5EF4-FFF2-40B4-BE49-F238E27FC236}">
                  <a16:creationId xmlns:a16="http://schemas.microsoft.com/office/drawing/2014/main" xmlns="" id="{E0623E7D-4364-4157-8B45-5F0C816F8024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210031" y="3661973"/>
              <a:ext cx="326670" cy="40078"/>
            </a:xfrm>
            <a:custGeom>
              <a:avLst/>
              <a:gdLst/>
              <a:ahLst/>
              <a:cxnLst/>
              <a:rect l="0" t="0" r="0" b="0"/>
              <a:pathLst>
                <a:path w="326670" h="40078">
                  <a:moveTo>
                    <a:pt x="21869" y="40077"/>
                  </a:moveTo>
                  <a:lnTo>
                    <a:pt x="21869" y="40077"/>
                  </a:lnTo>
                  <a:lnTo>
                    <a:pt x="0" y="40077"/>
                  </a:lnTo>
                  <a:lnTo>
                    <a:pt x="42760" y="29406"/>
                  </a:lnTo>
                  <a:lnTo>
                    <a:pt x="84071" y="19812"/>
                  </a:lnTo>
                  <a:lnTo>
                    <a:pt x="109903" y="15278"/>
                  </a:lnTo>
                  <a:lnTo>
                    <a:pt x="137709" y="10845"/>
                  </a:lnTo>
                  <a:lnTo>
                    <a:pt x="166123" y="7183"/>
                  </a:lnTo>
                  <a:lnTo>
                    <a:pt x="194944" y="4037"/>
                  </a:lnTo>
                  <a:lnTo>
                    <a:pt x="224036" y="1234"/>
                  </a:lnTo>
                  <a:lnTo>
                    <a:pt x="267649" y="0"/>
                  </a:lnTo>
                  <a:lnTo>
                    <a:pt x="297615" y="2510"/>
                  </a:lnTo>
                  <a:lnTo>
                    <a:pt x="326669" y="14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008">
              <a:extLst>
                <a:ext uri="{FF2B5EF4-FFF2-40B4-BE49-F238E27FC236}">
                  <a16:creationId xmlns:a16="http://schemas.microsoft.com/office/drawing/2014/main" xmlns="" id="{24F4976A-5CA1-4B77-A4B3-06D1CC2C85A8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308100" y="37084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SMARTInkShape-Group408">
            <a:extLst>
              <a:ext uri="{FF2B5EF4-FFF2-40B4-BE49-F238E27FC236}">
                <a16:creationId xmlns:a16="http://schemas.microsoft.com/office/drawing/2014/main" xmlns="" id="{331AF4DA-51BA-4228-B7D5-1F8B25731DE8}"/>
              </a:ext>
            </a:extLst>
          </p:cNvPr>
          <p:cNvGrpSpPr/>
          <p:nvPr/>
        </p:nvGrpSpPr>
        <p:grpSpPr>
          <a:xfrm>
            <a:off x="4540250" y="2520950"/>
            <a:ext cx="1187451" cy="391288"/>
            <a:chOff x="4540250" y="2520950"/>
            <a:chExt cx="1187451" cy="391288"/>
          </a:xfrm>
        </p:grpSpPr>
        <p:sp>
          <p:nvSpPr>
            <p:cNvPr id="242" name="SMARTInkShape-2009">
              <a:extLst>
                <a:ext uri="{FF2B5EF4-FFF2-40B4-BE49-F238E27FC236}">
                  <a16:creationId xmlns:a16="http://schemas.microsoft.com/office/drawing/2014/main" xmlns="" id="{D4C37B5C-D23F-4234-B093-E6FB2B6B6E85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556209" y="2520950"/>
              <a:ext cx="171492" cy="146051"/>
            </a:xfrm>
            <a:custGeom>
              <a:avLst/>
              <a:gdLst/>
              <a:ahLst/>
              <a:cxnLst/>
              <a:rect l="0" t="0" r="0" b="0"/>
              <a:pathLst>
                <a:path w="171492" h="146051">
                  <a:moveTo>
                    <a:pt x="12741" y="0"/>
                  </a:moveTo>
                  <a:lnTo>
                    <a:pt x="12741" y="0"/>
                  </a:lnTo>
                  <a:lnTo>
                    <a:pt x="45379" y="1881"/>
                  </a:lnTo>
                  <a:lnTo>
                    <a:pt x="51433" y="3371"/>
                  </a:lnTo>
                  <a:lnTo>
                    <a:pt x="61923" y="12552"/>
                  </a:lnTo>
                  <a:lnTo>
                    <a:pt x="66695" y="18951"/>
                  </a:lnTo>
                  <a:lnTo>
                    <a:pt x="68466" y="26040"/>
                  </a:lnTo>
                  <a:lnTo>
                    <a:pt x="66670" y="41442"/>
                  </a:lnTo>
                  <a:lnTo>
                    <a:pt x="54356" y="65979"/>
                  </a:lnTo>
                  <a:lnTo>
                    <a:pt x="39467" y="78948"/>
                  </a:lnTo>
                  <a:lnTo>
                    <a:pt x="0" y="103134"/>
                  </a:lnTo>
                  <a:lnTo>
                    <a:pt x="13" y="106151"/>
                  </a:lnTo>
                  <a:lnTo>
                    <a:pt x="5673" y="113265"/>
                  </a:lnTo>
                  <a:lnTo>
                    <a:pt x="24131" y="125204"/>
                  </a:lnTo>
                  <a:lnTo>
                    <a:pt x="60957" y="134307"/>
                  </a:lnTo>
                  <a:lnTo>
                    <a:pt x="104247" y="141473"/>
                  </a:lnTo>
                  <a:lnTo>
                    <a:pt x="144982" y="144694"/>
                  </a:lnTo>
                  <a:lnTo>
                    <a:pt x="171491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010">
              <a:extLst>
                <a:ext uri="{FF2B5EF4-FFF2-40B4-BE49-F238E27FC236}">
                  <a16:creationId xmlns:a16="http://schemas.microsoft.com/office/drawing/2014/main" xmlns="" id="{B23B818E-9639-4019-B9DF-DA7D4657422C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276814" y="2650500"/>
              <a:ext cx="209587" cy="210458"/>
            </a:xfrm>
            <a:custGeom>
              <a:avLst/>
              <a:gdLst/>
              <a:ahLst/>
              <a:cxnLst/>
              <a:rect l="0" t="0" r="0" b="0"/>
              <a:pathLst>
                <a:path w="209587" h="210458">
                  <a:moveTo>
                    <a:pt x="209586" y="29200"/>
                  </a:moveTo>
                  <a:lnTo>
                    <a:pt x="209586" y="29200"/>
                  </a:lnTo>
                  <a:lnTo>
                    <a:pt x="192966" y="14697"/>
                  </a:lnTo>
                  <a:lnTo>
                    <a:pt x="176329" y="6056"/>
                  </a:lnTo>
                  <a:lnTo>
                    <a:pt x="143758" y="0"/>
                  </a:lnTo>
                  <a:lnTo>
                    <a:pt x="103925" y="4947"/>
                  </a:lnTo>
                  <a:lnTo>
                    <a:pt x="81016" y="15364"/>
                  </a:lnTo>
                  <a:lnTo>
                    <a:pt x="63544" y="28695"/>
                  </a:lnTo>
                  <a:lnTo>
                    <a:pt x="53426" y="41675"/>
                  </a:lnTo>
                  <a:lnTo>
                    <a:pt x="51858" y="48806"/>
                  </a:lnTo>
                  <a:lnTo>
                    <a:pt x="53877" y="64254"/>
                  </a:lnTo>
                  <a:lnTo>
                    <a:pt x="62948" y="82077"/>
                  </a:lnTo>
                  <a:lnTo>
                    <a:pt x="77943" y="96294"/>
                  </a:lnTo>
                  <a:lnTo>
                    <a:pt x="89050" y="102702"/>
                  </a:lnTo>
                  <a:lnTo>
                    <a:pt x="89719" y="104307"/>
                  </a:lnTo>
                  <a:lnTo>
                    <a:pt x="88752" y="106082"/>
                  </a:lnTo>
                  <a:lnTo>
                    <a:pt x="86696" y="107971"/>
                  </a:lnTo>
                  <a:lnTo>
                    <a:pt x="48590" y="125067"/>
                  </a:lnTo>
                  <a:lnTo>
                    <a:pt x="30082" y="134602"/>
                  </a:lnTo>
                  <a:lnTo>
                    <a:pt x="9174" y="155132"/>
                  </a:lnTo>
                  <a:lnTo>
                    <a:pt x="1039" y="168425"/>
                  </a:lnTo>
                  <a:lnTo>
                    <a:pt x="0" y="174934"/>
                  </a:lnTo>
                  <a:lnTo>
                    <a:pt x="2608" y="187809"/>
                  </a:lnTo>
                  <a:lnTo>
                    <a:pt x="12233" y="198706"/>
                  </a:lnTo>
                  <a:lnTo>
                    <a:pt x="18750" y="203587"/>
                  </a:lnTo>
                  <a:lnTo>
                    <a:pt x="51520" y="210457"/>
                  </a:lnTo>
                  <a:lnTo>
                    <a:pt x="95881" y="209122"/>
                  </a:lnTo>
                  <a:lnTo>
                    <a:pt x="130123" y="204180"/>
                  </a:lnTo>
                  <a:lnTo>
                    <a:pt x="184186" y="19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011">
              <a:extLst>
                <a:ext uri="{FF2B5EF4-FFF2-40B4-BE49-F238E27FC236}">
                  <a16:creationId xmlns:a16="http://schemas.microsoft.com/office/drawing/2014/main" xmlns="" id="{BC47E5C3-555E-46BF-94B7-9973269E90D8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024074" y="2773224"/>
              <a:ext cx="113077" cy="106819"/>
            </a:xfrm>
            <a:custGeom>
              <a:avLst/>
              <a:gdLst/>
              <a:ahLst/>
              <a:cxnLst/>
              <a:rect l="0" t="0" r="0" b="0"/>
              <a:pathLst>
                <a:path w="113077" h="106819">
                  <a:moveTo>
                    <a:pt x="24176" y="33476"/>
                  </a:moveTo>
                  <a:lnTo>
                    <a:pt x="24176" y="33476"/>
                  </a:lnTo>
                  <a:lnTo>
                    <a:pt x="20805" y="33476"/>
                  </a:lnTo>
                  <a:lnTo>
                    <a:pt x="19812" y="34182"/>
                  </a:lnTo>
                  <a:lnTo>
                    <a:pt x="19150" y="35357"/>
                  </a:lnTo>
                  <a:lnTo>
                    <a:pt x="18414" y="39957"/>
                  </a:lnTo>
                  <a:lnTo>
                    <a:pt x="14532" y="66079"/>
                  </a:lnTo>
                  <a:lnTo>
                    <a:pt x="0" y="106818"/>
                  </a:lnTo>
                  <a:lnTo>
                    <a:pt x="5498" y="92492"/>
                  </a:lnTo>
                  <a:lnTo>
                    <a:pt x="31411" y="47145"/>
                  </a:lnTo>
                  <a:lnTo>
                    <a:pt x="59759" y="9260"/>
                  </a:lnTo>
                  <a:lnTo>
                    <a:pt x="70800" y="1547"/>
                  </a:lnTo>
                  <a:lnTo>
                    <a:pt x="82292" y="0"/>
                  </a:lnTo>
                  <a:lnTo>
                    <a:pt x="88320" y="575"/>
                  </a:lnTo>
                  <a:lnTo>
                    <a:pt x="93750" y="3781"/>
                  </a:lnTo>
                  <a:lnTo>
                    <a:pt x="103546" y="14869"/>
                  </a:lnTo>
                  <a:lnTo>
                    <a:pt x="108839" y="31086"/>
                  </a:lnTo>
                  <a:lnTo>
                    <a:pt x="109940" y="58168"/>
                  </a:lnTo>
                  <a:lnTo>
                    <a:pt x="108860" y="74084"/>
                  </a:lnTo>
                  <a:lnTo>
                    <a:pt x="113076" y="96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2012">
              <a:extLst>
                <a:ext uri="{FF2B5EF4-FFF2-40B4-BE49-F238E27FC236}">
                  <a16:creationId xmlns:a16="http://schemas.microsoft.com/office/drawing/2014/main" xmlns="" id="{64E4E0F0-E8DE-4C29-B9D3-A37FE1F1069F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763383" y="2647905"/>
              <a:ext cx="202318" cy="264333"/>
            </a:xfrm>
            <a:custGeom>
              <a:avLst/>
              <a:gdLst/>
              <a:ahLst/>
              <a:cxnLst/>
              <a:rect l="0" t="0" r="0" b="0"/>
              <a:pathLst>
                <a:path w="202318" h="264333">
                  <a:moveTo>
                    <a:pt x="5467" y="44495"/>
                  </a:moveTo>
                  <a:lnTo>
                    <a:pt x="5467" y="44495"/>
                  </a:lnTo>
                  <a:lnTo>
                    <a:pt x="1103" y="34356"/>
                  </a:lnTo>
                  <a:lnTo>
                    <a:pt x="0" y="26818"/>
                  </a:lnTo>
                  <a:lnTo>
                    <a:pt x="8917" y="16883"/>
                  </a:lnTo>
                  <a:lnTo>
                    <a:pt x="16233" y="11270"/>
                  </a:lnTo>
                  <a:lnTo>
                    <a:pt x="50128" y="0"/>
                  </a:lnTo>
                  <a:lnTo>
                    <a:pt x="81055" y="260"/>
                  </a:lnTo>
                  <a:lnTo>
                    <a:pt x="98192" y="2305"/>
                  </a:lnTo>
                  <a:lnTo>
                    <a:pt x="124760" y="15866"/>
                  </a:lnTo>
                  <a:lnTo>
                    <a:pt x="135796" y="25409"/>
                  </a:lnTo>
                  <a:lnTo>
                    <a:pt x="142447" y="37416"/>
                  </a:lnTo>
                  <a:lnTo>
                    <a:pt x="147957" y="65808"/>
                  </a:lnTo>
                  <a:lnTo>
                    <a:pt x="140527" y="97241"/>
                  </a:lnTo>
                  <a:lnTo>
                    <a:pt x="124760" y="130732"/>
                  </a:lnTo>
                  <a:lnTo>
                    <a:pt x="103641" y="166784"/>
                  </a:lnTo>
                  <a:lnTo>
                    <a:pt x="67952" y="212667"/>
                  </a:lnTo>
                  <a:lnTo>
                    <a:pt x="50793" y="242961"/>
                  </a:lnTo>
                  <a:lnTo>
                    <a:pt x="48659" y="254528"/>
                  </a:lnTo>
                  <a:lnTo>
                    <a:pt x="49079" y="258600"/>
                  </a:lnTo>
                  <a:lnTo>
                    <a:pt x="53592" y="261315"/>
                  </a:lnTo>
                  <a:lnTo>
                    <a:pt x="69894" y="264332"/>
                  </a:lnTo>
                  <a:lnTo>
                    <a:pt x="109615" y="259288"/>
                  </a:lnTo>
                  <a:lnTo>
                    <a:pt x="144653" y="252612"/>
                  </a:lnTo>
                  <a:lnTo>
                    <a:pt x="202317" y="2413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013">
              <a:extLst>
                <a:ext uri="{FF2B5EF4-FFF2-40B4-BE49-F238E27FC236}">
                  <a16:creationId xmlns:a16="http://schemas.microsoft.com/office/drawing/2014/main" xmlns="" id="{024324D7-4656-4DA0-B559-0E20ECA69465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540250" y="2838450"/>
              <a:ext cx="190501" cy="31751"/>
            </a:xfrm>
            <a:custGeom>
              <a:avLst/>
              <a:gdLst/>
              <a:ahLst/>
              <a:cxnLst/>
              <a:rect l="0" t="0" r="0" b="0"/>
              <a:pathLst>
                <a:path w="190501" h="31751">
                  <a:moveTo>
                    <a:pt x="0" y="31750"/>
                  </a:moveTo>
                  <a:lnTo>
                    <a:pt x="0" y="31750"/>
                  </a:lnTo>
                  <a:lnTo>
                    <a:pt x="45466" y="19541"/>
                  </a:lnTo>
                  <a:lnTo>
                    <a:pt x="92964" y="11356"/>
                  </a:lnTo>
                  <a:lnTo>
                    <a:pt x="130687" y="6693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SMARTInkShape-Group409">
            <a:extLst>
              <a:ext uri="{FF2B5EF4-FFF2-40B4-BE49-F238E27FC236}">
                <a16:creationId xmlns:a16="http://schemas.microsoft.com/office/drawing/2014/main" xmlns="" id="{CB0A616D-CEE5-481D-BAB7-33C47BA5C0D9}"/>
              </a:ext>
            </a:extLst>
          </p:cNvPr>
          <p:cNvGrpSpPr/>
          <p:nvPr/>
        </p:nvGrpSpPr>
        <p:grpSpPr>
          <a:xfrm>
            <a:off x="3962400" y="2826633"/>
            <a:ext cx="190501" cy="99080"/>
            <a:chOff x="3962400" y="2826633"/>
            <a:chExt cx="190501" cy="99080"/>
          </a:xfrm>
        </p:grpSpPr>
        <p:sp>
          <p:nvSpPr>
            <p:cNvPr id="248" name="SMARTInkShape-2014">
              <a:extLst>
                <a:ext uri="{FF2B5EF4-FFF2-40B4-BE49-F238E27FC236}">
                  <a16:creationId xmlns:a16="http://schemas.microsoft.com/office/drawing/2014/main" xmlns="" id="{0C748A48-6579-497E-A7CE-E76430F8A1CD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998628" y="2889250"/>
              <a:ext cx="154273" cy="36463"/>
            </a:xfrm>
            <a:custGeom>
              <a:avLst/>
              <a:gdLst/>
              <a:ahLst/>
              <a:cxnLst/>
              <a:rect l="0" t="0" r="0" b="0"/>
              <a:pathLst>
                <a:path w="154273" h="36463">
                  <a:moveTo>
                    <a:pt x="59022" y="0"/>
                  </a:moveTo>
                  <a:lnTo>
                    <a:pt x="59022" y="0"/>
                  </a:lnTo>
                  <a:lnTo>
                    <a:pt x="18195" y="18841"/>
                  </a:lnTo>
                  <a:lnTo>
                    <a:pt x="5599" y="26718"/>
                  </a:lnTo>
                  <a:lnTo>
                    <a:pt x="0" y="32571"/>
                  </a:lnTo>
                  <a:lnTo>
                    <a:pt x="624" y="34414"/>
                  </a:lnTo>
                  <a:lnTo>
                    <a:pt x="3157" y="35643"/>
                  </a:lnTo>
                  <a:lnTo>
                    <a:pt x="6962" y="36462"/>
                  </a:lnTo>
                  <a:lnTo>
                    <a:pt x="42656" y="34244"/>
                  </a:lnTo>
                  <a:lnTo>
                    <a:pt x="83263" y="29095"/>
                  </a:lnTo>
                  <a:lnTo>
                    <a:pt x="122712" y="23514"/>
                  </a:lnTo>
                  <a:lnTo>
                    <a:pt x="15427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2015">
              <a:extLst>
                <a:ext uri="{FF2B5EF4-FFF2-40B4-BE49-F238E27FC236}">
                  <a16:creationId xmlns:a16="http://schemas.microsoft.com/office/drawing/2014/main" xmlns="" id="{D1D9ABFA-14DC-4833-9585-BC0FFCFA09BA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962400" y="2826633"/>
              <a:ext cx="146051" cy="5468"/>
            </a:xfrm>
            <a:custGeom>
              <a:avLst/>
              <a:gdLst/>
              <a:ahLst/>
              <a:cxnLst/>
              <a:rect l="0" t="0" r="0" b="0"/>
              <a:pathLst>
                <a:path w="146051" h="5468">
                  <a:moveTo>
                    <a:pt x="0" y="5467"/>
                  </a:moveTo>
                  <a:lnTo>
                    <a:pt x="0" y="5467"/>
                  </a:lnTo>
                  <a:lnTo>
                    <a:pt x="36628" y="2096"/>
                  </a:lnTo>
                  <a:lnTo>
                    <a:pt x="78037" y="0"/>
                  </a:lnTo>
                  <a:lnTo>
                    <a:pt x="119313" y="2750"/>
                  </a:lnTo>
                  <a:lnTo>
                    <a:pt x="1460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SMARTInkShape-Group410">
            <a:extLst>
              <a:ext uri="{FF2B5EF4-FFF2-40B4-BE49-F238E27FC236}">
                <a16:creationId xmlns:a16="http://schemas.microsoft.com/office/drawing/2014/main" xmlns="" id="{0B6A84B7-8077-4A69-9A24-BECC77B8A0F3}"/>
              </a:ext>
            </a:extLst>
          </p:cNvPr>
          <p:cNvGrpSpPr/>
          <p:nvPr/>
        </p:nvGrpSpPr>
        <p:grpSpPr>
          <a:xfrm>
            <a:off x="2254250" y="2620975"/>
            <a:ext cx="1405770" cy="388926"/>
            <a:chOff x="2254250" y="2620975"/>
            <a:chExt cx="1405770" cy="388926"/>
          </a:xfrm>
        </p:grpSpPr>
        <p:sp>
          <p:nvSpPr>
            <p:cNvPr id="251" name="SMARTInkShape-2016">
              <a:extLst>
                <a:ext uri="{FF2B5EF4-FFF2-40B4-BE49-F238E27FC236}">
                  <a16:creationId xmlns:a16="http://schemas.microsoft.com/office/drawing/2014/main" xmlns="" id="{CDD3A4E8-5A8F-4F33-AFD0-FEBF0E5C37E5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562350" y="2622550"/>
              <a:ext cx="97670" cy="323851"/>
            </a:xfrm>
            <a:custGeom>
              <a:avLst/>
              <a:gdLst/>
              <a:ahLst/>
              <a:cxnLst/>
              <a:rect l="0" t="0" r="0" b="0"/>
              <a:pathLst>
                <a:path w="97670" h="3238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37590" y="44057"/>
                  </a:lnTo>
                  <a:lnTo>
                    <a:pt x="65860" y="75320"/>
                  </a:lnTo>
                  <a:lnTo>
                    <a:pt x="85951" y="116025"/>
                  </a:lnTo>
                  <a:lnTo>
                    <a:pt x="96762" y="162339"/>
                  </a:lnTo>
                  <a:lnTo>
                    <a:pt x="97669" y="186542"/>
                  </a:lnTo>
                  <a:lnTo>
                    <a:pt x="96863" y="211145"/>
                  </a:lnTo>
                  <a:lnTo>
                    <a:pt x="82796" y="257296"/>
                  </a:lnTo>
                  <a:lnTo>
                    <a:pt x="5080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017">
              <a:extLst>
                <a:ext uri="{FF2B5EF4-FFF2-40B4-BE49-F238E27FC236}">
                  <a16:creationId xmlns:a16="http://schemas.microsoft.com/office/drawing/2014/main" xmlns="" id="{0C3E947C-9D96-43C7-9A61-5F89B7D1C954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327400" y="2817040"/>
              <a:ext cx="209551" cy="124830"/>
            </a:xfrm>
            <a:custGeom>
              <a:avLst/>
              <a:gdLst/>
              <a:ahLst/>
              <a:cxnLst/>
              <a:rect l="0" t="0" r="0" b="0"/>
              <a:pathLst>
                <a:path w="209551" h="124830">
                  <a:moveTo>
                    <a:pt x="0" y="15060"/>
                  </a:moveTo>
                  <a:lnTo>
                    <a:pt x="0" y="15060"/>
                  </a:lnTo>
                  <a:lnTo>
                    <a:pt x="10845" y="5626"/>
                  </a:lnTo>
                  <a:lnTo>
                    <a:pt x="21048" y="754"/>
                  </a:lnTo>
                  <a:lnTo>
                    <a:pt x="32638" y="0"/>
                  </a:lnTo>
                  <a:lnTo>
                    <a:pt x="44844" y="2722"/>
                  </a:lnTo>
                  <a:lnTo>
                    <a:pt x="57325" y="8636"/>
                  </a:lnTo>
                  <a:lnTo>
                    <a:pt x="61500" y="13599"/>
                  </a:lnTo>
                  <a:lnTo>
                    <a:pt x="66139" y="26640"/>
                  </a:lnTo>
                  <a:lnTo>
                    <a:pt x="62556" y="41844"/>
                  </a:lnTo>
                  <a:lnTo>
                    <a:pt x="37845" y="82270"/>
                  </a:lnTo>
                  <a:lnTo>
                    <a:pt x="18433" y="112941"/>
                  </a:lnTo>
                  <a:lnTo>
                    <a:pt x="18638" y="117003"/>
                  </a:lnTo>
                  <a:lnTo>
                    <a:pt x="20893" y="120417"/>
                  </a:lnTo>
                  <a:lnTo>
                    <a:pt x="24511" y="123398"/>
                  </a:lnTo>
                  <a:lnTo>
                    <a:pt x="39821" y="124829"/>
                  </a:lnTo>
                  <a:lnTo>
                    <a:pt x="83531" y="121667"/>
                  </a:lnTo>
                  <a:lnTo>
                    <a:pt x="125319" y="117474"/>
                  </a:lnTo>
                  <a:lnTo>
                    <a:pt x="167410" y="110907"/>
                  </a:lnTo>
                  <a:lnTo>
                    <a:pt x="209550" y="103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2018">
              <a:extLst>
                <a:ext uri="{FF2B5EF4-FFF2-40B4-BE49-F238E27FC236}">
                  <a16:creationId xmlns:a16="http://schemas.microsoft.com/office/drawing/2014/main" xmlns="" id="{CCF84AB5-8216-4CBD-B544-7FE032F717A3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194050" y="2622550"/>
              <a:ext cx="120651" cy="311151"/>
            </a:xfrm>
            <a:custGeom>
              <a:avLst/>
              <a:gdLst/>
              <a:ahLst/>
              <a:cxnLst/>
              <a:rect l="0" t="0" r="0" b="0"/>
              <a:pathLst>
                <a:path w="120651" h="311151">
                  <a:moveTo>
                    <a:pt x="120650" y="0"/>
                  </a:moveTo>
                  <a:lnTo>
                    <a:pt x="120650" y="0"/>
                  </a:lnTo>
                  <a:lnTo>
                    <a:pt x="117279" y="0"/>
                  </a:lnTo>
                  <a:lnTo>
                    <a:pt x="108440" y="13484"/>
                  </a:lnTo>
                  <a:lnTo>
                    <a:pt x="87037" y="60650"/>
                  </a:lnTo>
                  <a:lnTo>
                    <a:pt x="72315" y="96335"/>
                  </a:lnTo>
                  <a:lnTo>
                    <a:pt x="56364" y="135714"/>
                  </a:lnTo>
                  <a:lnTo>
                    <a:pt x="40573" y="177440"/>
                  </a:lnTo>
                  <a:lnTo>
                    <a:pt x="26499" y="221854"/>
                  </a:lnTo>
                  <a:lnTo>
                    <a:pt x="15070" y="259939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2019">
              <a:extLst>
                <a:ext uri="{FF2B5EF4-FFF2-40B4-BE49-F238E27FC236}">
                  <a16:creationId xmlns:a16="http://schemas.microsoft.com/office/drawing/2014/main" xmlns="" id="{D6D1E74F-A8FF-4F62-83DB-6E4E70D74F11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993339" y="2657279"/>
              <a:ext cx="165983" cy="168472"/>
            </a:xfrm>
            <a:custGeom>
              <a:avLst/>
              <a:gdLst/>
              <a:ahLst/>
              <a:cxnLst/>
              <a:rect l="0" t="0" r="0" b="0"/>
              <a:pathLst>
                <a:path w="165983" h="168472">
                  <a:moveTo>
                    <a:pt x="162611" y="3371"/>
                  </a:moveTo>
                  <a:lnTo>
                    <a:pt x="162611" y="3371"/>
                  </a:lnTo>
                  <a:lnTo>
                    <a:pt x="162611" y="0"/>
                  </a:lnTo>
                  <a:lnTo>
                    <a:pt x="163317" y="418"/>
                  </a:lnTo>
                  <a:lnTo>
                    <a:pt x="165982" y="4646"/>
                  </a:lnTo>
                  <a:lnTo>
                    <a:pt x="165564" y="8454"/>
                  </a:lnTo>
                  <a:lnTo>
                    <a:pt x="147652" y="45903"/>
                  </a:lnTo>
                  <a:lnTo>
                    <a:pt x="120079" y="80884"/>
                  </a:lnTo>
                  <a:lnTo>
                    <a:pt x="85098" y="107947"/>
                  </a:lnTo>
                  <a:lnTo>
                    <a:pt x="51293" y="122629"/>
                  </a:lnTo>
                  <a:lnTo>
                    <a:pt x="31527" y="123167"/>
                  </a:lnTo>
                  <a:lnTo>
                    <a:pt x="14746" y="117997"/>
                  </a:lnTo>
                  <a:lnTo>
                    <a:pt x="2584" y="108644"/>
                  </a:lnTo>
                  <a:lnTo>
                    <a:pt x="187" y="103186"/>
                  </a:lnTo>
                  <a:lnTo>
                    <a:pt x="0" y="97431"/>
                  </a:lnTo>
                  <a:lnTo>
                    <a:pt x="1288" y="91478"/>
                  </a:lnTo>
                  <a:lnTo>
                    <a:pt x="4968" y="86803"/>
                  </a:lnTo>
                  <a:lnTo>
                    <a:pt x="16582" y="79728"/>
                  </a:lnTo>
                  <a:lnTo>
                    <a:pt x="36796" y="81757"/>
                  </a:lnTo>
                  <a:lnTo>
                    <a:pt x="77825" y="94801"/>
                  </a:lnTo>
                  <a:lnTo>
                    <a:pt x="118204" y="113952"/>
                  </a:lnTo>
                  <a:lnTo>
                    <a:pt x="136525" y="129424"/>
                  </a:lnTo>
                  <a:lnTo>
                    <a:pt x="162611" y="168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2020">
              <a:extLst>
                <a:ext uri="{FF2B5EF4-FFF2-40B4-BE49-F238E27FC236}">
                  <a16:creationId xmlns:a16="http://schemas.microsoft.com/office/drawing/2014/main" xmlns="" id="{48E42EF9-0F64-4D68-89A4-BC308BABA5E1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789197" y="2620975"/>
              <a:ext cx="118221" cy="388926"/>
            </a:xfrm>
            <a:custGeom>
              <a:avLst/>
              <a:gdLst/>
              <a:ahLst/>
              <a:cxnLst/>
              <a:rect l="0" t="0" r="0" b="0"/>
              <a:pathLst>
                <a:path w="118221" h="388926">
                  <a:moveTo>
                    <a:pt x="112753" y="26975"/>
                  </a:moveTo>
                  <a:lnTo>
                    <a:pt x="112753" y="26975"/>
                  </a:lnTo>
                  <a:lnTo>
                    <a:pt x="118220" y="1735"/>
                  </a:lnTo>
                  <a:lnTo>
                    <a:pt x="117104" y="270"/>
                  </a:lnTo>
                  <a:lnTo>
                    <a:pt x="114948" y="0"/>
                  </a:lnTo>
                  <a:lnTo>
                    <a:pt x="112100" y="525"/>
                  </a:lnTo>
                  <a:lnTo>
                    <a:pt x="94607" y="21489"/>
                  </a:lnTo>
                  <a:lnTo>
                    <a:pt x="75760" y="54170"/>
                  </a:lnTo>
                  <a:lnTo>
                    <a:pt x="53978" y="98328"/>
                  </a:lnTo>
                  <a:lnTo>
                    <a:pt x="43231" y="123933"/>
                  </a:lnTo>
                  <a:lnTo>
                    <a:pt x="32539" y="150880"/>
                  </a:lnTo>
                  <a:lnTo>
                    <a:pt x="23294" y="180134"/>
                  </a:lnTo>
                  <a:lnTo>
                    <a:pt x="15013" y="210925"/>
                  </a:lnTo>
                  <a:lnTo>
                    <a:pt x="7376" y="242742"/>
                  </a:lnTo>
                  <a:lnTo>
                    <a:pt x="2991" y="270303"/>
                  </a:lnTo>
                  <a:lnTo>
                    <a:pt x="0" y="317860"/>
                  </a:lnTo>
                  <a:lnTo>
                    <a:pt x="10429" y="350755"/>
                  </a:lnTo>
                  <a:lnTo>
                    <a:pt x="19137" y="363478"/>
                  </a:lnTo>
                  <a:lnTo>
                    <a:pt x="31998" y="371961"/>
                  </a:lnTo>
                  <a:lnTo>
                    <a:pt x="76753" y="383898"/>
                  </a:lnTo>
                  <a:lnTo>
                    <a:pt x="100053" y="388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2021">
              <a:extLst>
                <a:ext uri="{FF2B5EF4-FFF2-40B4-BE49-F238E27FC236}">
                  <a16:creationId xmlns:a16="http://schemas.microsoft.com/office/drawing/2014/main" xmlns="" id="{5086E83F-D496-4E7A-98AA-0B6FF7D0C58F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254250" y="2631050"/>
              <a:ext cx="345628" cy="297099"/>
            </a:xfrm>
            <a:custGeom>
              <a:avLst/>
              <a:gdLst/>
              <a:ahLst/>
              <a:cxnLst/>
              <a:rect l="0" t="0" r="0" b="0"/>
              <a:pathLst>
                <a:path w="345628" h="297099">
                  <a:moveTo>
                    <a:pt x="0" y="283600"/>
                  </a:moveTo>
                  <a:lnTo>
                    <a:pt x="0" y="283600"/>
                  </a:lnTo>
                  <a:lnTo>
                    <a:pt x="6742" y="290342"/>
                  </a:lnTo>
                  <a:lnTo>
                    <a:pt x="15696" y="293652"/>
                  </a:lnTo>
                  <a:lnTo>
                    <a:pt x="21048" y="294535"/>
                  </a:lnTo>
                  <a:lnTo>
                    <a:pt x="45434" y="289035"/>
                  </a:lnTo>
                  <a:lnTo>
                    <a:pt x="81744" y="261613"/>
                  </a:lnTo>
                  <a:lnTo>
                    <a:pt x="123782" y="218838"/>
                  </a:lnTo>
                  <a:lnTo>
                    <a:pt x="145325" y="181204"/>
                  </a:lnTo>
                  <a:lnTo>
                    <a:pt x="159839" y="138607"/>
                  </a:lnTo>
                  <a:lnTo>
                    <a:pt x="166289" y="93805"/>
                  </a:lnTo>
                  <a:lnTo>
                    <a:pt x="163512" y="53667"/>
                  </a:lnTo>
                  <a:lnTo>
                    <a:pt x="159808" y="35061"/>
                  </a:lnTo>
                  <a:lnTo>
                    <a:pt x="153105" y="21246"/>
                  </a:lnTo>
                  <a:lnTo>
                    <a:pt x="134369" y="2134"/>
                  </a:lnTo>
                  <a:lnTo>
                    <a:pt x="122740" y="0"/>
                  </a:lnTo>
                  <a:lnTo>
                    <a:pt x="96649" y="7037"/>
                  </a:lnTo>
                  <a:lnTo>
                    <a:pt x="70472" y="31331"/>
                  </a:lnTo>
                  <a:lnTo>
                    <a:pt x="57565" y="47688"/>
                  </a:lnTo>
                  <a:lnTo>
                    <a:pt x="43223" y="90320"/>
                  </a:lnTo>
                  <a:lnTo>
                    <a:pt x="39399" y="114530"/>
                  </a:lnTo>
                  <a:lnTo>
                    <a:pt x="44557" y="162126"/>
                  </a:lnTo>
                  <a:lnTo>
                    <a:pt x="60020" y="204917"/>
                  </a:lnTo>
                  <a:lnTo>
                    <a:pt x="83355" y="235695"/>
                  </a:lnTo>
                  <a:lnTo>
                    <a:pt x="113952" y="255488"/>
                  </a:lnTo>
                  <a:lnTo>
                    <a:pt x="145895" y="266167"/>
                  </a:lnTo>
                  <a:lnTo>
                    <a:pt x="171852" y="266209"/>
                  </a:lnTo>
                  <a:lnTo>
                    <a:pt x="193265" y="257761"/>
                  </a:lnTo>
                  <a:lnTo>
                    <a:pt x="210074" y="245305"/>
                  </a:lnTo>
                  <a:lnTo>
                    <a:pt x="222797" y="227803"/>
                  </a:lnTo>
                  <a:lnTo>
                    <a:pt x="226021" y="220466"/>
                  </a:lnTo>
                  <a:lnTo>
                    <a:pt x="225470" y="220344"/>
                  </a:lnTo>
                  <a:lnTo>
                    <a:pt x="221094" y="225853"/>
                  </a:lnTo>
                  <a:lnTo>
                    <a:pt x="208198" y="260434"/>
                  </a:lnTo>
                  <a:lnTo>
                    <a:pt x="203858" y="294390"/>
                  </a:lnTo>
                  <a:lnTo>
                    <a:pt x="204344" y="296438"/>
                  </a:lnTo>
                  <a:lnTo>
                    <a:pt x="205374" y="297098"/>
                  </a:lnTo>
                  <a:lnTo>
                    <a:pt x="206766" y="296831"/>
                  </a:lnTo>
                  <a:lnTo>
                    <a:pt x="224886" y="259719"/>
                  </a:lnTo>
                  <a:lnTo>
                    <a:pt x="242081" y="218276"/>
                  </a:lnTo>
                  <a:lnTo>
                    <a:pt x="263952" y="180362"/>
                  </a:lnTo>
                  <a:lnTo>
                    <a:pt x="281942" y="165280"/>
                  </a:lnTo>
                  <a:lnTo>
                    <a:pt x="291678" y="160270"/>
                  </a:lnTo>
                  <a:lnTo>
                    <a:pt x="300991" y="159047"/>
                  </a:lnTo>
                  <a:lnTo>
                    <a:pt x="318864" y="163332"/>
                  </a:lnTo>
                  <a:lnTo>
                    <a:pt x="332453" y="174173"/>
                  </a:lnTo>
                  <a:lnTo>
                    <a:pt x="338052" y="181016"/>
                  </a:lnTo>
                  <a:lnTo>
                    <a:pt x="344273" y="199907"/>
                  </a:lnTo>
                  <a:lnTo>
                    <a:pt x="345627" y="221709"/>
                  </a:lnTo>
                  <a:lnTo>
                    <a:pt x="338761" y="262568"/>
                  </a:lnTo>
                  <a:lnTo>
                    <a:pt x="336550" y="289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1" name="SMARTInkShape-Group411">
            <a:extLst>
              <a:ext uri="{FF2B5EF4-FFF2-40B4-BE49-F238E27FC236}">
                <a16:creationId xmlns:a16="http://schemas.microsoft.com/office/drawing/2014/main" xmlns="" id="{0842A5AF-D558-4AA2-B5B6-4CC957F63A18}"/>
              </a:ext>
            </a:extLst>
          </p:cNvPr>
          <p:cNvGrpSpPr/>
          <p:nvPr/>
        </p:nvGrpSpPr>
        <p:grpSpPr>
          <a:xfrm>
            <a:off x="1212850" y="2617083"/>
            <a:ext cx="404159" cy="246768"/>
            <a:chOff x="1212850" y="2617083"/>
            <a:chExt cx="404159" cy="246768"/>
          </a:xfrm>
        </p:grpSpPr>
        <p:sp>
          <p:nvSpPr>
            <p:cNvPr id="258" name="SMARTInkShape-2022">
              <a:extLst>
                <a:ext uri="{FF2B5EF4-FFF2-40B4-BE49-F238E27FC236}">
                  <a16:creationId xmlns:a16="http://schemas.microsoft.com/office/drawing/2014/main" xmlns="" id="{52D7686F-5AFD-4C8C-A54A-A2E2F852458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484933" y="2617083"/>
              <a:ext cx="132076" cy="246768"/>
            </a:xfrm>
            <a:custGeom>
              <a:avLst/>
              <a:gdLst/>
              <a:ahLst/>
              <a:cxnLst/>
              <a:rect l="0" t="0" r="0" b="0"/>
              <a:pathLst>
                <a:path w="132076" h="246768">
                  <a:moveTo>
                    <a:pt x="7317" y="5467"/>
                  </a:moveTo>
                  <a:lnTo>
                    <a:pt x="7317" y="5467"/>
                  </a:lnTo>
                  <a:lnTo>
                    <a:pt x="575" y="2096"/>
                  </a:lnTo>
                  <a:lnTo>
                    <a:pt x="0" y="1103"/>
                  </a:lnTo>
                  <a:lnTo>
                    <a:pt x="1028" y="441"/>
                  </a:lnTo>
                  <a:lnTo>
                    <a:pt x="3124" y="0"/>
                  </a:lnTo>
                  <a:lnTo>
                    <a:pt x="38317" y="10136"/>
                  </a:lnTo>
                  <a:lnTo>
                    <a:pt x="80786" y="27311"/>
                  </a:lnTo>
                  <a:lnTo>
                    <a:pt x="107703" y="44574"/>
                  </a:lnTo>
                  <a:lnTo>
                    <a:pt x="124370" y="67768"/>
                  </a:lnTo>
                  <a:lnTo>
                    <a:pt x="129803" y="80868"/>
                  </a:lnTo>
                  <a:lnTo>
                    <a:pt x="132075" y="110475"/>
                  </a:lnTo>
                  <a:lnTo>
                    <a:pt x="130706" y="126272"/>
                  </a:lnTo>
                  <a:lnTo>
                    <a:pt x="116014" y="156995"/>
                  </a:lnTo>
                  <a:lnTo>
                    <a:pt x="83738" y="202058"/>
                  </a:lnTo>
                  <a:lnTo>
                    <a:pt x="51767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2023">
              <a:extLst>
                <a:ext uri="{FF2B5EF4-FFF2-40B4-BE49-F238E27FC236}">
                  <a16:creationId xmlns:a16="http://schemas.microsoft.com/office/drawing/2014/main" xmlns="" id="{81EEE3A1-3208-4055-B580-D5B8C3C841D1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285017" y="2743200"/>
              <a:ext cx="264384" cy="60221"/>
            </a:xfrm>
            <a:custGeom>
              <a:avLst/>
              <a:gdLst/>
              <a:ahLst/>
              <a:cxnLst/>
              <a:rect l="0" t="0" r="0" b="0"/>
              <a:pathLst>
                <a:path w="264384" h="60221">
                  <a:moveTo>
                    <a:pt x="29433" y="50800"/>
                  </a:moveTo>
                  <a:lnTo>
                    <a:pt x="29433" y="50800"/>
                  </a:lnTo>
                  <a:lnTo>
                    <a:pt x="3955" y="55869"/>
                  </a:lnTo>
                  <a:lnTo>
                    <a:pt x="1159" y="57707"/>
                  </a:lnTo>
                  <a:lnTo>
                    <a:pt x="0" y="59638"/>
                  </a:lnTo>
                  <a:lnTo>
                    <a:pt x="2050" y="60220"/>
                  </a:lnTo>
                  <a:lnTo>
                    <a:pt x="38788" y="54203"/>
                  </a:lnTo>
                  <a:lnTo>
                    <a:pt x="79452" y="45962"/>
                  </a:lnTo>
                  <a:lnTo>
                    <a:pt x="105112" y="39813"/>
                  </a:lnTo>
                  <a:lnTo>
                    <a:pt x="132803" y="32892"/>
                  </a:lnTo>
                  <a:lnTo>
                    <a:pt x="159729" y="26161"/>
                  </a:lnTo>
                  <a:lnTo>
                    <a:pt x="186147" y="19558"/>
                  </a:lnTo>
                  <a:lnTo>
                    <a:pt x="229611" y="8692"/>
                  </a:lnTo>
                  <a:lnTo>
                    <a:pt x="2643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2024">
              <a:extLst>
                <a:ext uri="{FF2B5EF4-FFF2-40B4-BE49-F238E27FC236}">
                  <a16:creationId xmlns:a16="http://schemas.microsoft.com/office/drawing/2014/main" xmlns="" id="{2296CF04-FD8B-4079-BC41-8BE1569BD33D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212850" y="2673611"/>
              <a:ext cx="285751" cy="12440"/>
            </a:xfrm>
            <a:custGeom>
              <a:avLst/>
              <a:gdLst/>
              <a:ahLst/>
              <a:cxnLst/>
              <a:rect l="0" t="0" r="0" b="0"/>
              <a:pathLst>
                <a:path w="285751" h="12440">
                  <a:moveTo>
                    <a:pt x="0" y="6089"/>
                  </a:moveTo>
                  <a:lnTo>
                    <a:pt x="0" y="6089"/>
                  </a:lnTo>
                  <a:lnTo>
                    <a:pt x="41274" y="2718"/>
                  </a:lnTo>
                  <a:lnTo>
                    <a:pt x="79727" y="1063"/>
                  </a:lnTo>
                  <a:lnTo>
                    <a:pt x="125040" y="328"/>
                  </a:lnTo>
                  <a:lnTo>
                    <a:pt x="148977" y="131"/>
                  </a:lnTo>
                  <a:lnTo>
                    <a:pt x="173401" y="0"/>
                  </a:lnTo>
                  <a:lnTo>
                    <a:pt x="219354" y="3618"/>
                  </a:lnTo>
                  <a:lnTo>
                    <a:pt x="285750" y="12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8" name="SMARTInkShape-Group412">
            <a:extLst>
              <a:ext uri="{FF2B5EF4-FFF2-40B4-BE49-F238E27FC236}">
                <a16:creationId xmlns:a16="http://schemas.microsoft.com/office/drawing/2014/main" xmlns="" id="{6A14242C-CE03-4383-96D6-FC5958D49A7A}"/>
              </a:ext>
            </a:extLst>
          </p:cNvPr>
          <p:cNvGrpSpPr/>
          <p:nvPr/>
        </p:nvGrpSpPr>
        <p:grpSpPr>
          <a:xfrm>
            <a:off x="3916071" y="1271144"/>
            <a:ext cx="1043280" cy="671278"/>
            <a:chOff x="3916071" y="1271144"/>
            <a:chExt cx="1043280" cy="671278"/>
          </a:xfrm>
        </p:grpSpPr>
        <p:sp>
          <p:nvSpPr>
            <p:cNvPr id="262" name="SMARTInkShape-2025">
              <a:extLst>
                <a:ext uri="{FF2B5EF4-FFF2-40B4-BE49-F238E27FC236}">
                  <a16:creationId xmlns:a16="http://schemas.microsoft.com/office/drawing/2014/main" xmlns="" id="{54877425-9F54-4C97-B186-F6D8DEC14218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819650" y="1271144"/>
              <a:ext cx="139701" cy="138557"/>
            </a:xfrm>
            <a:custGeom>
              <a:avLst/>
              <a:gdLst/>
              <a:ahLst/>
              <a:cxnLst/>
              <a:rect l="0" t="0" r="0" b="0"/>
              <a:pathLst>
                <a:path w="139701" h="138557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1881" y="4648"/>
                  </a:lnTo>
                  <a:lnTo>
                    <a:pt x="3371" y="2718"/>
                  </a:lnTo>
                  <a:lnTo>
                    <a:pt x="25693" y="0"/>
                  </a:lnTo>
                  <a:lnTo>
                    <a:pt x="55747" y="9308"/>
                  </a:lnTo>
                  <a:lnTo>
                    <a:pt x="68991" y="21611"/>
                  </a:lnTo>
                  <a:lnTo>
                    <a:pt x="73511" y="28842"/>
                  </a:lnTo>
                  <a:lnTo>
                    <a:pt x="73702" y="37897"/>
                  </a:lnTo>
                  <a:lnTo>
                    <a:pt x="66388" y="59246"/>
                  </a:lnTo>
                  <a:lnTo>
                    <a:pt x="51848" y="77202"/>
                  </a:lnTo>
                  <a:lnTo>
                    <a:pt x="12644" y="110348"/>
                  </a:lnTo>
                  <a:lnTo>
                    <a:pt x="10546" y="113401"/>
                  </a:lnTo>
                  <a:lnTo>
                    <a:pt x="11969" y="116141"/>
                  </a:lnTo>
                  <a:lnTo>
                    <a:pt x="21077" y="121068"/>
                  </a:lnTo>
                  <a:lnTo>
                    <a:pt x="55695" y="129274"/>
                  </a:lnTo>
                  <a:lnTo>
                    <a:pt x="102567" y="133508"/>
                  </a:lnTo>
                  <a:lnTo>
                    <a:pt x="139700" y="138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026">
              <a:extLst>
                <a:ext uri="{FF2B5EF4-FFF2-40B4-BE49-F238E27FC236}">
                  <a16:creationId xmlns:a16="http://schemas.microsoft.com/office/drawing/2014/main" xmlns="" id="{305D76A5-F16B-4D44-A3D1-9100DCBC7D7B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591593" y="1399196"/>
              <a:ext cx="170908" cy="183469"/>
            </a:xfrm>
            <a:custGeom>
              <a:avLst/>
              <a:gdLst/>
              <a:ahLst/>
              <a:cxnLst/>
              <a:rect l="0" t="0" r="0" b="0"/>
              <a:pathLst>
                <a:path w="170908" h="183469">
                  <a:moveTo>
                    <a:pt x="151857" y="23204"/>
                  </a:moveTo>
                  <a:lnTo>
                    <a:pt x="151857" y="23204"/>
                  </a:lnTo>
                  <a:lnTo>
                    <a:pt x="151857" y="16462"/>
                  </a:lnTo>
                  <a:lnTo>
                    <a:pt x="141744" y="2156"/>
                  </a:lnTo>
                  <a:lnTo>
                    <a:pt x="134531" y="0"/>
                  </a:lnTo>
                  <a:lnTo>
                    <a:pt x="115229" y="1367"/>
                  </a:lnTo>
                  <a:lnTo>
                    <a:pt x="80561" y="13441"/>
                  </a:lnTo>
                  <a:lnTo>
                    <a:pt x="53591" y="33795"/>
                  </a:lnTo>
                  <a:lnTo>
                    <a:pt x="49657" y="41554"/>
                  </a:lnTo>
                  <a:lnTo>
                    <a:pt x="48447" y="49548"/>
                  </a:lnTo>
                  <a:lnTo>
                    <a:pt x="49050" y="57700"/>
                  </a:lnTo>
                  <a:lnTo>
                    <a:pt x="55364" y="72402"/>
                  </a:lnTo>
                  <a:lnTo>
                    <a:pt x="70820" y="90698"/>
                  </a:lnTo>
                  <a:lnTo>
                    <a:pt x="83162" y="103174"/>
                  </a:lnTo>
                  <a:lnTo>
                    <a:pt x="84892" y="106151"/>
                  </a:lnTo>
                  <a:lnTo>
                    <a:pt x="83931" y="109546"/>
                  </a:lnTo>
                  <a:lnTo>
                    <a:pt x="77217" y="117082"/>
                  </a:lnTo>
                  <a:lnTo>
                    <a:pt x="35811" y="139483"/>
                  </a:lnTo>
                  <a:lnTo>
                    <a:pt x="10934" y="157140"/>
                  </a:lnTo>
                  <a:lnTo>
                    <a:pt x="1736" y="168103"/>
                  </a:lnTo>
                  <a:lnTo>
                    <a:pt x="271" y="172015"/>
                  </a:lnTo>
                  <a:lnTo>
                    <a:pt x="0" y="175328"/>
                  </a:lnTo>
                  <a:lnTo>
                    <a:pt x="3347" y="178242"/>
                  </a:lnTo>
                  <a:lnTo>
                    <a:pt x="16472" y="183361"/>
                  </a:lnTo>
                  <a:lnTo>
                    <a:pt x="53809" y="183468"/>
                  </a:lnTo>
                  <a:lnTo>
                    <a:pt x="97249" y="179032"/>
                  </a:lnTo>
                  <a:lnTo>
                    <a:pt x="141399" y="169878"/>
                  </a:lnTo>
                  <a:lnTo>
                    <a:pt x="170907" y="1629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027">
              <a:extLst>
                <a:ext uri="{FF2B5EF4-FFF2-40B4-BE49-F238E27FC236}">
                  <a16:creationId xmlns:a16="http://schemas.microsoft.com/office/drawing/2014/main" xmlns="" id="{5ED5D611-A42A-4592-8E55-558CE1F765F2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451450" y="1473375"/>
              <a:ext cx="82451" cy="111841"/>
            </a:xfrm>
            <a:custGeom>
              <a:avLst/>
              <a:gdLst/>
              <a:ahLst/>
              <a:cxnLst/>
              <a:rect l="0" t="0" r="0" b="0"/>
              <a:pathLst>
                <a:path w="82451" h="111841">
                  <a:moveTo>
                    <a:pt x="12600" y="44275"/>
                  </a:moveTo>
                  <a:lnTo>
                    <a:pt x="12600" y="44275"/>
                  </a:lnTo>
                  <a:lnTo>
                    <a:pt x="3761" y="68694"/>
                  </a:lnTo>
                  <a:lnTo>
                    <a:pt x="0" y="111840"/>
                  </a:lnTo>
                  <a:lnTo>
                    <a:pt x="3280" y="75200"/>
                  </a:lnTo>
                  <a:lnTo>
                    <a:pt x="16508" y="32274"/>
                  </a:lnTo>
                  <a:lnTo>
                    <a:pt x="32102" y="9675"/>
                  </a:lnTo>
                  <a:lnTo>
                    <a:pt x="41494" y="1145"/>
                  </a:lnTo>
                  <a:lnTo>
                    <a:pt x="46679" y="0"/>
                  </a:lnTo>
                  <a:lnTo>
                    <a:pt x="58084" y="2490"/>
                  </a:lnTo>
                  <a:lnTo>
                    <a:pt x="68328" y="10181"/>
                  </a:lnTo>
                  <a:lnTo>
                    <a:pt x="73035" y="15196"/>
                  </a:lnTo>
                  <a:lnTo>
                    <a:pt x="78265" y="28294"/>
                  </a:lnTo>
                  <a:lnTo>
                    <a:pt x="82205" y="75833"/>
                  </a:lnTo>
                  <a:lnTo>
                    <a:pt x="82450" y="88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028">
              <a:extLst>
                <a:ext uri="{FF2B5EF4-FFF2-40B4-BE49-F238E27FC236}">
                  <a16:creationId xmlns:a16="http://schemas.microsoft.com/office/drawing/2014/main" xmlns="" id="{508B5B25-152C-4BD3-8CB3-6B3533383200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916071" y="1766792"/>
              <a:ext cx="313030" cy="175630"/>
            </a:xfrm>
            <a:custGeom>
              <a:avLst/>
              <a:gdLst/>
              <a:ahLst/>
              <a:cxnLst/>
              <a:rect l="0" t="0" r="0" b="0"/>
              <a:pathLst>
                <a:path w="313030" h="175630">
                  <a:moveTo>
                    <a:pt x="33629" y="68358"/>
                  </a:moveTo>
                  <a:lnTo>
                    <a:pt x="33629" y="68358"/>
                  </a:lnTo>
                  <a:lnTo>
                    <a:pt x="68160" y="64987"/>
                  </a:lnTo>
                  <a:lnTo>
                    <a:pt x="115317" y="47388"/>
                  </a:lnTo>
                  <a:lnTo>
                    <a:pt x="142892" y="29689"/>
                  </a:lnTo>
                  <a:lnTo>
                    <a:pt x="155332" y="17305"/>
                  </a:lnTo>
                  <a:lnTo>
                    <a:pt x="157098" y="11745"/>
                  </a:lnTo>
                  <a:lnTo>
                    <a:pt x="156158" y="6627"/>
                  </a:lnTo>
                  <a:lnTo>
                    <a:pt x="153415" y="1804"/>
                  </a:lnTo>
                  <a:lnTo>
                    <a:pt x="147353" y="0"/>
                  </a:lnTo>
                  <a:lnTo>
                    <a:pt x="129329" y="1758"/>
                  </a:lnTo>
                  <a:lnTo>
                    <a:pt x="85268" y="24165"/>
                  </a:lnTo>
                  <a:lnTo>
                    <a:pt x="52111" y="49658"/>
                  </a:lnTo>
                  <a:lnTo>
                    <a:pt x="22793" y="79802"/>
                  </a:lnTo>
                  <a:lnTo>
                    <a:pt x="5059" y="112014"/>
                  </a:lnTo>
                  <a:lnTo>
                    <a:pt x="0" y="137620"/>
                  </a:lnTo>
                  <a:lnTo>
                    <a:pt x="626" y="148399"/>
                  </a:lnTo>
                  <a:lnTo>
                    <a:pt x="5276" y="156997"/>
                  </a:lnTo>
                  <a:lnTo>
                    <a:pt x="21734" y="170312"/>
                  </a:lnTo>
                  <a:lnTo>
                    <a:pt x="58211" y="175289"/>
                  </a:lnTo>
                  <a:lnTo>
                    <a:pt x="81766" y="175629"/>
                  </a:lnTo>
                  <a:lnTo>
                    <a:pt x="108054" y="173033"/>
                  </a:lnTo>
                  <a:lnTo>
                    <a:pt x="136162" y="168480"/>
                  </a:lnTo>
                  <a:lnTo>
                    <a:pt x="165485" y="162623"/>
                  </a:lnTo>
                  <a:lnTo>
                    <a:pt x="194910" y="155896"/>
                  </a:lnTo>
                  <a:lnTo>
                    <a:pt x="224405" y="148589"/>
                  </a:lnTo>
                  <a:lnTo>
                    <a:pt x="253947" y="140895"/>
                  </a:lnTo>
                  <a:lnTo>
                    <a:pt x="313029" y="125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2029">
              <a:extLst>
                <a:ext uri="{FF2B5EF4-FFF2-40B4-BE49-F238E27FC236}">
                  <a16:creationId xmlns:a16="http://schemas.microsoft.com/office/drawing/2014/main" xmlns="" id="{AE5B14FA-8791-4512-BA1D-6F95ABD84D2F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102983" y="1549400"/>
              <a:ext cx="157868" cy="17335"/>
            </a:xfrm>
            <a:custGeom>
              <a:avLst/>
              <a:gdLst/>
              <a:ahLst/>
              <a:cxnLst/>
              <a:rect l="0" t="0" r="0" b="0"/>
              <a:pathLst>
                <a:path w="157868" h="17335">
                  <a:moveTo>
                    <a:pt x="5467" y="6350"/>
                  </a:moveTo>
                  <a:lnTo>
                    <a:pt x="5467" y="6350"/>
                  </a:lnTo>
                  <a:lnTo>
                    <a:pt x="2096" y="9721"/>
                  </a:lnTo>
                  <a:lnTo>
                    <a:pt x="441" y="13258"/>
                  </a:lnTo>
                  <a:lnTo>
                    <a:pt x="0" y="15188"/>
                  </a:lnTo>
                  <a:lnTo>
                    <a:pt x="10798" y="17334"/>
                  </a:lnTo>
                  <a:lnTo>
                    <a:pt x="46322" y="14778"/>
                  </a:lnTo>
                  <a:lnTo>
                    <a:pt x="80069" y="9391"/>
                  </a:lnTo>
                  <a:lnTo>
                    <a:pt x="118586" y="4644"/>
                  </a:lnTo>
                  <a:lnTo>
                    <a:pt x="157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2030">
              <a:extLst>
                <a:ext uri="{FF2B5EF4-FFF2-40B4-BE49-F238E27FC236}">
                  <a16:creationId xmlns:a16="http://schemas.microsoft.com/office/drawing/2014/main" xmlns="" id="{1DEDA7B3-C426-41F6-98EC-FB8B1E31F21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309158" y="1384002"/>
              <a:ext cx="142193" cy="196396"/>
            </a:xfrm>
            <a:custGeom>
              <a:avLst/>
              <a:gdLst/>
              <a:ahLst/>
              <a:cxnLst/>
              <a:rect l="0" t="0" r="0" b="0"/>
              <a:pathLst>
                <a:path w="142193" h="196396">
                  <a:moveTo>
                    <a:pt x="2492" y="44748"/>
                  </a:moveTo>
                  <a:lnTo>
                    <a:pt x="2492" y="44748"/>
                  </a:lnTo>
                  <a:lnTo>
                    <a:pt x="5863" y="27893"/>
                  </a:lnTo>
                  <a:lnTo>
                    <a:pt x="15044" y="15855"/>
                  </a:lnTo>
                  <a:lnTo>
                    <a:pt x="21444" y="10669"/>
                  </a:lnTo>
                  <a:lnTo>
                    <a:pt x="50675" y="0"/>
                  </a:lnTo>
                  <a:lnTo>
                    <a:pt x="60014" y="99"/>
                  </a:lnTo>
                  <a:lnTo>
                    <a:pt x="76035" y="5854"/>
                  </a:lnTo>
                  <a:lnTo>
                    <a:pt x="81154" y="11763"/>
                  </a:lnTo>
                  <a:lnTo>
                    <a:pt x="86842" y="27736"/>
                  </a:lnTo>
                  <a:lnTo>
                    <a:pt x="83725" y="50358"/>
                  </a:lnTo>
                  <a:lnTo>
                    <a:pt x="73168" y="76874"/>
                  </a:lnTo>
                  <a:lnTo>
                    <a:pt x="44129" y="119570"/>
                  </a:lnTo>
                  <a:lnTo>
                    <a:pt x="14985" y="159972"/>
                  </a:lnTo>
                  <a:lnTo>
                    <a:pt x="1930" y="176157"/>
                  </a:lnTo>
                  <a:lnTo>
                    <a:pt x="0" y="182449"/>
                  </a:lnTo>
                  <a:lnTo>
                    <a:pt x="831" y="188054"/>
                  </a:lnTo>
                  <a:lnTo>
                    <a:pt x="3501" y="193202"/>
                  </a:lnTo>
                  <a:lnTo>
                    <a:pt x="10926" y="195928"/>
                  </a:lnTo>
                  <a:lnTo>
                    <a:pt x="46932" y="196395"/>
                  </a:lnTo>
                  <a:lnTo>
                    <a:pt x="85745" y="191359"/>
                  </a:lnTo>
                  <a:lnTo>
                    <a:pt x="142192" y="178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1" name="SMARTInkShape-Group413">
            <a:extLst>
              <a:ext uri="{FF2B5EF4-FFF2-40B4-BE49-F238E27FC236}">
                <a16:creationId xmlns:a16="http://schemas.microsoft.com/office/drawing/2014/main" xmlns="" id="{D9665110-1C85-4D8E-82DE-E445564053F5}"/>
              </a:ext>
            </a:extLst>
          </p:cNvPr>
          <p:cNvGrpSpPr/>
          <p:nvPr/>
        </p:nvGrpSpPr>
        <p:grpSpPr>
          <a:xfrm>
            <a:off x="3333750" y="1794574"/>
            <a:ext cx="171451" cy="145548"/>
            <a:chOff x="3333750" y="1794574"/>
            <a:chExt cx="171451" cy="145548"/>
          </a:xfrm>
        </p:grpSpPr>
        <p:sp>
          <p:nvSpPr>
            <p:cNvPr id="269" name="SMARTInkShape-2031">
              <a:extLst>
                <a:ext uri="{FF2B5EF4-FFF2-40B4-BE49-F238E27FC236}">
                  <a16:creationId xmlns:a16="http://schemas.microsoft.com/office/drawing/2014/main" xmlns="" id="{41F8C59A-3E7A-4BE3-9B58-23C62422F70C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365500" y="1917700"/>
              <a:ext cx="139701" cy="22422"/>
            </a:xfrm>
            <a:custGeom>
              <a:avLst/>
              <a:gdLst/>
              <a:ahLst/>
              <a:cxnLst/>
              <a:rect l="0" t="0" r="0" b="0"/>
              <a:pathLst>
                <a:path w="139701" h="22422">
                  <a:moveTo>
                    <a:pt x="0" y="19050"/>
                  </a:moveTo>
                  <a:lnTo>
                    <a:pt x="0" y="19050"/>
                  </a:lnTo>
                  <a:lnTo>
                    <a:pt x="3371" y="22421"/>
                  </a:lnTo>
                  <a:lnTo>
                    <a:pt x="49845" y="18331"/>
                  </a:lnTo>
                  <a:lnTo>
                    <a:pt x="93650" y="9558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2032">
              <a:extLst>
                <a:ext uri="{FF2B5EF4-FFF2-40B4-BE49-F238E27FC236}">
                  <a16:creationId xmlns:a16="http://schemas.microsoft.com/office/drawing/2014/main" xmlns="" id="{318223E4-7FC8-42D5-A668-46B18F27E1D9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333750" y="1794574"/>
              <a:ext cx="171451" cy="12198"/>
            </a:xfrm>
            <a:custGeom>
              <a:avLst/>
              <a:gdLst/>
              <a:ahLst/>
              <a:cxnLst/>
              <a:rect l="0" t="0" r="0" b="0"/>
              <a:pathLst>
                <a:path w="171451" h="12198">
                  <a:moveTo>
                    <a:pt x="0" y="8826"/>
                  </a:moveTo>
                  <a:lnTo>
                    <a:pt x="0" y="8826"/>
                  </a:lnTo>
                  <a:lnTo>
                    <a:pt x="3371" y="12197"/>
                  </a:lnTo>
                  <a:lnTo>
                    <a:pt x="39001" y="5154"/>
                  </a:lnTo>
                  <a:lnTo>
                    <a:pt x="72603" y="609"/>
                  </a:lnTo>
                  <a:lnTo>
                    <a:pt x="111055" y="0"/>
                  </a:lnTo>
                  <a:lnTo>
                    <a:pt x="171450" y="2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SMARTInkShape-Group414">
            <a:extLst>
              <a:ext uri="{FF2B5EF4-FFF2-40B4-BE49-F238E27FC236}">
                <a16:creationId xmlns:a16="http://schemas.microsoft.com/office/drawing/2014/main" xmlns="" id="{72826308-86D7-462C-A4F2-919AAF3122D8}"/>
              </a:ext>
            </a:extLst>
          </p:cNvPr>
          <p:cNvGrpSpPr/>
          <p:nvPr/>
        </p:nvGrpSpPr>
        <p:grpSpPr>
          <a:xfrm>
            <a:off x="2522950" y="1695450"/>
            <a:ext cx="486951" cy="367295"/>
            <a:chOff x="2522950" y="1695450"/>
            <a:chExt cx="486951" cy="367295"/>
          </a:xfrm>
        </p:grpSpPr>
        <p:sp>
          <p:nvSpPr>
            <p:cNvPr id="272" name="SMARTInkShape-2033">
              <a:extLst>
                <a:ext uri="{FF2B5EF4-FFF2-40B4-BE49-F238E27FC236}">
                  <a16:creationId xmlns:a16="http://schemas.microsoft.com/office/drawing/2014/main" xmlns="" id="{9B767929-E2EF-4539-836F-83F0B31F3530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522950" y="1695450"/>
              <a:ext cx="220251" cy="209551"/>
            </a:xfrm>
            <a:custGeom>
              <a:avLst/>
              <a:gdLst/>
              <a:ahLst/>
              <a:cxnLst/>
              <a:rect l="0" t="0" r="0" b="0"/>
              <a:pathLst>
                <a:path w="220251" h="209551">
                  <a:moveTo>
                    <a:pt x="182150" y="0"/>
                  </a:moveTo>
                  <a:lnTo>
                    <a:pt x="182150" y="0"/>
                  </a:lnTo>
                  <a:lnTo>
                    <a:pt x="178779" y="36628"/>
                  </a:lnTo>
                  <a:lnTo>
                    <a:pt x="159828" y="74666"/>
                  </a:lnTo>
                  <a:lnTo>
                    <a:pt x="121757" y="117217"/>
                  </a:lnTo>
                  <a:lnTo>
                    <a:pt x="78099" y="147620"/>
                  </a:lnTo>
                  <a:lnTo>
                    <a:pt x="50533" y="155449"/>
                  </a:lnTo>
                  <a:lnTo>
                    <a:pt x="37255" y="156550"/>
                  </a:lnTo>
                  <a:lnTo>
                    <a:pt x="26287" y="154461"/>
                  </a:lnTo>
                  <a:lnTo>
                    <a:pt x="8455" y="144614"/>
                  </a:lnTo>
                  <a:lnTo>
                    <a:pt x="3559" y="136626"/>
                  </a:lnTo>
                  <a:lnTo>
                    <a:pt x="0" y="116461"/>
                  </a:lnTo>
                  <a:lnTo>
                    <a:pt x="4534" y="99033"/>
                  </a:lnTo>
                  <a:lnTo>
                    <a:pt x="8706" y="91422"/>
                  </a:lnTo>
                  <a:lnTo>
                    <a:pt x="16426" y="86348"/>
                  </a:lnTo>
                  <a:lnTo>
                    <a:pt x="38174" y="80710"/>
                  </a:lnTo>
                  <a:lnTo>
                    <a:pt x="81557" y="87649"/>
                  </a:lnTo>
                  <a:lnTo>
                    <a:pt x="115569" y="101279"/>
                  </a:lnTo>
                  <a:lnTo>
                    <a:pt x="162893" y="128787"/>
                  </a:lnTo>
                  <a:lnTo>
                    <a:pt x="185586" y="148961"/>
                  </a:lnTo>
                  <a:lnTo>
                    <a:pt x="209770" y="186894"/>
                  </a:lnTo>
                  <a:lnTo>
                    <a:pt x="2202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2034">
              <a:extLst>
                <a:ext uri="{FF2B5EF4-FFF2-40B4-BE49-F238E27FC236}">
                  <a16:creationId xmlns:a16="http://schemas.microsoft.com/office/drawing/2014/main" xmlns="" id="{76C46FBF-6CFA-4E12-8E73-72A90A8731AF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857500" y="1935501"/>
              <a:ext cx="152401" cy="127244"/>
            </a:xfrm>
            <a:custGeom>
              <a:avLst/>
              <a:gdLst/>
              <a:ahLst/>
              <a:cxnLst/>
              <a:rect l="0" t="0" r="0" b="0"/>
              <a:pathLst>
                <a:path w="152401" h="127244">
                  <a:moveTo>
                    <a:pt x="0" y="58399"/>
                  </a:moveTo>
                  <a:lnTo>
                    <a:pt x="0" y="58399"/>
                  </a:lnTo>
                  <a:lnTo>
                    <a:pt x="1881" y="32650"/>
                  </a:lnTo>
                  <a:lnTo>
                    <a:pt x="3371" y="26417"/>
                  </a:lnTo>
                  <a:lnTo>
                    <a:pt x="10670" y="15727"/>
                  </a:lnTo>
                  <a:lnTo>
                    <a:pt x="15580" y="10901"/>
                  </a:lnTo>
                  <a:lnTo>
                    <a:pt x="39345" y="738"/>
                  </a:lnTo>
                  <a:lnTo>
                    <a:pt x="72100" y="0"/>
                  </a:lnTo>
                  <a:lnTo>
                    <a:pt x="90606" y="8220"/>
                  </a:lnTo>
                  <a:lnTo>
                    <a:pt x="98503" y="14363"/>
                  </a:lnTo>
                  <a:lnTo>
                    <a:pt x="103063" y="21280"/>
                  </a:lnTo>
                  <a:lnTo>
                    <a:pt x="106249" y="36493"/>
                  </a:lnTo>
                  <a:lnTo>
                    <a:pt x="99668" y="56424"/>
                  </a:lnTo>
                  <a:lnTo>
                    <a:pt x="86630" y="77982"/>
                  </a:lnTo>
                  <a:lnTo>
                    <a:pt x="46387" y="120607"/>
                  </a:lnTo>
                  <a:lnTo>
                    <a:pt x="45036" y="123155"/>
                  </a:lnTo>
                  <a:lnTo>
                    <a:pt x="44840" y="124853"/>
                  </a:lnTo>
                  <a:lnTo>
                    <a:pt x="46827" y="125985"/>
                  </a:lnTo>
                  <a:lnTo>
                    <a:pt x="54678" y="127243"/>
                  </a:lnTo>
                  <a:lnTo>
                    <a:pt x="93586" y="117911"/>
                  </a:lnTo>
                  <a:lnTo>
                    <a:pt x="152400" y="102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2035">
              <a:extLst>
                <a:ext uri="{FF2B5EF4-FFF2-40B4-BE49-F238E27FC236}">
                  <a16:creationId xmlns:a16="http://schemas.microsoft.com/office/drawing/2014/main" xmlns="" id="{B19382E3-8A0A-48AC-A274-D31C4412B92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774950" y="1714500"/>
              <a:ext cx="107951" cy="304801"/>
            </a:xfrm>
            <a:custGeom>
              <a:avLst/>
              <a:gdLst/>
              <a:ahLst/>
              <a:cxnLst/>
              <a:rect l="0" t="0" r="0" b="0"/>
              <a:pathLst>
                <a:path w="107951" h="304801">
                  <a:moveTo>
                    <a:pt x="107950" y="0"/>
                  </a:moveTo>
                  <a:lnTo>
                    <a:pt x="107950" y="0"/>
                  </a:lnTo>
                  <a:lnTo>
                    <a:pt x="91330" y="33239"/>
                  </a:lnTo>
                  <a:lnTo>
                    <a:pt x="74693" y="66514"/>
                  </a:lnTo>
                  <a:lnTo>
                    <a:pt x="57421" y="104821"/>
                  </a:lnTo>
                  <a:lnTo>
                    <a:pt x="41043" y="146070"/>
                  </a:lnTo>
                  <a:lnTo>
                    <a:pt x="26708" y="190274"/>
                  </a:lnTo>
                  <a:lnTo>
                    <a:pt x="15162" y="235790"/>
                  </a:lnTo>
                  <a:lnTo>
                    <a:pt x="6739" y="274129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9" name="SMARTInkShape-Group415">
            <a:extLst>
              <a:ext uri="{FF2B5EF4-FFF2-40B4-BE49-F238E27FC236}">
                <a16:creationId xmlns:a16="http://schemas.microsoft.com/office/drawing/2014/main" xmlns="" id="{4493BF6F-6AC7-4749-B58C-5EAF52F5D7ED}"/>
              </a:ext>
            </a:extLst>
          </p:cNvPr>
          <p:cNvGrpSpPr/>
          <p:nvPr/>
        </p:nvGrpSpPr>
        <p:grpSpPr>
          <a:xfrm>
            <a:off x="1244600" y="1576565"/>
            <a:ext cx="438069" cy="322086"/>
            <a:chOff x="1244600" y="1576565"/>
            <a:chExt cx="438069" cy="322086"/>
          </a:xfrm>
        </p:grpSpPr>
        <p:sp>
          <p:nvSpPr>
            <p:cNvPr id="276" name="SMARTInkShape-2036">
              <a:extLst>
                <a:ext uri="{FF2B5EF4-FFF2-40B4-BE49-F238E27FC236}">
                  <a16:creationId xmlns:a16="http://schemas.microsoft.com/office/drawing/2014/main" xmlns="" id="{3293D671-1A33-4EA9-ACE1-CBFE92F790D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244600" y="1733550"/>
              <a:ext cx="323851" cy="5057"/>
            </a:xfrm>
            <a:custGeom>
              <a:avLst/>
              <a:gdLst/>
              <a:ahLst/>
              <a:cxnLst/>
              <a:rect l="0" t="0" r="0" b="0"/>
              <a:pathLst>
                <a:path w="323851" h="5057">
                  <a:moveTo>
                    <a:pt x="0" y="0"/>
                  </a:moveTo>
                  <a:lnTo>
                    <a:pt x="0" y="0"/>
                  </a:lnTo>
                  <a:lnTo>
                    <a:pt x="37037" y="5026"/>
                  </a:lnTo>
                  <a:lnTo>
                    <a:pt x="72905" y="5056"/>
                  </a:lnTo>
                  <a:lnTo>
                    <a:pt x="97287" y="4076"/>
                  </a:lnTo>
                  <a:lnTo>
                    <a:pt x="124125" y="2717"/>
                  </a:lnTo>
                  <a:lnTo>
                    <a:pt x="152600" y="1812"/>
                  </a:lnTo>
                  <a:lnTo>
                    <a:pt x="182166" y="1208"/>
                  </a:lnTo>
                  <a:lnTo>
                    <a:pt x="212461" y="805"/>
                  </a:lnTo>
                  <a:lnTo>
                    <a:pt x="238302" y="537"/>
                  </a:lnTo>
                  <a:lnTo>
                    <a:pt x="282066" y="238"/>
                  </a:lnTo>
                  <a:lnTo>
                    <a:pt x="323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2037">
              <a:extLst>
                <a:ext uri="{FF2B5EF4-FFF2-40B4-BE49-F238E27FC236}">
                  <a16:creationId xmlns:a16="http://schemas.microsoft.com/office/drawing/2014/main" xmlns="" id="{0CBF59D6-143B-4315-B998-3B12E2BE3B46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272317" y="1790700"/>
              <a:ext cx="397734" cy="81766"/>
            </a:xfrm>
            <a:custGeom>
              <a:avLst/>
              <a:gdLst/>
              <a:ahLst/>
              <a:cxnLst/>
              <a:rect l="0" t="0" r="0" b="0"/>
              <a:pathLst>
                <a:path w="397734" h="81766">
                  <a:moveTo>
                    <a:pt x="29433" y="63500"/>
                  </a:moveTo>
                  <a:lnTo>
                    <a:pt x="29433" y="63500"/>
                  </a:lnTo>
                  <a:lnTo>
                    <a:pt x="1159" y="78578"/>
                  </a:lnTo>
                  <a:lnTo>
                    <a:pt x="0" y="79902"/>
                  </a:lnTo>
                  <a:lnTo>
                    <a:pt x="21966" y="81765"/>
                  </a:lnTo>
                  <a:lnTo>
                    <a:pt x="61392" y="78438"/>
                  </a:lnTo>
                  <a:lnTo>
                    <a:pt x="86723" y="75576"/>
                  </a:lnTo>
                  <a:lnTo>
                    <a:pt x="117015" y="71550"/>
                  </a:lnTo>
                  <a:lnTo>
                    <a:pt x="150615" y="66750"/>
                  </a:lnTo>
                  <a:lnTo>
                    <a:pt x="186421" y="61433"/>
                  </a:lnTo>
                  <a:lnTo>
                    <a:pt x="220875" y="55772"/>
                  </a:lnTo>
                  <a:lnTo>
                    <a:pt x="254428" y="49881"/>
                  </a:lnTo>
                  <a:lnTo>
                    <a:pt x="287380" y="43838"/>
                  </a:lnTo>
                  <a:lnTo>
                    <a:pt x="314286" y="36281"/>
                  </a:lnTo>
                  <a:lnTo>
                    <a:pt x="357353" y="18477"/>
                  </a:lnTo>
                  <a:lnTo>
                    <a:pt x="3977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2038">
              <a:extLst>
                <a:ext uri="{FF2B5EF4-FFF2-40B4-BE49-F238E27FC236}">
                  <a16:creationId xmlns:a16="http://schemas.microsoft.com/office/drawing/2014/main" xmlns="" id="{D98DBDDE-089F-4440-8220-18CB7266A75C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507757" y="1576565"/>
              <a:ext cx="174912" cy="322086"/>
            </a:xfrm>
            <a:custGeom>
              <a:avLst/>
              <a:gdLst/>
              <a:ahLst/>
              <a:cxnLst/>
              <a:rect l="0" t="0" r="0" b="0"/>
              <a:pathLst>
                <a:path w="174912" h="322086">
                  <a:moveTo>
                    <a:pt x="47993" y="10935"/>
                  </a:moveTo>
                  <a:lnTo>
                    <a:pt x="47993" y="10935"/>
                  </a:lnTo>
                  <a:lnTo>
                    <a:pt x="2980" y="0"/>
                  </a:lnTo>
                  <a:lnTo>
                    <a:pt x="345" y="1529"/>
                  </a:lnTo>
                  <a:lnTo>
                    <a:pt x="0" y="4664"/>
                  </a:lnTo>
                  <a:lnTo>
                    <a:pt x="1181" y="8871"/>
                  </a:lnTo>
                  <a:lnTo>
                    <a:pt x="43633" y="37312"/>
                  </a:lnTo>
                  <a:lnTo>
                    <a:pt x="90054" y="70962"/>
                  </a:lnTo>
                  <a:lnTo>
                    <a:pt x="136734" y="111898"/>
                  </a:lnTo>
                  <a:lnTo>
                    <a:pt x="159635" y="140709"/>
                  </a:lnTo>
                  <a:lnTo>
                    <a:pt x="171695" y="169977"/>
                  </a:lnTo>
                  <a:lnTo>
                    <a:pt x="174911" y="184697"/>
                  </a:lnTo>
                  <a:lnTo>
                    <a:pt x="169077" y="214222"/>
                  </a:lnTo>
                  <a:lnTo>
                    <a:pt x="144077" y="256729"/>
                  </a:lnTo>
                  <a:lnTo>
                    <a:pt x="97703" y="302276"/>
                  </a:lnTo>
                  <a:lnTo>
                    <a:pt x="73393" y="322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2" name="SMARTInkShape-Group416">
            <a:extLst>
              <a:ext uri="{FF2B5EF4-FFF2-40B4-BE49-F238E27FC236}">
                <a16:creationId xmlns:a16="http://schemas.microsoft.com/office/drawing/2014/main" xmlns="" id="{D4D8CBF6-83C3-427E-A515-E490A677CB7A}"/>
              </a:ext>
            </a:extLst>
          </p:cNvPr>
          <p:cNvGrpSpPr/>
          <p:nvPr/>
        </p:nvGrpSpPr>
        <p:grpSpPr>
          <a:xfrm>
            <a:off x="1051030" y="583164"/>
            <a:ext cx="415821" cy="337587"/>
            <a:chOff x="1051030" y="583164"/>
            <a:chExt cx="415821" cy="337587"/>
          </a:xfrm>
        </p:grpSpPr>
        <p:sp>
          <p:nvSpPr>
            <p:cNvPr id="280" name="SMARTInkShape-2039">
              <a:extLst>
                <a:ext uri="{FF2B5EF4-FFF2-40B4-BE49-F238E27FC236}">
                  <a16:creationId xmlns:a16="http://schemas.microsoft.com/office/drawing/2014/main" xmlns="" id="{8BA6EC98-FA89-47D8-8A0E-ED48885685DC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051030" y="583164"/>
              <a:ext cx="53871" cy="337587"/>
            </a:xfrm>
            <a:custGeom>
              <a:avLst/>
              <a:gdLst/>
              <a:ahLst/>
              <a:cxnLst/>
              <a:rect l="0" t="0" r="0" b="0"/>
              <a:pathLst>
                <a:path w="53871" h="337587">
                  <a:moveTo>
                    <a:pt x="9420" y="20086"/>
                  </a:moveTo>
                  <a:lnTo>
                    <a:pt x="9420" y="20086"/>
                  </a:lnTo>
                  <a:lnTo>
                    <a:pt x="0" y="540"/>
                  </a:lnTo>
                  <a:lnTo>
                    <a:pt x="318" y="0"/>
                  </a:lnTo>
                  <a:lnTo>
                    <a:pt x="1235" y="345"/>
                  </a:lnTo>
                  <a:lnTo>
                    <a:pt x="11617" y="46153"/>
                  </a:lnTo>
                  <a:lnTo>
                    <a:pt x="18863" y="78238"/>
                  </a:lnTo>
                  <a:lnTo>
                    <a:pt x="26787" y="118368"/>
                  </a:lnTo>
                  <a:lnTo>
                    <a:pt x="33131" y="162074"/>
                  </a:lnTo>
                  <a:lnTo>
                    <a:pt x="38303" y="205959"/>
                  </a:lnTo>
                  <a:lnTo>
                    <a:pt x="42953" y="246629"/>
                  </a:lnTo>
                  <a:lnTo>
                    <a:pt x="46167" y="291743"/>
                  </a:lnTo>
                  <a:lnTo>
                    <a:pt x="53870" y="3375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2040">
              <a:extLst>
                <a:ext uri="{FF2B5EF4-FFF2-40B4-BE49-F238E27FC236}">
                  <a16:creationId xmlns:a16="http://schemas.microsoft.com/office/drawing/2014/main" xmlns="" id="{7327B392-761C-4873-9AFF-C5B0E1DB0B52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231403" y="762000"/>
              <a:ext cx="235448" cy="38101"/>
            </a:xfrm>
            <a:custGeom>
              <a:avLst/>
              <a:gdLst/>
              <a:ahLst/>
              <a:cxnLst/>
              <a:rect l="0" t="0" r="0" b="0"/>
              <a:pathLst>
                <a:path w="235448" h="38101">
                  <a:moveTo>
                    <a:pt x="13197" y="38100"/>
                  </a:moveTo>
                  <a:lnTo>
                    <a:pt x="13197" y="38100"/>
                  </a:lnTo>
                  <a:lnTo>
                    <a:pt x="0" y="38100"/>
                  </a:lnTo>
                  <a:lnTo>
                    <a:pt x="166" y="38100"/>
                  </a:lnTo>
                  <a:lnTo>
                    <a:pt x="35609" y="29311"/>
                  </a:lnTo>
                  <a:lnTo>
                    <a:pt x="66902" y="22199"/>
                  </a:lnTo>
                  <a:lnTo>
                    <a:pt x="109033" y="14335"/>
                  </a:lnTo>
                  <a:lnTo>
                    <a:pt x="132826" y="10968"/>
                  </a:lnTo>
                  <a:lnTo>
                    <a:pt x="157861" y="8017"/>
                  </a:lnTo>
                  <a:lnTo>
                    <a:pt x="200964" y="3563"/>
                  </a:lnTo>
                  <a:lnTo>
                    <a:pt x="2354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3" name="SMARTInkShape-2041">
            <a:extLst>
              <a:ext uri="{FF2B5EF4-FFF2-40B4-BE49-F238E27FC236}">
                <a16:creationId xmlns:a16="http://schemas.microsoft.com/office/drawing/2014/main" xmlns="" id="{1C1BB652-3573-42FE-8190-5F5E0C0313E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693255" y="561779"/>
            <a:ext cx="256196" cy="282772"/>
          </a:xfrm>
          <a:custGeom>
            <a:avLst/>
            <a:gdLst/>
            <a:ahLst/>
            <a:cxnLst/>
            <a:rect l="0" t="0" r="0" b="0"/>
            <a:pathLst>
              <a:path w="256196" h="282772">
                <a:moveTo>
                  <a:pt x="256195" y="3371"/>
                </a:moveTo>
                <a:lnTo>
                  <a:pt x="256195" y="3371"/>
                </a:lnTo>
                <a:lnTo>
                  <a:pt x="256195" y="0"/>
                </a:lnTo>
                <a:lnTo>
                  <a:pt x="256195" y="4646"/>
                </a:lnTo>
                <a:lnTo>
                  <a:pt x="240281" y="49980"/>
                </a:lnTo>
                <a:lnTo>
                  <a:pt x="226309" y="83353"/>
                </a:lnTo>
                <a:lnTo>
                  <a:pt x="208810" y="119352"/>
                </a:lnTo>
                <a:lnTo>
                  <a:pt x="186452" y="155107"/>
                </a:lnTo>
                <a:lnTo>
                  <a:pt x="138869" y="199476"/>
                </a:lnTo>
                <a:lnTo>
                  <a:pt x="105507" y="216588"/>
                </a:lnTo>
                <a:lnTo>
                  <a:pt x="75628" y="221371"/>
                </a:lnTo>
                <a:lnTo>
                  <a:pt x="61734" y="220671"/>
                </a:lnTo>
                <a:lnTo>
                  <a:pt x="50354" y="215265"/>
                </a:lnTo>
                <a:lnTo>
                  <a:pt x="32066" y="196089"/>
                </a:lnTo>
                <a:lnTo>
                  <a:pt x="9870" y="154155"/>
                </a:lnTo>
                <a:lnTo>
                  <a:pt x="0" y="112724"/>
                </a:lnTo>
                <a:lnTo>
                  <a:pt x="1455" y="94070"/>
                </a:lnTo>
                <a:lnTo>
                  <a:pt x="3818" y="87120"/>
                </a:lnTo>
                <a:lnTo>
                  <a:pt x="8216" y="83898"/>
                </a:lnTo>
                <a:lnTo>
                  <a:pt x="13970" y="83162"/>
                </a:lnTo>
                <a:lnTo>
                  <a:pt x="41197" y="90748"/>
                </a:lnTo>
                <a:lnTo>
                  <a:pt x="84307" y="113927"/>
                </a:lnTo>
                <a:lnTo>
                  <a:pt x="131652" y="153956"/>
                </a:lnTo>
                <a:lnTo>
                  <a:pt x="168728" y="199683"/>
                </a:lnTo>
                <a:lnTo>
                  <a:pt x="195707" y="242630"/>
                </a:lnTo>
                <a:lnTo>
                  <a:pt x="218095" y="28277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6" name="SMARTInkShape-Group418">
            <a:extLst>
              <a:ext uri="{FF2B5EF4-FFF2-40B4-BE49-F238E27FC236}">
                <a16:creationId xmlns:a16="http://schemas.microsoft.com/office/drawing/2014/main" xmlns="" id="{5214ABE8-75AE-436D-9DAE-2AAFBD35EC89}"/>
              </a:ext>
            </a:extLst>
          </p:cNvPr>
          <p:cNvGrpSpPr/>
          <p:nvPr/>
        </p:nvGrpSpPr>
        <p:grpSpPr>
          <a:xfrm>
            <a:off x="2330450" y="708973"/>
            <a:ext cx="304801" cy="127561"/>
            <a:chOff x="2330450" y="708973"/>
            <a:chExt cx="304801" cy="127561"/>
          </a:xfrm>
        </p:grpSpPr>
        <p:sp>
          <p:nvSpPr>
            <p:cNvPr id="284" name="SMARTInkShape-2042">
              <a:extLst>
                <a:ext uri="{FF2B5EF4-FFF2-40B4-BE49-F238E27FC236}">
                  <a16:creationId xmlns:a16="http://schemas.microsoft.com/office/drawing/2014/main" xmlns="" id="{2055BC20-B54B-4C9D-9C04-CFE7E02D815F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330450" y="708973"/>
              <a:ext cx="184151" cy="14928"/>
            </a:xfrm>
            <a:custGeom>
              <a:avLst/>
              <a:gdLst/>
              <a:ahLst/>
              <a:cxnLst/>
              <a:rect l="0" t="0" r="0" b="0"/>
              <a:pathLst>
                <a:path w="184151" h="14928">
                  <a:moveTo>
                    <a:pt x="0" y="14927"/>
                  </a:moveTo>
                  <a:lnTo>
                    <a:pt x="0" y="14927"/>
                  </a:lnTo>
                  <a:lnTo>
                    <a:pt x="6742" y="11556"/>
                  </a:lnTo>
                  <a:lnTo>
                    <a:pt x="54196" y="4096"/>
                  </a:lnTo>
                  <a:lnTo>
                    <a:pt x="92996" y="0"/>
                  </a:lnTo>
                  <a:lnTo>
                    <a:pt x="130467" y="1472"/>
                  </a:lnTo>
                  <a:lnTo>
                    <a:pt x="184150" y="8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2043">
              <a:extLst>
                <a:ext uri="{FF2B5EF4-FFF2-40B4-BE49-F238E27FC236}">
                  <a16:creationId xmlns:a16="http://schemas.microsoft.com/office/drawing/2014/main" xmlns="" id="{4A4F1DFC-6FC3-4AF3-951D-8ECA4D1D6E59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353913" y="800100"/>
              <a:ext cx="281338" cy="36434"/>
            </a:xfrm>
            <a:custGeom>
              <a:avLst/>
              <a:gdLst/>
              <a:ahLst/>
              <a:cxnLst/>
              <a:rect l="0" t="0" r="0" b="0"/>
              <a:pathLst>
                <a:path w="281338" h="36434">
                  <a:moveTo>
                    <a:pt x="27337" y="12700"/>
                  </a:moveTo>
                  <a:lnTo>
                    <a:pt x="27337" y="12700"/>
                  </a:lnTo>
                  <a:lnTo>
                    <a:pt x="2207" y="29659"/>
                  </a:lnTo>
                  <a:lnTo>
                    <a:pt x="0" y="32473"/>
                  </a:lnTo>
                  <a:lnTo>
                    <a:pt x="2057" y="34349"/>
                  </a:lnTo>
                  <a:lnTo>
                    <a:pt x="13749" y="36433"/>
                  </a:lnTo>
                  <a:lnTo>
                    <a:pt x="60392" y="30864"/>
                  </a:lnTo>
                  <a:lnTo>
                    <a:pt x="83240" y="26926"/>
                  </a:lnTo>
                  <a:lnTo>
                    <a:pt x="109056" y="22184"/>
                  </a:lnTo>
                  <a:lnTo>
                    <a:pt x="136850" y="16906"/>
                  </a:lnTo>
                  <a:lnTo>
                    <a:pt x="165256" y="12682"/>
                  </a:lnTo>
                  <a:lnTo>
                    <a:pt x="194072" y="9160"/>
                  </a:lnTo>
                  <a:lnTo>
                    <a:pt x="223161" y="6107"/>
                  </a:lnTo>
                  <a:lnTo>
                    <a:pt x="2813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9" name="SMARTInkShape-Group419">
            <a:extLst>
              <a:ext uri="{FF2B5EF4-FFF2-40B4-BE49-F238E27FC236}">
                <a16:creationId xmlns:a16="http://schemas.microsoft.com/office/drawing/2014/main" xmlns="" id="{3A4AA525-09B2-4D06-ACA6-CCCC442F3EA6}"/>
              </a:ext>
            </a:extLst>
          </p:cNvPr>
          <p:cNvGrpSpPr/>
          <p:nvPr/>
        </p:nvGrpSpPr>
        <p:grpSpPr>
          <a:xfrm>
            <a:off x="2946400" y="588657"/>
            <a:ext cx="457201" cy="287644"/>
            <a:chOff x="2946400" y="588657"/>
            <a:chExt cx="457201" cy="287644"/>
          </a:xfrm>
        </p:grpSpPr>
        <p:sp>
          <p:nvSpPr>
            <p:cNvPr id="287" name="SMARTInkShape-2044">
              <a:extLst>
                <a:ext uri="{FF2B5EF4-FFF2-40B4-BE49-F238E27FC236}">
                  <a16:creationId xmlns:a16="http://schemas.microsoft.com/office/drawing/2014/main" xmlns="" id="{C7FE4FB6-AEA8-4F37-A4A3-F9AE52912F51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136900" y="749300"/>
              <a:ext cx="266701" cy="19051"/>
            </a:xfrm>
            <a:custGeom>
              <a:avLst/>
              <a:gdLst/>
              <a:ahLst/>
              <a:cxnLst/>
              <a:rect l="0" t="0" r="0" b="0"/>
              <a:pathLst>
                <a:path w="266701" h="19051">
                  <a:moveTo>
                    <a:pt x="0" y="19050"/>
                  </a:moveTo>
                  <a:lnTo>
                    <a:pt x="0" y="19050"/>
                  </a:lnTo>
                  <a:lnTo>
                    <a:pt x="23100" y="9616"/>
                  </a:lnTo>
                  <a:lnTo>
                    <a:pt x="67836" y="3163"/>
                  </a:lnTo>
                  <a:lnTo>
                    <a:pt x="115286" y="1406"/>
                  </a:lnTo>
                  <a:lnTo>
                    <a:pt x="143180" y="937"/>
                  </a:lnTo>
                  <a:lnTo>
                    <a:pt x="173064" y="625"/>
                  </a:lnTo>
                  <a:lnTo>
                    <a:pt x="204276" y="416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2045">
              <a:extLst>
                <a:ext uri="{FF2B5EF4-FFF2-40B4-BE49-F238E27FC236}">
                  <a16:creationId xmlns:a16="http://schemas.microsoft.com/office/drawing/2014/main" xmlns="" id="{8551722C-A4F4-4FFD-82F4-DADA00880C03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946400" y="588657"/>
              <a:ext cx="44828" cy="287644"/>
            </a:xfrm>
            <a:custGeom>
              <a:avLst/>
              <a:gdLst/>
              <a:ahLst/>
              <a:cxnLst/>
              <a:rect l="0" t="0" r="0" b="0"/>
              <a:pathLst>
                <a:path w="44828" h="287644">
                  <a:moveTo>
                    <a:pt x="0" y="20943"/>
                  </a:moveTo>
                  <a:lnTo>
                    <a:pt x="0" y="20943"/>
                  </a:lnTo>
                  <a:lnTo>
                    <a:pt x="706" y="7145"/>
                  </a:lnTo>
                  <a:lnTo>
                    <a:pt x="3371" y="1170"/>
                  </a:lnTo>
                  <a:lnTo>
                    <a:pt x="5775" y="0"/>
                  </a:lnTo>
                  <a:lnTo>
                    <a:pt x="12209" y="581"/>
                  </a:lnTo>
                  <a:lnTo>
                    <a:pt x="27136" y="18359"/>
                  </a:lnTo>
                  <a:lnTo>
                    <a:pt x="41593" y="56082"/>
                  </a:lnTo>
                  <a:lnTo>
                    <a:pt x="44827" y="90653"/>
                  </a:lnTo>
                  <a:lnTo>
                    <a:pt x="43912" y="128831"/>
                  </a:lnTo>
                  <a:lnTo>
                    <a:pt x="41153" y="166965"/>
                  </a:lnTo>
                  <a:lnTo>
                    <a:pt x="33813" y="203199"/>
                  </a:lnTo>
                  <a:lnTo>
                    <a:pt x="23424" y="249687"/>
                  </a:lnTo>
                  <a:lnTo>
                    <a:pt x="19050" y="287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7" name="SMARTInkShape-Group420">
            <a:extLst>
              <a:ext uri="{FF2B5EF4-FFF2-40B4-BE49-F238E27FC236}">
                <a16:creationId xmlns:a16="http://schemas.microsoft.com/office/drawing/2014/main" xmlns="" id="{355E25BC-1EC1-4D1B-9112-206588EC264F}"/>
              </a:ext>
            </a:extLst>
          </p:cNvPr>
          <p:cNvGrpSpPr/>
          <p:nvPr/>
        </p:nvGrpSpPr>
        <p:grpSpPr>
          <a:xfrm>
            <a:off x="3673279" y="275338"/>
            <a:ext cx="1660722" cy="589175"/>
            <a:chOff x="3673279" y="275338"/>
            <a:chExt cx="1660722" cy="589175"/>
          </a:xfrm>
        </p:grpSpPr>
        <p:sp>
          <p:nvSpPr>
            <p:cNvPr id="290" name="SMARTInkShape-2046">
              <a:extLst>
                <a:ext uri="{FF2B5EF4-FFF2-40B4-BE49-F238E27FC236}">
                  <a16:creationId xmlns:a16="http://schemas.microsoft.com/office/drawing/2014/main" xmlns="" id="{165B2D5A-FF46-4F3F-AB36-110024A11C1B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654710" y="452911"/>
              <a:ext cx="133191" cy="122159"/>
            </a:xfrm>
            <a:custGeom>
              <a:avLst/>
              <a:gdLst/>
              <a:ahLst/>
              <a:cxnLst/>
              <a:rect l="0" t="0" r="0" b="0"/>
              <a:pathLst>
                <a:path w="133191" h="122159">
                  <a:moveTo>
                    <a:pt x="18890" y="48739"/>
                  </a:moveTo>
                  <a:lnTo>
                    <a:pt x="18890" y="48739"/>
                  </a:lnTo>
                  <a:lnTo>
                    <a:pt x="13864" y="69461"/>
                  </a:lnTo>
                  <a:lnTo>
                    <a:pt x="11717" y="81938"/>
                  </a:lnTo>
                  <a:lnTo>
                    <a:pt x="204" y="122158"/>
                  </a:lnTo>
                  <a:lnTo>
                    <a:pt x="0" y="120646"/>
                  </a:lnTo>
                  <a:lnTo>
                    <a:pt x="20902" y="76674"/>
                  </a:lnTo>
                  <a:lnTo>
                    <a:pt x="45278" y="37888"/>
                  </a:lnTo>
                  <a:lnTo>
                    <a:pt x="68101" y="8600"/>
                  </a:lnTo>
                  <a:lnTo>
                    <a:pt x="75686" y="3635"/>
                  </a:lnTo>
                  <a:lnTo>
                    <a:pt x="91640" y="0"/>
                  </a:lnTo>
                  <a:lnTo>
                    <a:pt x="99141" y="2841"/>
                  </a:lnTo>
                  <a:lnTo>
                    <a:pt x="113118" y="15405"/>
                  </a:lnTo>
                  <a:lnTo>
                    <a:pt x="126145" y="42312"/>
                  </a:lnTo>
                  <a:lnTo>
                    <a:pt x="131798" y="85961"/>
                  </a:lnTo>
                  <a:lnTo>
                    <a:pt x="133190" y="118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2047">
              <a:extLst>
                <a:ext uri="{FF2B5EF4-FFF2-40B4-BE49-F238E27FC236}">
                  <a16:creationId xmlns:a16="http://schemas.microsoft.com/office/drawing/2014/main" xmlns="" id="{21B3D730-1FED-4756-AD1D-B742A2D62A5E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673279" y="539161"/>
              <a:ext cx="270072" cy="321387"/>
            </a:xfrm>
            <a:custGeom>
              <a:avLst/>
              <a:gdLst/>
              <a:ahLst/>
              <a:cxnLst/>
              <a:rect l="0" t="0" r="0" b="0"/>
              <a:pathLst>
                <a:path w="270072" h="321387">
                  <a:moveTo>
                    <a:pt x="3371" y="51389"/>
                  </a:moveTo>
                  <a:lnTo>
                    <a:pt x="3371" y="51389"/>
                  </a:lnTo>
                  <a:lnTo>
                    <a:pt x="0" y="41276"/>
                  </a:lnTo>
                  <a:lnTo>
                    <a:pt x="1123" y="36180"/>
                  </a:lnTo>
                  <a:lnTo>
                    <a:pt x="8016" y="24874"/>
                  </a:lnTo>
                  <a:lnTo>
                    <a:pt x="30539" y="9980"/>
                  </a:lnTo>
                  <a:lnTo>
                    <a:pt x="76410" y="0"/>
                  </a:lnTo>
                  <a:lnTo>
                    <a:pt x="110857" y="2444"/>
                  </a:lnTo>
                  <a:lnTo>
                    <a:pt x="127945" y="6059"/>
                  </a:lnTo>
                  <a:lnTo>
                    <a:pt x="141453" y="13408"/>
                  </a:lnTo>
                  <a:lnTo>
                    <a:pt x="162108" y="34744"/>
                  </a:lnTo>
                  <a:lnTo>
                    <a:pt x="166346" y="48759"/>
                  </a:lnTo>
                  <a:lnTo>
                    <a:pt x="165410" y="81265"/>
                  </a:lnTo>
                  <a:lnTo>
                    <a:pt x="148531" y="118760"/>
                  </a:lnTo>
                  <a:lnTo>
                    <a:pt x="122920" y="158943"/>
                  </a:lnTo>
                  <a:lnTo>
                    <a:pt x="95074" y="200320"/>
                  </a:lnTo>
                  <a:lnTo>
                    <a:pt x="64354" y="236584"/>
                  </a:lnTo>
                  <a:lnTo>
                    <a:pt x="24732" y="281004"/>
                  </a:lnTo>
                  <a:lnTo>
                    <a:pt x="10043" y="302312"/>
                  </a:lnTo>
                  <a:lnTo>
                    <a:pt x="5866" y="314135"/>
                  </a:lnTo>
                  <a:lnTo>
                    <a:pt x="8562" y="317569"/>
                  </a:lnTo>
                  <a:lnTo>
                    <a:pt x="20965" y="321386"/>
                  </a:lnTo>
                  <a:lnTo>
                    <a:pt x="64636" y="316792"/>
                  </a:lnTo>
                  <a:lnTo>
                    <a:pt x="109858" y="308340"/>
                  </a:lnTo>
                  <a:lnTo>
                    <a:pt x="135745" y="303123"/>
                  </a:lnTo>
                  <a:lnTo>
                    <a:pt x="162176" y="298940"/>
                  </a:lnTo>
                  <a:lnTo>
                    <a:pt x="188969" y="295445"/>
                  </a:lnTo>
                  <a:lnTo>
                    <a:pt x="234026" y="290386"/>
                  </a:lnTo>
                  <a:lnTo>
                    <a:pt x="270071" y="286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2048">
              <a:extLst>
                <a:ext uri="{FF2B5EF4-FFF2-40B4-BE49-F238E27FC236}">
                  <a16:creationId xmlns:a16="http://schemas.microsoft.com/office/drawing/2014/main" xmlns="" id="{07D785DF-BF27-48F0-B889-63836C7DB92D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462493" y="344763"/>
              <a:ext cx="153958" cy="232831"/>
            </a:xfrm>
            <a:custGeom>
              <a:avLst/>
              <a:gdLst/>
              <a:ahLst/>
              <a:cxnLst/>
              <a:rect l="0" t="0" r="0" b="0"/>
              <a:pathLst>
                <a:path w="153958" h="232831">
                  <a:moveTo>
                    <a:pt x="7907" y="42587"/>
                  </a:moveTo>
                  <a:lnTo>
                    <a:pt x="7907" y="42587"/>
                  </a:lnTo>
                  <a:lnTo>
                    <a:pt x="15093" y="31037"/>
                  </a:lnTo>
                  <a:lnTo>
                    <a:pt x="26859" y="18168"/>
                  </a:lnTo>
                  <a:lnTo>
                    <a:pt x="59461" y="1799"/>
                  </a:lnTo>
                  <a:lnTo>
                    <a:pt x="80679" y="0"/>
                  </a:lnTo>
                  <a:lnTo>
                    <a:pt x="90288" y="1495"/>
                  </a:lnTo>
                  <a:lnTo>
                    <a:pt x="96695" y="6726"/>
                  </a:lnTo>
                  <a:lnTo>
                    <a:pt x="103812" y="23827"/>
                  </a:lnTo>
                  <a:lnTo>
                    <a:pt x="101078" y="63996"/>
                  </a:lnTo>
                  <a:lnTo>
                    <a:pt x="85535" y="97258"/>
                  </a:lnTo>
                  <a:lnTo>
                    <a:pt x="62870" y="131796"/>
                  </a:lnTo>
                  <a:lnTo>
                    <a:pt x="28426" y="176891"/>
                  </a:lnTo>
                  <a:lnTo>
                    <a:pt x="2396" y="214722"/>
                  </a:lnTo>
                  <a:lnTo>
                    <a:pt x="0" y="220844"/>
                  </a:lnTo>
                  <a:lnTo>
                    <a:pt x="4046" y="225630"/>
                  </a:lnTo>
                  <a:lnTo>
                    <a:pt x="23595" y="232830"/>
                  </a:lnTo>
                  <a:lnTo>
                    <a:pt x="69705" y="230737"/>
                  </a:lnTo>
                  <a:lnTo>
                    <a:pt x="103341" y="224752"/>
                  </a:lnTo>
                  <a:lnTo>
                    <a:pt x="153957" y="214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2049">
              <a:extLst>
                <a:ext uri="{FF2B5EF4-FFF2-40B4-BE49-F238E27FC236}">
                  <a16:creationId xmlns:a16="http://schemas.microsoft.com/office/drawing/2014/main" xmlns="" id="{0A10883F-640B-4F2D-9E3E-00D5C84153A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004460" y="688007"/>
              <a:ext cx="275441" cy="176506"/>
            </a:xfrm>
            <a:custGeom>
              <a:avLst/>
              <a:gdLst/>
              <a:ahLst/>
              <a:cxnLst/>
              <a:rect l="0" t="0" r="0" b="0"/>
              <a:pathLst>
                <a:path w="275441" h="176506">
                  <a:moveTo>
                    <a:pt x="78590" y="80343"/>
                  </a:moveTo>
                  <a:lnTo>
                    <a:pt x="78590" y="80343"/>
                  </a:lnTo>
                  <a:lnTo>
                    <a:pt x="78590" y="76972"/>
                  </a:lnTo>
                  <a:lnTo>
                    <a:pt x="95444" y="64763"/>
                  </a:lnTo>
                  <a:lnTo>
                    <a:pt x="139772" y="45566"/>
                  </a:lnTo>
                  <a:lnTo>
                    <a:pt x="160815" y="33842"/>
                  </a:lnTo>
                  <a:lnTo>
                    <a:pt x="181740" y="13491"/>
                  </a:lnTo>
                  <a:lnTo>
                    <a:pt x="184045" y="8964"/>
                  </a:lnTo>
                  <a:lnTo>
                    <a:pt x="184877" y="5241"/>
                  </a:lnTo>
                  <a:lnTo>
                    <a:pt x="182609" y="2758"/>
                  </a:lnTo>
                  <a:lnTo>
                    <a:pt x="172563" y="0"/>
                  </a:lnTo>
                  <a:lnTo>
                    <a:pt x="130815" y="11931"/>
                  </a:lnTo>
                  <a:lnTo>
                    <a:pt x="91688" y="31358"/>
                  </a:lnTo>
                  <a:lnTo>
                    <a:pt x="51250" y="57161"/>
                  </a:lnTo>
                  <a:lnTo>
                    <a:pt x="16815" y="87444"/>
                  </a:lnTo>
                  <a:lnTo>
                    <a:pt x="7068" y="102010"/>
                  </a:lnTo>
                  <a:lnTo>
                    <a:pt x="0" y="129484"/>
                  </a:lnTo>
                  <a:lnTo>
                    <a:pt x="2914" y="140620"/>
                  </a:lnTo>
                  <a:lnTo>
                    <a:pt x="17439" y="158638"/>
                  </a:lnTo>
                  <a:lnTo>
                    <a:pt x="45532" y="169939"/>
                  </a:lnTo>
                  <a:lnTo>
                    <a:pt x="84359" y="175902"/>
                  </a:lnTo>
                  <a:lnTo>
                    <a:pt x="108541" y="176505"/>
                  </a:lnTo>
                  <a:lnTo>
                    <a:pt x="134541" y="176201"/>
                  </a:lnTo>
                  <a:lnTo>
                    <a:pt x="161752" y="175293"/>
                  </a:lnTo>
                  <a:lnTo>
                    <a:pt x="189770" y="173982"/>
                  </a:lnTo>
                  <a:lnTo>
                    <a:pt x="237364" y="171349"/>
                  </a:lnTo>
                  <a:lnTo>
                    <a:pt x="275440" y="169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2050">
              <a:extLst>
                <a:ext uri="{FF2B5EF4-FFF2-40B4-BE49-F238E27FC236}">
                  <a16:creationId xmlns:a16="http://schemas.microsoft.com/office/drawing/2014/main" xmlns="" id="{A07B7386-89CD-41F7-8FD5-2245FF2FB07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248150" y="514350"/>
              <a:ext cx="196851" cy="25401"/>
            </a:xfrm>
            <a:custGeom>
              <a:avLst/>
              <a:gdLst/>
              <a:ahLst/>
              <a:cxnLst/>
              <a:rect l="0" t="0" r="0" b="0"/>
              <a:pathLst>
                <a:path w="196851" h="25401">
                  <a:moveTo>
                    <a:pt x="0" y="25400"/>
                  </a:moveTo>
                  <a:lnTo>
                    <a:pt x="0" y="25400"/>
                  </a:lnTo>
                  <a:lnTo>
                    <a:pt x="12552" y="23518"/>
                  </a:lnTo>
                  <a:lnTo>
                    <a:pt x="48183" y="16562"/>
                  </a:lnTo>
                  <a:lnTo>
                    <a:pt x="79035" y="12535"/>
                  </a:lnTo>
                  <a:lnTo>
                    <a:pt x="116267" y="8393"/>
                  </a:lnTo>
                  <a:lnTo>
                    <a:pt x="156331" y="4201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2051">
              <a:extLst>
                <a:ext uri="{FF2B5EF4-FFF2-40B4-BE49-F238E27FC236}">
                  <a16:creationId xmlns:a16="http://schemas.microsoft.com/office/drawing/2014/main" xmlns="" id="{E06E681F-F866-49E6-AEAD-FC9DE72E691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869703" y="407806"/>
              <a:ext cx="191248" cy="188208"/>
            </a:xfrm>
            <a:custGeom>
              <a:avLst/>
              <a:gdLst/>
              <a:ahLst/>
              <a:cxnLst/>
              <a:rect l="0" t="0" r="0" b="0"/>
              <a:pathLst>
                <a:path w="191248" h="188208">
                  <a:moveTo>
                    <a:pt x="172197" y="17644"/>
                  </a:moveTo>
                  <a:lnTo>
                    <a:pt x="172197" y="17644"/>
                  </a:lnTo>
                  <a:lnTo>
                    <a:pt x="168826" y="10902"/>
                  </a:lnTo>
                  <a:lnTo>
                    <a:pt x="163408" y="5710"/>
                  </a:lnTo>
                  <a:lnTo>
                    <a:pt x="159988" y="3338"/>
                  </a:lnTo>
                  <a:lnTo>
                    <a:pt x="134948" y="0"/>
                  </a:lnTo>
                  <a:lnTo>
                    <a:pt x="100718" y="2382"/>
                  </a:lnTo>
                  <a:lnTo>
                    <a:pt x="70506" y="14298"/>
                  </a:lnTo>
                  <a:lnTo>
                    <a:pt x="58092" y="25329"/>
                  </a:lnTo>
                  <a:lnTo>
                    <a:pt x="53793" y="31234"/>
                  </a:lnTo>
                  <a:lnTo>
                    <a:pt x="53043" y="37287"/>
                  </a:lnTo>
                  <a:lnTo>
                    <a:pt x="57857" y="49658"/>
                  </a:lnTo>
                  <a:lnTo>
                    <a:pt x="86897" y="80432"/>
                  </a:lnTo>
                  <a:lnTo>
                    <a:pt x="87813" y="82786"/>
                  </a:lnTo>
                  <a:lnTo>
                    <a:pt x="81306" y="91046"/>
                  </a:lnTo>
                  <a:lnTo>
                    <a:pt x="37487" y="119712"/>
                  </a:lnTo>
                  <a:lnTo>
                    <a:pt x="12182" y="138433"/>
                  </a:lnTo>
                  <a:lnTo>
                    <a:pt x="2772" y="151056"/>
                  </a:lnTo>
                  <a:lnTo>
                    <a:pt x="0" y="163721"/>
                  </a:lnTo>
                  <a:lnTo>
                    <a:pt x="249" y="170062"/>
                  </a:lnTo>
                  <a:lnTo>
                    <a:pt x="3943" y="174995"/>
                  </a:lnTo>
                  <a:lnTo>
                    <a:pt x="17455" y="182357"/>
                  </a:lnTo>
                  <a:lnTo>
                    <a:pt x="51637" y="187098"/>
                  </a:lnTo>
                  <a:lnTo>
                    <a:pt x="82632" y="188207"/>
                  </a:lnTo>
                  <a:lnTo>
                    <a:pt x="117573" y="187289"/>
                  </a:lnTo>
                  <a:lnTo>
                    <a:pt x="154271" y="182177"/>
                  </a:lnTo>
                  <a:lnTo>
                    <a:pt x="191247" y="176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2052">
              <a:extLst>
                <a:ext uri="{FF2B5EF4-FFF2-40B4-BE49-F238E27FC236}">
                  <a16:creationId xmlns:a16="http://schemas.microsoft.com/office/drawing/2014/main" xmlns="" id="{878D42E5-562A-49F2-B13A-B7C37218E52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143500" y="275338"/>
              <a:ext cx="190501" cy="175513"/>
            </a:xfrm>
            <a:custGeom>
              <a:avLst/>
              <a:gdLst/>
              <a:ahLst/>
              <a:cxnLst/>
              <a:rect l="0" t="0" r="0" b="0"/>
              <a:pathLst>
                <a:path w="190501" h="175513">
                  <a:moveTo>
                    <a:pt x="0" y="23112"/>
                  </a:moveTo>
                  <a:lnTo>
                    <a:pt x="0" y="23112"/>
                  </a:lnTo>
                  <a:lnTo>
                    <a:pt x="706" y="12973"/>
                  </a:lnTo>
                  <a:lnTo>
                    <a:pt x="3371" y="5435"/>
                  </a:lnTo>
                  <a:lnTo>
                    <a:pt x="7186" y="2861"/>
                  </a:lnTo>
                  <a:lnTo>
                    <a:pt x="18952" y="0"/>
                  </a:lnTo>
                  <a:lnTo>
                    <a:pt x="44812" y="1761"/>
                  </a:lnTo>
                  <a:lnTo>
                    <a:pt x="68075" y="10122"/>
                  </a:lnTo>
                  <a:lnTo>
                    <a:pt x="72195" y="15863"/>
                  </a:lnTo>
                  <a:lnTo>
                    <a:pt x="74890" y="31650"/>
                  </a:lnTo>
                  <a:lnTo>
                    <a:pt x="66211" y="50425"/>
                  </a:lnTo>
                  <a:lnTo>
                    <a:pt x="24085" y="96611"/>
                  </a:lnTo>
                  <a:lnTo>
                    <a:pt x="7763" y="121011"/>
                  </a:lnTo>
                  <a:lnTo>
                    <a:pt x="3450" y="132710"/>
                  </a:lnTo>
                  <a:lnTo>
                    <a:pt x="5122" y="137805"/>
                  </a:lnTo>
                  <a:lnTo>
                    <a:pt x="14506" y="147229"/>
                  </a:lnTo>
                  <a:lnTo>
                    <a:pt x="49140" y="157097"/>
                  </a:lnTo>
                  <a:lnTo>
                    <a:pt x="82988" y="162154"/>
                  </a:lnTo>
                  <a:lnTo>
                    <a:pt x="120140" y="166753"/>
                  </a:lnTo>
                  <a:lnTo>
                    <a:pt x="167144" y="172603"/>
                  </a:lnTo>
                  <a:lnTo>
                    <a:pt x="190500" y="175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8" name="SMARTInkShape-2053">
            <a:extLst>
              <a:ext uri="{FF2B5EF4-FFF2-40B4-BE49-F238E27FC236}">
                <a16:creationId xmlns:a16="http://schemas.microsoft.com/office/drawing/2014/main" xmlns="" id="{C0ADE48A-4FDA-4946-9361-D7AFEB4028B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404099" y="4213029"/>
            <a:ext cx="2997202" cy="193993"/>
          </a:xfrm>
          <a:custGeom>
            <a:avLst/>
            <a:gdLst/>
            <a:ahLst/>
            <a:cxnLst/>
            <a:rect l="0" t="0" r="0" b="0"/>
            <a:pathLst>
              <a:path w="2997202" h="193993">
                <a:moveTo>
                  <a:pt x="1" y="3371"/>
                </a:moveTo>
                <a:lnTo>
                  <a:pt x="1" y="3371"/>
                </a:lnTo>
                <a:lnTo>
                  <a:pt x="0" y="0"/>
                </a:lnTo>
                <a:lnTo>
                  <a:pt x="29568" y="45603"/>
                </a:lnTo>
                <a:lnTo>
                  <a:pt x="58297" y="71764"/>
                </a:lnTo>
                <a:lnTo>
                  <a:pt x="81198" y="83539"/>
                </a:lnTo>
                <a:lnTo>
                  <a:pt x="109166" y="94210"/>
                </a:lnTo>
                <a:lnTo>
                  <a:pt x="140511" y="104147"/>
                </a:lnTo>
                <a:lnTo>
                  <a:pt x="179047" y="111478"/>
                </a:lnTo>
                <a:lnTo>
                  <a:pt x="222376" y="117069"/>
                </a:lnTo>
                <a:lnTo>
                  <a:pt x="268901" y="121503"/>
                </a:lnTo>
                <a:lnTo>
                  <a:pt x="322494" y="123754"/>
                </a:lnTo>
                <a:lnTo>
                  <a:pt x="380803" y="124548"/>
                </a:lnTo>
                <a:lnTo>
                  <a:pt x="442252" y="124373"/>
                </a:lnTo>
                <a:lnTo>
                  <a:pt x="506502" y="122139"/>
                </a:lnTo>
                <a:lnTo>
                  <a:pt x="572618" y="118533"/>
                </a:lnTo>
                <a:lnTo>
                  <a:pt x="639979" y="114012"/>
                </a:lnTo>
                <a:lnTo>
                  <a:pt x="710286" y="108882"/>
                </a:lnTo>
                <a:lnTo>
                  <a:pt x="782557" y="103345"/>
                </a:lnTo>
                <a:lnTo>
                  <a:pt x="856139" y="97537"/>
                </a:lnTo>
                <a:lnTo>
                  <a:pt x="928476" y="94370"/>
                </a:lnTo>
                <a:lnTo>
                  <a:pt x="999984" y="92965"/>
                </a:lnTo>
                <a:lnTo>
                  <a:pt x="1070940" y="92734"/>
                </a:lnTo>
                <a:lnTo>
                  <a:pt x="1140821" y="93991"/>
                </a:lnTo>
                <a:lnTo>
                  <a:pt x="1209987" y="96239"/>
                </a:lnTo>
                <a:lnTo>
                  <a:pt x="1278675" y="99150"/>
                </a:lnTo>
                <a:lnTo>
                  <a:pt x="1348455" y="103207"/>
                </a:lnTo>
                <a:lnTo>
                  <a:pt x="1418965" y="108028"/>
                </a:lnTo>
                <a:lnTo>
                  <a:pt x="1489960" y="113359"/>
                </a:lnTo>
                <a:lnTo>
                  <a:pt x="1559868" y="119735"/>
                </a:lnTo>
                <a:lnTo>
                  <a:pt x="1629052" y="126808"/>
                </a:lnTo>
                <a:lnTo>
                  <a:pt x="1697752" y="134346"/>
                </a:lnTo>
                <a:lnTo>
                  <a:pt x="1764718" y="141488"/>
                </a:lnTo>
                <a:lnTo>
                  <a:pt x="1830529" y="148365"/>
                </a:lnTo>
                <a:lnTo>
                  <a:pt x="1895570" y="155067"/>
                </a:lnTo>
                <a:lnTo>
                  <a:pt x="1960802" y="161652"/>
                </a:lnTo>
                <a:lnTo>
                  <a:pt x="2026163" y="168158"/>
                </a:lnTo>
                <a:lnTo>
                  <a:pt x="2091608" y="174612"/>
                </a:lnTo>
                <a:lnTo>
                  <a:pt x="2156406" y="180326"/>
                </a:lnTo>
                <a:lnTo>
                  <a:pt x="2220772" y="185547"/>
                </a:lnTo>
                <a:lnTo>
                  <a:pt x="2284848" y="190438"/>
                </a:lnTo>
                <a:lnTo>
                  <a:pt x="2348733" y="192994"/>
                </a:lnTo>
                <a:lnTo>
                  <a:pt x="2412489" y="193992"/>
                </a:lnTo>
                <a:lnTo>
                  <a:pt x="2476159" y="193951"/>
                </a:lnTo>
                <a:lnTo>
                  <a:pt x="2537657" y="193218"/>
                </a:lnTo>
                <a:lnTo>
                  <a:pt x="2597704" y="192025"/>
                </a:lnTo>
                <a:lnTo>
                  <a:pt x="2656787" y="190524"/>
                </a:lnTo>
                <a:lnTo>
                  <a:pt x="2710991" y="188817"/>
                </a:lnTo>
                <a:lnTo>
                  <a:pt x="2761946" y="186974"/>
                </a:lnTo>
                <a:lnTo>
                  <a:pt x="2810729" y="185040"/>
                </a:lnTo>
                <a:lnTo>
                  <a:pt x="2853131" y="182339"/>
                </a:lnTo>
                <a:lnTo>
                  <a:pt x="2891277" y="179127"/>
                </a:lnTo>
                <a:lnTo>
                  <a:pt x="2926584" y="175575"/>
                </a:lnTo>
                <a:lnTo>
                  <a:pt x="2997201" y="16847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3" name="SMARTInkShape-Group422">
            <a:extLst>
              <a:ext uri="{FF2B5EF4-FFF2-40B4-BE49-F238E27FC236}">
                <a16:creationId xmlns:a16="http://schemas.microsoft.com/office/drawing/2014/main" xmlns="" id="{6595F42C-7271-4C76-B651-FA2533CADB55}"/>
              </a:ext>
            </a:extLst>
          </p:cNvPr>
          <p:cNvGrpSpPr/>
          <p:nvPr/>
        </p:nvGrpSpPr>
        <p:grpSpPr>
          <a:xfrm>
            <a:off x="7454900" y="4794593"/>
            <a:ext cx="698501" cy="309253"/>
            <a:chOff x="7454900" y="4794593"/>
            <a:chExt cx="698501" cy="309253"/>
          </a:xfrm>
        </p:grpSpPr>
        <p:sp>
          <p:nvSpPr>
            <p:cNvPr id="299" name="SMARTInkShape-2054">
              <a:extLst>
                <a:ext uri="{FF2B5EF4-FFF2-40B4-BE49-F238E27FC236}">
                  <a16:creationId xmlns:a16="http://schemas.microsoft.com/office/drawing/2014/main" xmlns="" id="{F97CA43B-43F3-4919-964B-179E47B498AF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454900" y="4794593"/>
              <a:ext cx="167846" cy="309253"/>
            </a:xfrm>
            <a:custGeom>
              <a:avLst/>
              <a:gdLst/>
              <a:ahLst/>
              <a:cxnLst/>
              <a:rect l="0" t="0" r="0" b="0"/>
              <a:pathLst>
                <a:path w="167846" h="309253">
                  <a:moveTo>
                    <a:pt x="31750" y="63157"/>
                  </a:moveTo>
                  <a:lnTo>
                    <a:pt x="31750" y="63157"/>
                  </a:lnTo>
                  <a:lnTo>
                    <a:pt x="26283" y="57690"/>
                  </a:lnTo>
                  <a:lnTo>
                    <a:pt x="25988" y="58101"/>
                  </a:lnTo>
                  <a:lnTo>
                    <a:pt x="25434" y="102981"/>
                  </a:lnTo>
                  <a:lnTo>
                    <a:pt x="25409" y="148099"/>
                  </a:lnTo>
                  <a:lnTo>
                    <a:pt x="25404" y="180636"/>
                  </a:lnTo>
                  <a:lnTo>
                    <a:pt x="25402" y="213913"/>
                  </a:lnTo>
                  <a:lnTo>
                    <a:pt x="25401" y="257639"/>
                  </a:lnTo>
                  <a:lnTo>
                    <a:pt x="25399" y="299371"/>
                  </a:lnTo>
                  <a:lnTo>
                    <a:pt x="24695" y="299655"/>
                  </a:lnTo>
                  <a:lnTo>
                    <a:pt x="22029" y="296208"/>
                  </a:lnTo>
                  <a:lnTo>
                    <a:pt x="19932" y="266108"/>
                  </a:lnTo>
                  <a:lnTo>
                    <a:pt x="21323" y="223912"/>
                  </a:lnTo>
                  <a:lnTo>
                    <a:pt x="22682" y="197844"/>
                  </a:lnTo>
                  <a:lnTo>
                    <a:pt x="24999" y="173409"/>
                  </a:lnTo>
                  <a:lnTo>
                    <a:pt x="31336" y="127445"/>
                  </a:lnTo>
                  <a:lnTo>
                    <a:pt x="38857" y="91024"/>
                  </a:lnTo>
                  <a:lnTo>
                    <a:pt x="52905" y="48601"/>
                  </a:lnTo>
                  <a:lnTo>
                    <a:pt x="69873" y="12774"/>
                  </a:lnTo>
                  <a:lnTo>
                    <a:pt x="79033" y="3606"/>
                  </a:lnTo>
                  <a:lnTo>
                    <a:pt x="84439" y="172"/>
                  </a:lnTo>
                  <a:lnTo>
                    <a:pt x="90865" y="0"/>
                  </a:lnTo>
                  <a:lnTo>
                    <a:pt x="105531" y="5454"/>
                  </a:lnTo>
                  <a:lnTo>
                    <a:pt x="133024" y="33909"/>
                  </a:lnTo>
                  <a:lnTo>
                    <a:pt x="156773" y="76990"/>
                  </a:lnTo>
                  <a:lnTo>
                    <a:pt x="164926" y="109051"/>
                  </a:lnTo>
                  <a:lnTo>
                    <a:pt x="167845" y="142115"/>
                  </a:lnTo>
                  <a:lnTo>
                    <a:pt x="166791" y="175626"/>
                  </a:lnTo>
                  <a:lnTo>
                    <a:pt x="152117" y="219483"/>
                  </a:lnTo>
                  <a:lnTo>
                    <a:pt x="126524" y="255918"/>
                  </a:lnTo>
                  <a:lnTo>
                    <a:pt x="93228" y="282314"/>
                  </a:lnTo>
                  <a:lnTo>
                    <a:pt x="54189" y="300057"/>
                  </a:lnTo>
                  <a:lnTo>
                    <a:pt x="17493" y="309252"/>
                  </a:lnTo>
                  <a:lnTo>
                    <a:pt x="9421" y="308234"/>
                  </a:lnTo>
                  <a:lnTo>
                    <a:pt x="0" y="304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2055">
              <a:extLst>
                <a:ext uri="{FF2B5EF4-FFF2-40B4-BE49-F238E27FC236}">
                  <a16:creationId xmlns:a16="http://schemas.microsoft.com/office/drawing/2014/main" xmlns="" id="{8824261C-481C-4E3F-8C43-FE74B671F90B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747000" y="4816054"/>
              <a:ext cx="19051" cy="281079"/>
            </a:xfrm>
            <a:custGeom>
              <a:avLst/>
              <a:gdLst/>
              <a:ahLst/>
              <a:cxnLst/>
              <a:rect l="0" t="0" r="0" b="0"/>
              <a:pathLst>
                <a:path w="19051" h="281079">
                  <a:moveTo>
                    <a:pt x="19050" y="41696"/>
                  </a:moveTo>
                  <a:lnTo>
                    <a:pt x="19050" y="41696"/>
                  </a:lnTo>
                  <a:lnTo>
                    <a:pt x="18345" y="4160"/>
                  </a:lnTo>
                  <a:lnTo>
                    <a:pt x="17168" y="1855"/>
                  </a:lnTo>
                  <a:lnTo>
                    <a:pt x="15679" y="319"/>
                  </a:lnTo>
                  <a:lnTo>
                    <a:pt x="14686" y="0"/>
                  </a:lnTo>
                  <a:lnTo>
                    <a:pt x="14024" y="493"/>
                  </a:lnTo>
                  <a:lnTo>
                    <a:pt x="13582" y="1528"/>
                  </a:lnTo>
                  <a:lnTo>
                    <a:pt x="14698" y="41624"/>
                  </a:lnTo>
                  <a:lnTo>
                    <a:pt x="17760" y="87300"/>
                  </a:lnTo>
                  <a:lnTo>
                    <a:pt x="18476" y="125465"/>
                  </a:lnTo>
                  <a:lnTo>
                    <a:pt x="18795" y="165945"/>
                  </a:lnTo>
                  <a:lnTo>
                    <a:pt x="17055" y="201811"/>
                  </a:lnTo>
                  <a:lnTo>
                    <a:pt x="13990" y="246006"/>
                  </a:lnTo>
                  <a:lnTo>
                    <a:pt x="11201" y="273917"/>
                  </a:lnTo>
                  <a:lnTo>
                    <a:pt x="9584" y="279061"/>
                  </a:lnTo>
                  <a:lnTo>
                    <a:pt x="7800" y="281078"/>
                  </a:lnTo>
                  <a:lnTo>
                    <a:pt x="5906" y="281012"/>
                  </a:lnTo>
                  <a:lnTo>
                    <a:pt x="0" y="276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2056">
              <a:extLst>
                <a:ext uri="{FF2B5EF4-FFF2-40B4-BE49-F238E27FC236}">
                  <a16:creationId xmlns:a16="http://schemas.microsoft.com/office/drawing/2014/main" xmlns="" id="{211FC645-9F58-4432-BBBC-EFBE708F05C8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743579" y="4842394"/>
              <a:ext cx="119177" cy="231257"/>
            </a:xfrm>
            <a:custGeom>
              <a:avLst/>
              <a:gdLst/>
              <a:ahLst/>
              <a:cxnLst/>
              <a:rect l="0" t="0" r="0" b="0"/>
              <a:pathLst>
                <a:path w="119177" h="231257">
                  <a:moveTo>
                    <a:pt x="54221" y="40756"/>
                  </a:moveTo>
                  <a:lnTo>
                    <a:pt x="54221" y="40756"/>
                  </a:lnTo>
                  <a:lnTo>
                    <a:pt x="70841" y="21183"/>
                  </a:lnTo>
                  <a:lnTo>
                    <a:pt x="94737" y="4618"/>
                  </a:lnTo>
                  <a:lnTo>
                    <a:pt x="106565" y="0"/>
                  </a:lnTo>
                  <a:lnTo>
                    <a:pt x="110988" y="180"/>
                  </a:lnTo>
                  <a:lnTo>
                    <a:pt x="114644" y="1711"/>
                  </a:lnTo>
                  <a:lnTo>
                    <a:pt x="117786" y="4142"/>
                  </a:lnTo>
                  <a:lnTo>
                    <a:pt x="119176" y="8586"/>
                  </a:lnTo>
                  <a:lnTo>
                    <a:pt x="118839" y="21049"/>
                  </a:lnTo>
                  <a:lnTo>
                    <a:pt x="107939" y="47303"/>
                  </a:lnTo>
                  <a:lnTo>
                    <a:pt x="65354" y="91303"/>
                  </a:lnTo>
                  <a:lnTo>
                    <a:pt x="36588" y="111237"/>
                  </a:lnTo>
                  <a:lnTo>
                    <a:pt x="406" y="128067"/>
                  </a:lnTo>
                  <a:lnTo>
                    <a:pt x="0" y="128597"/>
                  </a:lnTo>
                  <a:lnTo>
                    <a:pt x="434" y="128949"/>
                  </a:lnTo>
                  <a:lnTo>
                    <a:pt x="1430" y="129185"/>
                  </a:lnTo>
                  <a:lnTo>
                    <a:pt x="48845" y="164157"/>
                  </a:lnTo>
                  <a:lnTo>
                    <a:pt x="91849" y="210565"/>
                  </a:lnTo>
                  <a:lnTo>
                    <a:pt x="111371" y="231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2057">
              <a:extLst>
                <a:ext uri="{FF2B5EF4-FFF2-40B4-BE49-F238E27FC236}">
                  <a16:creationId xmlns:a16="http://schemas.microsoft.com/office/drawing/2014/main" xmlns="" id="{7725494F-2CD9-44EF-829F-1FCEFFB17C4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937500" y="4863064"/>
              <a:ext cx="215901" cy="193747"/>
            </a:xfrm>
            <a:custGeom>
              <a:avLst/>
              <a:gdLst/>
              <a:ahLst/>
              <a:cxnLst/>
              <a:rect l="0" t="0" r="0" b="0"/>
              <a:pathLst>
                <a:path w="215901" h="193747">
                  <a:moveTo>
                    <a:pt x="0" y="20086"/>
                  </a:moveTo>
                  <a:lnTo>
                    <a:pt x="0" y="20086"/>
                  </a:lnTo>
                  <a:lnTo>
                    <a:pt x="4364" y="9947"/>
                  </a:lnTo>
                  <a:lnTo>
                    <a:pt x="5957" y="0"/>
                  </a:lnTo>
                  <a:lnTo>
                    <a:pt x="9643" y="10944"/>
                  </a:lnTo>
                  <a:lnTo>
                    <a:pt x="12096" y="54472"/>
                  </a:lnTo>
                  <a:lnTo>
                    <a:pt x="13226" y="99027"/>
                  </a:lnTo>
                  <a:lnTo>
                    <a:pt x="17716" y="137550"/>
                  </a:lnTo>
                  <a:lnTo>
                    <a:pt x="23514" y="161194"/>
                  </a:lnTo>
                  <a:lnTo>
                    <a:pt x="27620" y="167467"/>
                  </a:lnTo>
                  <a:lnTo>
                    <a:pt x="31114" y="167729"/>
                  </a:lnTo>
                  <a:lnTo>
                    <a:pt x="40639" y="164257"/>
                  </a:lnTo>
                  <a:lnTo>
                    <a:pt x="48166" y="152366"/>
                  </a:lnTo>
                  <a:lnTo>
                    <a:pt x="63268" y="110068"/>
                  </a:lnTo>
                  <a:lnTo>
                    <a:pt x="65462" y="107591"/>
                  </a:lnTo>
                  <a:lnTo>
                    <a:pt x="68335" y="108056"/>
                  </a:lnTo>
                  <a:lnTo>
                    <a:pt x="75292" y="114217"/>
                  </a:lnTo>
                  <a:lnTo>
                    <a:pt x="92264" y="153358"/>
                  </a:lnTo>
                  <a:lnTo>
                    <a:pt x="114964" y="183916"/>
                  </a:lnTo>
                  <a:lnTo>
                    <a:pt x="125413" y="191677"/>
                  </a:lnTo>
                  <a:lnTo>
                    <a:pt x="130175" y="193746"/>
                  </a:lnTo>
                  <a:lnTo>
                    <a:pt x="135466" y="193009"/>
                  </a:lnTo>
                  <a:lnTo>
                    <a:pt x="146991" y="186546"/>
                  </a:lnTo>
                  <a:lnTo>
                    <a:pt x="165378" y="160894"/>
                  </a:lnTo>
                  <a:lnTo>
                    <a:pt x="177923" y="130880"/>
                  </a:lnTo>
                  <a:lnTo>
                    <a:pt x="189143" y="96844"/>
                  </a:lnTo>
                  <a:lnTo>
                    <a:pt x="199427" y="56000"/>
                  </a:lnTo>
                  <a:lnTo>
                    <a:pt x="206942" y="31668"/>
                  </a:lnTo>
                  <a:lnTo>
                    <a:pt x="215900" y="20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9" name="SMARTInkShape-Group423">
            <a:extLst>
              <a:ext uri="{FF2B5EF4-FFF2-40B4-BE49-F238E27FC236}">
                <a16:creationId xmlns:a16="http://schemas.microsoft.com/office/drawing/2014/main" xmlns="" id="{3A77403D-C2F4-4524-9932-30BC08D83BE9}"/>
              </a:ext>
            </a:extLst>
          </p:cNvPr>
          <p:cNvGrpSpPr/>
          <p:nvPr/>
        </p:nvGrpSpPr>
        <p:grpSpPr>
          <a:xfrm>
            <a:off x="8677074" y="4916538"/>
            <a:ext cx="523693" cy="277763"/>
            <a:chOff x="8677074" y="4916538"/>
            <a:chExt cx="523693" cy="277763"/>
          </a:xfrm>
        </p:grpSpPr>
        <p:sp>
          <p:nvSpPr>
            <p:cNvPr id="304" name="SMARTInkShape-2058">
              <a:extLst>
                <a:ext uri="{FF2B5EF4-FFF2-40B4-BE49-F238E27FC236}">
                  <a16:creationId xmlns:a16="http://schemas.microsoft.com/office/drawing/2014/main" xmlns="" id="{86A0AACA-4049-4BDF-B4A4-A65FC904638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677074" y="4916538"/>
              <a:ext cx="187527" cy="213722"/>
            </a:xfrm>
            <a:custGeom>
              <a:avLst/>
              <a:gdLst/>
              <a:ahLst/>
              <a:cxnLst/>
              <a:rect l="0" t="0" r="0" b="0"/>
              <a:pathLst>
                <a:path w="187527" h="213722">
                  <a:moveTo>
                    <a:pt x="155776" y="36462"/>
                  </a:moveTo>
                  <a:lnTo>
                    <a:pt x="155776" y="36462"/>
                  </a:lnTo>
                  <a:lnTo>
                    <a:pt x="155071" y="21959"/>
                  </a:lnTo>
                  <a:lnTo>
                    <a:pt x="152405" y="13318"/>
                  </a:lnTo>
                  <a:lnTo>
                    <a:pt x="146987" y="6656"/>
                  </a:lnTo>
                  <a:lnTo>
                    <a:pt x="143567" y="3891"/>
                  </a:lnTo>
                  <a:lnTo>
                    <a:pt x="132240" y="819"/>
                  </a:lnTo>
                  <a:lnTo>
                    <a:pt x="125269" y="0"/>
                  </a:lnTo>
                  <a:lnTo>
                    <a:pt x="95231" y="8961"/>
                  </a:lnTo>
                  <a:lnTo>
                    <a:pt x="59520" y="31763"/>
                  </a:lnTo>
                  <a:lnTo>
                    <a:pt x="25499" y="67604"/>
                  </a:lnTo>
                  <a:lnTo>
                    <a:pt x="3189" y="112874"/>
                  </a:lnTo>
                  <a:lnTo>
                    <a:pt x="0" y="141684"/>
                  </a:lnTo>
                  <a:lnTo>
                    <a:pt x="1126" y="155293"/>
                  </a:lnTo>
                  <a:lnTo>
                    <a:pt x="11784" y="177941"/>
                  </a:lnTo>
                  <a:lnTo>
                    <a:pt x="19564" y="187931"/>
                  </a:lnTo>
                  <a:lnTo>
                    <a:pt x="45142" y="202794"/>
                  </a:lnTo>
                  <a:lnTo>
                    <a:pt x="76972" y="211987"/>
                  </a:lnTo>
                  <a:lnTo>
                    <a:pt x="109933" y="213721"/>
                  </a:lnTo>
                  <a:lnTo>
                    <a:pt x="156853" y="203989"/>
                  </a:lnTo>
                  <a:lnTo>
                    <a:pt x="187526" y="195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2059">
              <a:extLst>
                <a:ext uri="{FF2B5EF4-FFF2-40B4-BE49-F238E27FC236}">
                  <a16:creationId xmlns:a16="http://schemas.microsoft.com/office/drawing/2014/main" xmlns="" id="{1AA83816-73DD-496D-8B87-07F3EE0EABF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966199" y="4954765"/>
              <a:ext cx="50802" cy="182386"/>
            </a:xfrm>
            <a:custGeom>
              <a:avLst/>
              <a:gdLst/>
              <a:ahLst/>
              <a:cxnLst/>
              <a:rect l="0" t="0" r="0" b="0"/>
              <a:pathLst>
                <a:path w="50802" h="182386">
                  <a:moveTo>
                    <a:pt x="1" y="10935"/>
                  </a:moveTo>
                  <a:lnTo>
                    <a:pt x="1" y="10935"/>
                  </a:lnTo>
                  <a:lnTo>
                    <a:pt x="0" y="4193"/>
                  </a:lnTo>
                  <a:lnTo>
                    <a:pt x="1412" y="2207"/>
                  </a:lnTo>
                  <a:lnTo>
                    <a:pt x="3764" y="883"/>
                  </a:lnTo>
                  <a:lnTo>
                    <a:pt x="6742" y="0"/>
                  </a:lnTo>
                  <a:lnTo>
                    <a:pt x="10139" y="1528"/>
                  </a:lnTo>
                  <a:lnTo>
                    <a:pt x="17677" y="8871"/>
                  </a:lnTo>
                  <a:lnTo>
                    <a:pt x="26484" y="38388"/>
                  </a:lnTo>
                  <a:lnTo>
                    <a:pt x="30190" y="78414"/>
                  </a:lnTo>
                  <a:lnTo>
                    <a:pt x="34660" y="118182"/>
                  </a:lnTo>
                  <a:lnTo>
                    <a:pt x="44556" y="164715"/>
                  </a:lnTo>
                  <a:lnTo>
                    <a:pt x="50801" y="182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2060">
              <a:extLst>
                <a:ext uri="{FF2B5EF4-FFF2-40B4-BE49-F238E27FC236}">
                  <a16:creationId xmlns:a16="http://schemas.microsoft.com/office/drawing/2014/main" xmlns="" id="{D1BF048B-9FFA-4635-B93A-ECCB64213D3B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909050" y="5124450"/>
              <a:ext cx="171451" cy="6351"/>
            </a:xfrm>
            <a:custGeom>
              <a:avLst/>
              <a:gdLst/>
              <a:ahLst/>
              <a:cxnLst/>
              <a:rect l="0" t="0" r="0" b="0"/>
              <a:pathLst>
                <a:path w="171451" h="6351">
                  <a:moveTo>
                    <a:pt x="0" y="6350"/>
                  </a:moveTo>
                  <a:lnTo>
                    <a:pt x="0" y="6350"/>
                  </a:lnTo>
                  <a:lnTo>
                    <a:pt x="44571" y="4468"/>
                  </a:lnTo>
                  <a:lnTo>
                    <a:pt x="85082" y="883"/>
                  </a:lnTo>
                  <a:lnTo>
                    <a:pt x="128780" y="17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2061">
              <a:extLst>
                <a:ext uri="{FF2B5EF4-FFF2-40B4-BE49-F238E27FC236}">
                  <a16:creationId xmlns:a16="http://schemas.microsoft.com/office/drawing/2014/main" xmlns="" id="{948265AB-A2C8-444E-9997-31250534393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894529" y="4953000"/>
              <a:ext cx="211372" cy="19051"/>
            </a:xfrm>
            <a:custGeom>
              <a:avLst/>
              <a:gdLst/>
              <a:ahLst/>
              <a:cxnLst/>
              <a:rect l="0" t="0" r="0" b="0"/>
              <a:pathLst>
                <a:path w="211372" h="19051">
                  <a:moveTo>
                    <a:pt x="8171" y="19050"/>
                  </a:moveTo>
                  <a:lnTo>
                    <a:pt x="8171" y="19050"/>
                  </a:lnTo>
                  <a:lnTo>
                    <a:pt x="1429" y="12308"/>
                  </a:lnTo>
                  <a:lnTo>
                    <a:pt x="149" y="9616"/>
                  </a:lnTo>
                  <a:lnTo>
                    <a:pt x="0" y="7116"/>
                  </a:lnTo>
                  <a:lnTo>
                    <a:pt x="607" y="4744"/>
                  </a:lnTo>
                  <a:lnTo>
                    <a:pt x="1718" y="3163"/>
                  </a:lnTo>
                  <a:lnTo>
                    <a:pt x="3163" y="2109"/>
                  </a:lnTo>
                  <a:lnTo>
                    <a:pt x="4832" y="1406"/>
                  </a:lnTo>
                  <a:lnTo>
                    <a:pt x="47914" y="185"/>
                  </a:lnTo>
                  <a:lnTo>
                    <a:pt x="78750" y="82"/>
                  </a:lnTo>
                  <a:lnTo>
                    <a:pt x="115974" y="36"/>
                  </a:lnTo>
                  <a:lnTo>
                    <a:pt x="163114" y="10"/>
                  </a:lnTo>
                  <a:lnTo>
                    <a:pt x="211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2062">
              <a:extLst>
                <a:ext uri="{FF2B5EF4-FFF2-40B4-BE49-F238E27FC236}">
                  <a16:creationId xmlns:a16="http://schemas.microsoft.com/office/drawing/2014/main" xmlns="" id="{562F282D-BE48-4E4A-BAB2-A2F3ACD9BD1D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131300" y="5051847"/>
              <a:ext cx="69467" cy="142454"/>
            </a:xfrm>
            <a:custGeom>
              <a:avLst/>
              <a:gdLst/>
              <a:ahLst/>
              <a:cxnLst/>
              <a:rect l="0" t="0" r="0" b="0"/>
              <a:pathLst>
                <a:path w="69467" h="142454">
                  <a:moveTo>
                    <a:pt x="57150" y="9103"/>
                  </a:moveTo>
                  <a:lnTo>
                    <a:pt x="57150" y="9103"/>
                  </a:lnTo>
                  <a:lnTo>
                    <a:pt x="51374" y="4034"/>
                  </a:lnTo>
                  <a:lnTo>
                    <a:pt x="44940" y="264"/>
                  </a:lnTo>
                  <a:lnTo>
                    <a:pt x="35496" y="0"/>
                  </a:lnTo>
                  <a:lnTo>
                    <a:pt x="15556" y="5580"/>
                  </a:lnTo>
                  <a:lnTo>
                    <a:pt x="8561" y="13181"/>
                  </a:lnTo>
                  <a:lnTo>
                    <a:pt x="3805" y="22910"/>
                  </a:lnTo>
                  <a:lnTo>
                    <a:pt x="1691" y="31937"/>
                  </a:lnTo>
                  <a:lnTo>
                    <a:pt x="2633" y="40654"/>
                  </a:lnTo>
                  <a:lnTo>
                    <a:pt x="3872" y="44954"/>
                  </a:lnTo>
                  <a:lnTo>
                    <a:pt x="10893" y="53494"/>
                  </a:lnTo>
                  <a:lnTo>
                    <a:pt x="56533" y="86554"/>
                  </a:lnTo>
                  <a:lnTo>
                    <a:pt x="69276" y="101352"/>
                  </a:lnTo>
                  <a:lnTo>
                    <a:pt x="69466" y="106586"/>
                  </a:lnTo>
                  <a:lnTo>
                    <a:pt x="64035" y="118046"/>
                  </a:lnTo>
                  <a:lnTo>
                    <a:pt x="50802" y="126431"/>
                  </a:lnTo>
                  <a:lnTo>
                    <a:pt x="0" y="142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8" name="SMARTInkShape-Group424">
            <a:extLst>
              <a:ext uri="{FF2B5EF4-FFF2-40B4-BE49-F238E27FC236}">
                <a16:creationId xmlns:a16="http://schemas.microsoft.com/office/drawing/2014/main" xmlns="" id="{B4EF917C-E08D-447B-A2CB-598CE2085AF8}"/>
              </a:ext>
            </a:extLst>
          </p:cNvPr>
          <p:cNvGrpSpPr/>
          <p:nvPr/>
        </p:nvGrpSpPr>
        <p:grpSpPr>
          <a:xfrm>
            <a:off x="7226300" y="5478274"/>
            <a:ext cx="940933" cy="439927"/>
            <a:chOff x="7226300" y="5478274"/>
            <a:chExt cx="940933" cy="439927"/>
          </a:xfrm>
        </p:grpSpPr>
        <p:sp>
          <p:nvSpPr>
            <p:cNvPr id="310" name="SMARTInkShape-2063">
              <a:extLst>
                <a:ext uri="{FF2B5EF4-FFF2-40B4-BE49-F238E27FC236}">
                  <a16:creationId xmlns:a16="http://schemas.microsoft.com/office/drawing/2014/main" xmlns="" id="{9B08C8DD-4BB2-4238-B4B8-59ACA58EAEE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823514" y="5630775"/>
              <a:ext cx="110035" cy="160426"/>
            </a:xfrm>
            <a:custGeom>
              <a:avLst/>
              <a:gdLst/>
              <a:ahLst/>
              <a:cxnLst/>
              <a:rect l="0" t="0" r="0" b="0"/>
              <a:pathLst>
                <a:path w="110035" h="160426">
                  <a:moveTo>
                    <a:pt x="25086" y="14375"/>
                  </a:moveTo>
                  <a:lnTo>
                    <a:pt x="25086" y="14375"/>
                  </a:lnTo>
                  <a:lnTo>
                    <a:pt x="10596" y="46882"/>
                  </a:lnTo>
                  <a:lnTo>
                    <a:pt x="2073" y="94279"/>
                  </a:lnTo>
                  <a:lnTo>
                    <a:pt x="393" y="104059"/>
                  </a:lnTo>
                  <a:lnTo>
                    <a:pt x="157" y="104503"/>
                  </a:lnTo>
                  <a:lnTo>
                    <a:pt x="0" y="104094"/>
                  </a:lnTo>
                  <a:lnTo>
                    <a:pt x="26436" y="59985"/>
                  </a:lnTo>
                  <a:lnTo>
                    <a:pt x="52635" y="18994"/>
                  </a:lnTo>
                  <a:lnTo>
                    <a:pt x="66963" y="5845"/>
                  </a:lnTo>
                  <a:lnTo>
                    <a:pt x="78035" y="0"/>
                  </a:lnTo>
                  <a:lnTo>
                    <a:pt x="82964" y="558"/>
                  </a:lnTo>
                  <a:lnTo>
                    <a:pt x="92202" y="6823"/>
                  </a:lnTo>
                  <a:lnTo>
                    <a:pt x="99130" y="22308"/>
                  </a:lnTo>
                  <a:lnTo>
                    <a:pt x="106997" y="56707"/>
                  </a:lnTo>
                  <a:lnTo>
                    <a:pt x="110034" y="98179"/>
                  </a:lnTo>
                  <a:lnTo>
                    <a:pt x="104739" y="142956"/>
                  </a:lnTo>
                  <a:lnTo>
                    <a:pt x="101286" y="160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2064">
              <a:extLst>
                <a:ext uri="{FF2B5EF4-FFF2-40B4-BE49-F238E27FC236}">
                  <a16:creationId xmlns:a16="http://schemas.microsoft.com/office/drawing/2014/main" xmlns="" id="{B2E61DB2-4ECF-4B13-844D-B1948E1005D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998546" y="5478274"/>
              <a:ext cx="168687" cy="424691"/>
            </a:xfrm>
            <a:custGeom>
              <a:avLst/>
              <a:gdLst/>
              <a:ahLst/>
              <a:cxnLst/>
              <a:rect l="0" t="0" r="0" b="0"/>
              <a:pathLst>
                <a:path w="168687" h="424691">
                  <a:moveTo>
                    <a:pt x="21504" y="14476"/>
                  </a:moveTo>
                  <a:lnTo>
                    <a:pt x="21504" y="14476"/>
                  </a:lnTo>
                  <a:lnTo>
                    <a:pt x="26529" y="2543"/>
                  </a:lnTo>
                  <a:lnTo>
                    <a:pt x="26971" y="171"/>
                  </a:lnTo>
                  <a:lnTo>
                    <a:pt x="27971" y="0"/>
                  </a:lnTo>
                  <a:lnTo>
                    <a:pt x="30963" y="3573"/>
                  </a:lnTo>
                  <a:lnTo>
                    <a:pt x="33243" y="30373"/>
                  </a:lnTo>
                  <a:lnTo>
                    <a:pt x="30014" y="61523"/>
                  </a:lnTo>
                  <a:lnTo>
                    <a:pt x="23875" y="98886"/>
                  </a:lnTo>
                  <a:lnTo>
                    <a:pt x="16443" y="139010"/>
                  </a:lnTo>
                  <a:lnTo>
                    <a:pt x="10318" y="178480"/>
                  </a:lnTo>
                  <a:lnTo>
                    <a:pt x="5243" y="213661"/>
                  </a:lnTo>
                  <a:lnTo>
                    <a:pt x="0" y="253597"/>
                  </a:lnTo>
                  <a:lnTo>
                    <a:pt x="818" y="258557"/>
                  </a:lnTo>
                  <a:lnTo>
                    <a:pt x="2069" y="259747"/>
                  </a:lnTo>
                  <a:lnTo>
                    <a:pt x="3608" y="258423"/>
                  </a:lnTo>
                  <a:lnTo>
                    <a:pt x="30334" y="215678"/>
                  </a:lnTo>
                  <a:lnTo>
                    <a:pt x="41905" y="188432"/>
                  </a:lnTo>
                  <a:lnTo>
                    <a:pt x="44277" y="186186"/>
                  </a:lnTo>
                  <a:lnTo>
                    <a:pt x="46564" y="185393"/>
                  </a:lnTo>
                  <a:lnTo>
                    <a:pt x="48794" y="185571"/>
                  </a:lnTo>
                  <a:lnTo>
                    <a:pt x="53153" y="193294"/>
                  </a:lnTo>
                  <a:lnTo>
                    <a:pt x="63337" y="213509"/>
                  </a:lnTo>
                  <a:lnTo>
                    <a:pt x="85741" y="242253"/>
                  </a:lnTo>
                  <a:lnTo>
                    <a:pt x="104272" y="255140"/>
                  </a:lnTo>
                  <a:lnTo>
                    <a:pt x="111254" y="255353"/>
                  </a:lnTo>
                  <a:lnTo>
                    <a:pt x="126539" y="249943"/>
                  </a:lnTo>
                  <a:lnTo>
                    <a:pt x="138977" y="238603"/>
                  </a:lnTo>
                  <a:lnTo>
                    <a:pt x="148503" y="223449"/>
                  </a:lnTo>
                  <a:lnTo>
                    <a:pt x="160666" y="176661"/>
                  </a:lnTo>
                  <a:lnTo>
                    <a:pt x="155689" y="221090"/>
                  </a:lnTo>
                  <a:lnTo>
                    <a:pt x="158472" y="263529"/>
                  </a:lnTo>
                  <a:lnTo>
                    <a:pt x="163753" y="297322"/>
                  </a:lnTo>
                  <a:lnTo>
                    <a:pt x="168686" y="332096"/>
                  </a:lnTo>
                  <a:lnTo>
                    <a:pt x="168528" y="364015"/>
                  </a:lnTo>
                  <a:lnTo>
                    <a:pt x="160461" y="390901"/>
                  </a:lnTo>
                  <a:lnTo>
                    <a:pt x="154359" y="403009"/>
                  </a:lnTo>
                  <a:lnTo>
                    <a:pt x="138171" y="418345"/>
                  </a:lnTo>
                  <a:lnTo>
                    <a:pt x="128915" y="423422"/>
                  </a:lnTo>
                  <a:lnTo>
                    <a:pt x="119922" y="424690"/>
                  </a:lnTo>
                  <a:lnTo>
                    <a:pt x="102404" y="420454"/>
                  </a:lnTo>
                  <a:lnTo>
                    <a:pt x="96604" y="417067"/>
                  </a:lnTo>
                  <a:lnTo>
                    <a:pt x="90159" y="409540"/>
                  </a:lnTo>
                  <a:lnTo>
                    <a:pt x="89852" y="404147"/>
                  </a:lnTo>
                  <a:lnTo>
                    <a:pt x="93273" y="390628"/>
                  </a:lnTo>
                  <a:lnTo>
                    <a:pt x="100395" y="384483"/>
                  </a:lnTo>
                  <a:lnTo>
                    <a:pt x="148504" y="363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2065">
              <a:extLst>
                <a:ext uri="{FF2B5EF4-FFF2-40B4-BE49-F238E27FC236}">
                  <a16:creationId xmlns:a16="http://schemas.microsoft.com/office/drawing/2014/main" xmlns="" id="{46815569-0AE0-4625-8C38-0EEDFD1275BA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680129" y="5854700"/>
              <a:ext cx="371672" cy="19051"/>
            </a:xfrm>
            <a:custGeom>
              <a:avLst/>
              <a:gdLst/>
              <a:ahLst/>
              <a:cxnLst/>
              <a:rect l="0" t="0" r="0" b="0"/>
              <a:pathLst>
                <a:path w="37167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32260" y="13980"/>
                  </a:lnTo>
                  <a:lnTo>
                    <a:pt x="70537" y="10211"/>
                  </a:lnTo>
                  <a:lnTo>
                    <a:pt x="97538" y="8924"/>
                  </a:lnTo>
                  <a:lnTo>
                    <a:pt x="128943" y="8066"/>
                  </a:lnTo>
                  <a:lnTo>
                    <a:pt x="163285" y="7494"/>
                  </a:lnTo>
                  <a:lnTo>
                    <a:pt x="196058" y="7112"/>
                  </a:lnTo>
                  <a:lnTo>
                    <a:pt x="227784" y="6858"/>
                  </a:lnTo>
                  <a:lnTo>
                    <a:pt x="258814" y="6689"/>
                  </a:lnTo>
                  <a:lnTo>
                    <a:pt x="285144" y="5871"/>
                  </a:lnTo>
                  <a:lnTo>
                    <a:pt x="329452" y="3080"/>
                  </a:lnTo>
                  <a:lnTo>
                    <a:pt x="371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2066">
              <a:extLst>
                <a:ext uri="{FF2B5EF4-FFF2-40B4-BE49-F238E27FC236}">
                  <a16:creationId xmlns:a16="http://schemas.microsoft.com/office/drawing/2014/main" xmlns="" id="{1F5EF0C5-DD55-40C9-9B9E-6154A601F79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778750" y="5880100"/>
              <a:ext cx="285751" cy="38101"/>
            </a:xfrm>
            <a:custGeom>
              <a:avLst/>
              <a:gdLst/>
              <a:ahLst/>
              <a:cxnLst/>
              <a:rect l="0" t="0" r="0" b="0"/>
              <a:pathLst>
                <a:path w="285751" h="38101">
                  <a:moveTo>
                    <a:pt x="0" y="38100"/>
                  </a:moveTo>
                  <a:lnTo>
                    <a:pt x="0" y="38100"/>
                  </a:lnTo>
                  <a:lnTo>
                    <a:pt x="41837" y="31619"/>
                  </a:lnTo>
                  <a:lnTo>
                    <a:pt x="65285" y="27430"/>
                  </a:lnTo>
                  <a:lnTo>
                    <a:pt x="92207" y="22520"/>
                  </a:lnTo>
                  <a:lnTo>
                    <a:pt x="125677" y="17835"/>
                  </a:lnTo>
                  <a:lnTo>
                    <a:pt x="163512" y="13301"/>
                  </a:lnTo>
                  <a:lnTo>
                    <a:pt x="204258" y="8868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2067">
              <a:extLst>
                <a:ext uri="{FF2B5EF4-FFF2-40B4-BE49-F238E27FC236}">
                  <a16:creationId xmlns:a16="http://schemas.microsoft.com/office/drawing/2014/main" xmlns="" id="{C7965A61-B67D-4431-810A-F7E0D96A4229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226300" y="5633333"/>
              <a:ext cx="266701" cy="5468"/>
            </a:xfrm>
            <a:custGeom>
              <a:avLst/>
              <a:gdLst/>
              <a:ahLst/>
              <a:cxnLst/>
              <a:rect l="0" t="0" r="0" b="0"/>
              <a:pathLst>
                <a:path w="266701" h="5468">
                  <a:moveTo>
                    <a:pt x="0" y="5467"/>
                  </a:moveTo>
                  <a:lnTo>
                    <a:pt x="0" y="5467"/>
                  </a:lnTo>
                  <a:lnTo>
                    <a:pt x="37902" y="5467"/>
                  </a:lnTo>
                  <a:lnTo>
                    <a:pt x="76582" y="3586"/>
                  </a:lnTo>
                  <a:lnTo>
                    <a:pt x="122937" y="1103"/>
                  </a:lnTo>
                  <a:lnTo>
                    <a:pt x="169409" y="0"/>
                  </a:lnTo>
                  <a:lnTo>
                    <a:pt x="210289" y="1391"/>
                  </a:lnTo>
                  <a:lnTo>
                    <a:pt x="26670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2068">
              <a:extLst>
                <a:ext uri="{FF2B5EF4-FFF2-40B4-BE49-F238E27FC236}">
                  <a16:creationId xmlns:a16="http://schemas.microsoft.com/office/drawing/2014/main" xmlns="" id="{53CFFD62-C135-460A-ACAB-40D026078EF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276603" y="5708650"/>
              <a:ext cx="197348" cy="24107"/>
            </a:xfrm>
            <a:custGeom>
              <a:avLst/>
              <a:gdLst/>
              <a:ahLst/>
              <a:cxnLst/>
              <a:rect l="0" t="0" r="0" b="0"/>
              <a:pathLst>
                <a:path w="197348" h="24107">
                  <a:moveTo>
                    <a:pt x="13197" y="19050"/>
                  </a:moveTo>
                  <a:lnTo>
                    <a:pt x="13197" y="19050"/>
                  </a:lnTo>
                  <a:lnTo>
                    <a:pt x="3083" y="19050"/>
                  </a:lnTo>
                  <a:lnTo>
                    <a:pt x="810" y="19755"/>
                  </a:lnTo>
                  <a:lnTo>
                    <a:pt x="0" y="20932"/>
                  </a:lnTo>
                  <a:lnTo>
                    <a:pt x="166" y="22421"/>
                  </a:lnTo>
                  <a:lnTo>
                    <a:pt x="38740" y="24106"/>
                  </a:lnTo>
                  <a:lnTo>
                    <a:pt x="75820" y="21768"/>
                  </a:lnTo>
                  <a:lnTo>
                    <a:pt x="121934" y="14613"/>
                  </a:lnTo>
                  <a:lnTo>
                    <a:pt x="163830" y="6495"/>
                  </a:lnTo>
                  <a:lnTo>
                    <a:pt x="1973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2069">
              <a:extLst>
                <a:ext uri="{FF2B5EF4-FFF2-40B4-BE49-F238E27FC236}">
                  <a16:creationId xmlns:a16="http://schemas.microsoft.com/office/drawing/2014/main" xmlns="" id="{8FF7812D-B1D5-4FC8-9995-F7DEEC4C0E7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499350" y="5575300"/>
              <a:ext cx="68994" cy="196851"/>
            </a:xfrm>
            <a:custGeom>
              <a:avLst/>
              <a:gdLst/>
              <a:ahLst/>
              <a:cxnLst/>
              <a:rect l="0" t="0" r="0" b="0"/>
              <a:pathLst>
                <a:path w="68994" h="196851">
                  <a:moveTo>
                    <a:pt x="31750" y="0"/>
                  </a:moveTo>
                  <a:lnTo>
                    <a:pt x="31750" y="0"/>
                  </a:lnTo>
                  <a:lnTo>
                    <a:pt x="25008" y="3371"/>
                  </a:lnTo>
                  <a:lnTo>
                    <a:pt x="23022" y="5069"/>
                  </a:lnTo>
                  <a:lnTo>
                    <a:pt x="20815" y="8838"/>
                  </a:lnTo>
                  <a:lnTo>
                    <a:pt x="23598" y="16628"/>
                  </a:lnTo>
                  <a:lnTo>
                    <a:pt x="50249" y="55106"/>
                  </a:lnTo>
                  <a:lnTo>
                    <a:pt x="63254" y="75057"/>
                  </a:lnTo>
                  <a:lnTo>
                    <a:pt x="68565" y="97564"/>
                  </a:lnTo>
                  <a:lnTo>
                    <a:pt x="68993" y="109493"/>
                  </a:lnTo>
                  <a:lnTo>
                    <a:pt x="60061" y="134036"/>
                  </a:lnTo>
                  <a:lnTo>
                    <a:pt x="44333" y="156938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2070">
              <a:extLst>
                <a:ext uri="{FF2B5EF4-FFF2-40B4-BE49-F238E27FC236}">
                  <a16:creationId xmlns:a16="http://schemas.microsoft.com/office/drawing/2014/main" xmlns="" id="{F053B131-3527-4810-A1B0-9CB0142FC0EC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667706" y="5640974"/>
              <a:ext cx="123053" cy="114889"/>
            </a:xfrm>
            <a:custGeom>
              <a:avLst/>
              <a:gdLst/>
              <a:ahLst/>
              <a:cxnLst/>
              <a:rect l="0" t="0" r="0" b="0"/>
              <a:pathLst>
                <a:path w="123053" h="114889">
                  <a:moveTo>
                    <a:pt x="111044" y="10526"/>
                  </a:moveTo>
                  <a:lnTo>
                    <a:pt x="111044" y="10526"/>
                  </a:lnTo>
                  <a:lnTo>
                    <a:pt x="69116" y="400"/>
                  </a:lnTo>
                  <a:lnTo>
                    <a:pt x="43430" y="0"/>
                  </a:lnTo>
                  <a:lnTo>
                    <a:pt x="26431" y="4907"/>
                  </a:lnTo>
                  <a:lnTo>
                    <a:pt x="13231" y="17436"/>
                  </a:lnTo>
                  <a:lnTo>
                    <a:pt x="4071" y="34764"/>
                  </a:lnTo>
                  <a:lnTo>
                    <a:pt x="0" y="54224"/>
                  </a:lnTo>
                  <a:lnTo>
                    <a:pt x="3835" y="74632"/>
                  </a:lnTo>
                  <a:lnTo>
                    <a:pt x="7822" y="85014"/>
                  </a:lnTo>
                  <a:lnTo>
                    <a:pt x="21658" y="100311"/>
                  </a:lnTo>
                  <a:lnTo>
                    <a:pt x="30287" y="106366"/>
                  </a:lnTo>
                  <a:lnTo>
                    <a:pt x="51162" y="113094"/>
                  </a:lnTo>
                  <a:lnTo>
                    <a:pt x="62657" y="114888"/>
                  </a:lnTo>
                  <a:lnTo>
                    <a:pt x="84835" y="111237"/>
                  </a:lnTo>
                  <a:lnTo>
                    <a:pt x="104334" y="101853"/>
                  </a:lnTo>
                  <a:lnTo>
                    <a:pt x="117704" y="88275"/>
                  </a:lnTo>
                  <a:lnTo>
                    <a:pt x="122705" y="70951"/>
                  </a:lnTo>
                  <a:lnTo>
                    <a:pt x="123052" y="61393"/>
                  </a:lnTo>
                  <a:lnTo>
                    <a:pt x="117792" y="45128"/>
                  </a:lnTo>
                  <a:lnTo>
                    <a:pt x="113426" y="37827"/>
                  </a:lnTo>
                  <a:lnTo>
                    <a:pt x="107692" y="32960"/>
                  </a:lnTo>
                  <a:lnTo>
                    <a:pt x="93797" y="27552"/>
                  </a:lnTo>
                  <a:lnTo>
                    <a:pt x="83858" y="27030"/>
                  </a:lnTo>
                  <a:lnTo>
                    <a:pt x="72944" y="29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5" name="SMARTInkShape-Group425">
            <a:extLst>
              <a:ext uri="{FF2B5EF4-FFF2-40B4-BE49-F238E27FC236}">
                <a16:creationId xmlns:a16="http://schemas.microsoft.com/office/drawing/2014/main" xmlns="" id="{C44E7223-BF0E-499B-B066-129CFBF4DF75}"/>
              </a:ext>
            </a:extLst>
          </p:cNvPr>
          <p:cNvGrpSpPr/>
          <p:nvPr/>
        </p:nvGrpSpPr>
        <p:grpSpPr>
          <a:xfrm>
            <a:off x="8521674" y="5551666"/>
            <a:ext cx="735219" cy="384752"/>
            <a:chOff x="8521674" y="5551666"/>
            <a:chExt cx="735219" cy="384752"/>
          </a:xfrm>
        </p:grpSpPr>
        <p:sp>
          <p:nvSpPr>
            <p:cNvPr id="319" name="SMARTInkShape-2071">
              <a:extLst>
                <a:ext uri="{FF2B5EF4-FFF2-40B4-BE49-F238E27FC236}">
                  <a16:creationId xmlns:a16="http://schemas.microsoft.com/office/drawing/2014/main" xmlns="" id="{7E9DEF0E-DE6F-4F5D-8485-138F2AA6F56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521674" y="5698239"/>
              <a:ext cx="127027" cy="124712"/>
            </a:xfrm>
            <a:custGeom>
              <a:avLst/>
              <a:gdLst/>
              <a:ahLst/>
              <a:cxnLst/>
              <a:rect l="0" t="0" r="0" b="0"/>
              <a:pathLst>
                <a:path w="127027" h="124712">
                  <a:moveTo>
                    <a:pt x="114326" y="23111"/>
                  </a:moveTo>
                  <a:lnTo>
                    <a:pt x="114326" y="23111"/>
                  </a:lnTo>
                  <a:lnTo>
                    <a:pt x="84439" y="5434"/>
                  </a:lnTo>
                  <a:lnTo>
                    <a:pt x="64078" y="0"/>
                  </a:lnTo>
                  <a:lnTo>
                    <a:pt x="49189" y="2491"/>
                  </a:lnTo>
                  <a:lnTo>
                    <a:pt x="41268" y="5131"/>
                  </a:lnTo>
                  <a:lnTo>
                    <a:pt x="26822" y="19353"/>
                  </a:lnTo>
                  <a:lnTo>
                    <a:pt x="3673" y="62977"/>
                  </a:lnTo>
                  <a:lnTo>
                    <a:pt x="0" y="81751"/>
                  </a:lnTo>
                  <a:lnTo>
                    <a:pt x="8" y="89721"/>
                  </a:lnTo>
                  <a:lnTo>
                    <a:pt x="2131" y="95740"/>
                  </a:lnTo>
                  <a:lnTo>
                    <a:pt x="10133" y="104309"/>
                  </a:lnTo>
                  <a:lnTo>
                    <a:pt x="15937" y="104760"/>
                  </a:lnTo>
                  <a:lnTo>
                    <a:pt x="29910" y="99616"/>
                  </a:lnTo>
                  <a:lnTo>
                    <a:pt x="60466" y="79066"/>
                  </a:lnTo>
                  <a:lnTo>
                    <a:pt x="75397" y="62269"/>
                  </a:lnTo>
                  <a:lnTo>
                    <a:pt x="79385" y="55096"/>
                  </a:lnTo>
                  <a:lnTo>
                    <a:pt x="80449" y="55017"/>
                  </a:lnTo>
                  <a:lnTo>
                    <a:pt x="100169" y="98929"/>
                  </a:lnTo>
                  <a:lnTo>
                    <a:pt x="127026" y="124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2072">
              <a:extLst>
                <a:ext uri="{FF2B5EF4-FFF2-40B4-BE49-F238E27FC236}">
                  <a16:creationId xmlns:a16="http://schemas.microsoft.com/office/drawing/2014/main" xmlns="" id="{138C55A5-0F23-4813-98A8-7B06FC282AA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699500" y="5700771"/>
              <a:ext cx="93827" cy="235616"/>
            </a:xfrm>
            <a:custGeom>
              <a:avLst/>
              <a:gdLst/>
              <a:ahLst/>
              <a:cxnLst/>
              <a:rect l="0" t="0" r="0" b="0"/>
              <a:pathLst>
                <a:path w="93827" h="235616">
                  <a:moveTo>
                    <a:pt x="25400" y="45979"/>
                  </a:moveTo>
                  <a:lnTo>
                    <a:pt x="25400" y="45979"/>
                  </a:lnTo>
                  <a:lnTo>
                    <a:pt x="25400" y="84703"/>
                  </a:lnTo>
                  <a:lnTo>
                    <a:pt x="25400" y="124637"/>
                  </a:lnTo>
                  <a:lnTo>
                    <a:pt x="28770" y="168847"/>
                  </a:lnTo>
                  <a:lnTo>
                    <a:pt x="26091" y="215777"/>
                  </a:lnTo>
                  <a:lnTo>
                    <a:pt x="21449" y="233480"/>
                  </a:lnTo>
                  <a:lnTo>
                    <a:pt x="20649" y="235185"/>
                  </a:lnTo>
                  <a:lnTo>
                    <a:pt x="20117" y="235615"/>
                  </a:lnTo>
                  <a:lnTo>
                    <a:pt x="19365" y="219368"/>
                  </a:lnTo>
                  <a:lnTo>
                    <a:pt x="25886" y="178728"/>
                  </a:lnTo>
                  <a:lnTo>
                    <a:pt x="31024" y="138845"/>
                  </a:lnTo>
                  <a:lnTo>
                    <a:pt x="37071" y="95014"/>
                  </a:lnTo>
                  <a:lnTo>
                    <a:pt x="46815" y="54366"/>
                  </a:lnTo>
                  <a:lnTo>
                    <a:pt x="60178" y="9065"/>
                  </a:lnTo>
                  <a:lnTo>
                    <a:pt x="65081" y="1351"/>
                  </a:lnTo>
                  <a:lnTo>
                    <a:pt x="68788" y="0"/>
                  </a:lnTo>
                  <a:lnTo>
                    <a:pt x="78550" y="379"/>
                  </a:lnTo>
                  <a:lnTo>
                    <a:pt x="83411" y="4995"/>
                  </a:lnTo>
                  <a:lnTo>
                    <a:pt x="92576" y="21414"/>
                  </a:lnTo>
                  <a:lnTo>
                    <a:pt x="93826" y="40941"/>
                  </a:lnTo>
                  <a:lnTo>
                    <a:pt x="92184" y="51087"/>
                  </a:lnTo>
                  <a:lnTo>
                    <a:pt x="82834" y="68005"/>
                  </a:lnTo>
                  <a:lnTo>
                    <a:pt x="76389" y="75480"/>
                  </a:lnTo>
                  <a:lnTo>
                    <a:pt x="59821" y="85667"/>
                  </a:lnTo>
                  <a:lnTo>
                    <a:pt x="34423" y="93486"/>
                  </a:lnTo>
                  <a:lnTo>
                    <a:pt x="27181" y="94584"/>
                  </a:lnTo>
                  <a:lnTo>
                    <a:pt x="15373" y="92041"/>
                  </a:lnTo>
                  <a:lnTo>
                    <a:pt x="0" y="840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2073">
              <a:extLst>
                <a:ext uri="{FF2B5EF4-FFF2-40B4-BE49-F238E27FC236}">
                  <a16:creationId xmlns:a16="http://schemas.microsoft.com/office/drawing/2014/main" xmlns="" id="{E06F541C-1F5C-44FC-ABF7-E929DDBA8B4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809625" y="5695005"/>
              <a:ext cx="109180" cy="241413"/>
            </a:xfrm>
            <a:custGeom>
              <a:avLst/>
              <a:gdLst/>
              <a:ahLst/>
              <a:cxnLst/>
              <a:rect l="0" t="0" r="0" b="0"/>
              <a:pathLst>
                <a:path w="109180" h="241413">
                  <a:moveTo>
                    <a:pt x="35925" y="108895"/>
                  </a:moveTo>
                  <a:lnTo>
                    <a:pt x="35925" y="108895"/>
                  </a:lnTo>
                  <a:lnTo>
                    <a:pt x="23715" y="156458"/>
                  </a:lnTo>
                  <a:lnTo>
                    <a:pt x="12450" y="203349"/>
                  </a:lnTo>
                  <a:lnTo>
                    <a:pt x="30" y="239937"/>
                  </a:lnTo>
                  <a:lnTo>
                    <a:pt x="0" y="241412"/>
                  </a:lnTo>
                  <a:lnTo>
                    <a:pt x="686" y="240984"/>
                  </a:lnTo>
                  <a:lnTo>
                    <a:pt x="10227" y="220045"/>
                  </a:lnTo>
                  <a:lnTo>
                    <a:pt x="25018" y="178517"/>
                  </a:lnTo>
                  <a:lnTo>
                    <a:pt x="36723" y="136546"/>
                  </a:lnTo>
                  <a:lnTo>
                    <a:pt x="49685" y="90845"/>
                  </a:lnTo>
                  <a:lnTo>
                    <a:pt x="64853" y="51719"/>
                  </a:lnTo>
                  <a:lnTo>
                    <a:pt x="86742" y="8074"/>
                  </a:lnTo>
                  <a:lnTo>
                    <a:pt x="93318" y="586"/>
                  </a:lnTo>
                  <a:lnTo>
                    <a:pt x="96764" y="0"/>
                  </a:lnTo>
                  <a:lnTo>
                    <a:pt x="100474" y="1021"/>
                  </a:lnTo>
                  <a:lnTo>
                    <a:pt x="104357" y="3112"/>
                  </a:lnTo>
                  <a:lnTo>
                    <a:pt x="108672" y="18606"/>
                  </a:lnTo>
                  <a:lnTo>
                    <a:pt x="109179" y="41955"/>
                  </a:lnTo>
                  <a:lnTo>
                    <a:pt x="100825" y="80751"/>
                  </a:lnTo>
                  <a:lnTo>
                    <a:pt x="90874" y="101561"/>
                  </a:lnTo>
                  <a:lnTo>
                    <a:pt x="77516" y="116454"/>
                  </a:lnTo>
                  <a:lnTo>
                    <a:pt x="63582" y="126366"/>
                  </a:lnTo>
                  <a:lnTo>
                    <a:pt x="52685" y="130771"/>
                  </a:lnTo>
                  <a:lnTo>
                    <a:pt x="48509" y="129829"/>
                  </a:lnTo>
                  <a:lnTo>
                    <a:pt x="45020" y="127085"/>
                  </a:lnTo>
                  <a:lnTo>
                    <a:pt x="35925" y="115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2074">
              <a:extLst>
                <a:ext uri="{FF2B5EF4-FFF2-40B4-BE49-F238E27FC236}">
                  <a16:creationId xmlns:a16="http://schemas.microsoft.com/office/drawing/2014/main" xmlns="" id="{177FD553-BA58-45B2-AAB2-1E1A28568E3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972550" y="5551666"/>
              <a:ext cx="66680" cy="271285"/>
            </a:xfrm>
            <a:custGeom>
              <a:avLst/>
              <a:gdLst/>
              <a:ahLst/>
              <a:cxnLst/>
              <a:rect l="0" t="0" r="0" b="0"/>
              <a:pathLst>
                <a:path w="66680" h="271285">
                  <a:moveTo>
                    <a:pt x="38100" y="10934"/>
                  </a:moveTo>
                  <a:lnTo>
                    <a:pt x="38100" y="10934"/>
                  </a:lnTo>
                  <a:lnTo>
                    <a:pt x="44841" y="4192"/>
                  </a:lnTo>
                  <a:lnTo>
                    <a:pt x="53796" y="882"/>
                  </a:lnTo>
                  <a:lnTo>
                    <a:pt x="59148" y="0"/>
                  </a:lnTo>
                  <a:lnTo>
                    <a:pt x="62715" y="1528"/>
                  </a:lnTo>
                  <a:lnTo>
                    <a:pt x="65094" y="4663"/>
                  </a:lnTo>
                  <a:lnTo>
                    <a:pt x="66679" y="8870"/>
                  </a:lnTo>
                  <a:lnTo>
                    <a:pt x="58797" y="41759"/>
                  </a:lnTo>
                  <a:lnTo>
                    <a:pt x="48710" y="75198"/>
                  </a:lnTo>
                  <a:lnTo>
                    <a:pt x="37877" y="113579"/>
                  </a:lnTo>
                  <a:lnTo>
                    <a:pt x="28358" y="154156"/>
                  </a:lnTo>
                  <a:lnTo>
                    <a:pt x="19423" y="191945"/>
                  </a:lnTo>
                  <a:lnTo>
                    <a:pt x="8341" y="237428"/>
                  </a:lnTo>
                  <a:lnTo>
                    <a:pt x="0" y="271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2075">
              <a:extLst>
                <a:ext uri="{FF2B5EF4-FFF2-40B4-BE49-F238E27FC236}">
                  <a16:creationId xmlns:a16="http://schemas.microsoft.com/office/drawing/2014/main" xmlns="" id="{65E6060A-773D-4EA8-8A53-794814FBA5F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048850" y="5600700"/>
              <a:ext cx="44351" cy="177961"/>
            </a:xfrm>
            <a:custGeom>
              <a:avLst/>
              <a:gdLst/>
              <a:ahLst/>
              <a:cxnLst/>
              <a:rect l="0" t="0" r="0" b="0"/>
              <a:pathLst>
                <a:path w="44351" h="177961">
                  <a:moveTo>
                    <a:pt x="12600" y="107950"/>
                  </a:moveTo>
                  <a:lnTo>
                    <a:pt x="12600" y="107950"/>
                  </a:lnTo>
                  <a:lnTo>
                    <a:pt x="2474" y="149172"/>
                  </a:lnTo>
                  <a:lnTo>
                    <a:pt x="126" y="177960"/>
                  </a:lnTo>
                  <a:lnTo>
                    <a:pt x="0" y="175285"/>
                  </a:lnTo>
                  <a:lnTo>
                    <a:pt x="10058" y="138967"/>
                  </a:lnTo>
                  <a:lnTo>
                    <a:pt x="17585" y="105273"/>
                  </a:lnTo>
                  <a:lnTo>
                    <a:pt x="25635" y="70541"/>
                  </a:lnTo>
                  <a:lnTo>
                    <a:pt x="36218" y="28661"/>
                  </a:lnTo>
                  <a:lnTo>
                    <a:pt x="44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2076">
              <a:extLst>
                <a:ext uri="{FF2B5EF4-FFF2-40B4-BE49-F238E27FC236}">
                  <a16:creationId xmlns:a16="http://schemas.microsoft.com/office/drawing/2014/main" xmlns="" id="{523AB852-313E-42D0-8A39-EB85B412438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105900" y="5675794"/>
              <a:ext cx="150993" cy="140807"/>
            </a:xfrm>
            <a:custGeom>
              <a:avLst/>
              <a:gdLst/>
              <a:ahLst/>
              <a:cxnLst/>
              <a:rect l="0" t="0" r="0" b="0"/>
              <a:pathLst>
                <a:path w="150993" h="140807">
                  <a:moveTo>
                    <a:pt x="0" y="7456"/>
                  </a:moveTo>
                  <a:lnTo>
                    <a:pt x="0" y="7456"/>
                  </a:lnTo>
                  <a:lnTo>
                    <a:pt x="705" y="17595"/>
                  </a:lnTo>
                  <a:lnTo>
                    <a:pt x="5069" y="28412"/>
                  </a:lnTo>
                  <a:lnTo>
                    <a:pt x="8837" y="33938"/>
                  </a:lnTo>
                  <a:lnTo>
                    <a:pt x="12948" y="34989"/>
                  </a:lnTo>
                  <a:lnTo>
                    <a:pt x="47713" y="29905"/>
                  </a:lnTo>
                  <a:lnTo>
                    <a:pt x="62129" y="20491"/>
                  </a:lnTo>
                  <a:lnTo>
                    <a:pt x="68935" y="14029"/>
                  </a:lnTo>
                  <a:lnTo>
                    <a:pt x="71356" y="9016"/>
                  </a:lnTo>
                  <a:lnTo>
                    <a:pt x="70854" y="4969"/>
                  </a:lnTo>
                  <a:lnTo>
                    <a:pt x="68403" y="1564"/>
                  </a:lnTo>
                  <a:lnTo>
                    <a:pt x="63946" y="0"/>
                  </a:lnTo>
                  <a:lnTo>
                    <a:pt x="51469" y="144"/>
                  </a:lnTo>
                  <a:lnTo>
                    <a:pt x="36516" y="8204"/>
                  </a:lnTo>
                  <a:lnTo>
                    <a:pt x="7292" y="36375"/>
                  </a:lnTo>
                  <a:lnTo>
                    <a:pt x="4156" y="44374"/>
                  </a:lnTo>
                  <a:lnTo>
                    <a:pt x="4435" y="60788"/>
                  </a:lnTo>
                  <a:lnTo>
                    <a:pt x="7895" y="67705"/>
                  </a:lnTo>
                  <a:lnTo>
                    <a:pt x="19266" y="79154"/>
                  </a:lnTo>
                  <a:lnTo>
                    <a:pt x="35609" y="85183"/>
                  </a:lnTo>
                  <a:lnTo>
                    <a:pt x="44906" y="86791"/>
                  </a:lnTo>
                  <a:lnTo>
                    <a:pt x="81587" y="78940"/>
                  </a:lnTo>
                  <a:lnTo>
                    <a:pt x="113623" y="59838"/>
                  </a:lnTo>
                  <a:lnTo>
                    <a:pt x="126464" y="40614"/>
                  </a:lnTo>
                  <a:lnTo>
                    <a:pt x="130876" y="29562"/>
                  </a:lnTo>
                  <a:lnTo>
                    <a:pt x="131700" y="20782"/>
                  </a:lnTo>
                  <a:lnTo>
                    <a:pt x="130134" y="13518"/>
                  </a:lnTo>
                  <a:lnTo>
                    <a:pt x="126972" y="7264"/>
                  </a:lnTo>
                  <a:lnTo>
                    <a:pt x="122748" y="7328"/>
                  </a:lnTo>
                  <a:lnTo>
                    <a:pt x="112409" y="18688"/>
                  </a:lnTo>
                  <a:lnTo>
                    <a:pt x="110217" y="26939"/>
                  </a:lnTo>
                  <a:lnTo>
                    <a:pt x="111544" y="45513"/>
                  </a:lnTo>
                  <a:lnTo>
                    <a:pt x="123596" y="75804"/>
                  </a:lnTo>
                  <a:lnTo>
                    <a:pt x="148174" y="111163"/>
                  </a:lnTo>
                  <a:lnTo>
                    <a:pt x="150992" y="123163"/>
                  </a:lnTo>
                  <a:lnTo>
                    <a:pt x="148638" y="127633"/>
                  </a:lnTo>
                  <a:lnTo>
                    <a:pt x="127000" y="140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8" name="SMARTInkShape-Group426">
            <a:extLst>
              <a:ext uri="{FF2B5EF4-FFF2-40B4-BE49-F238E27FC236}">
                <a16:creationId xmlns:a16="http://schemas.microsoft.com/office/drawing/2014/main" xmlns="" id="{976F328F-D382-413E-AE84-DC1C3ECCD000}"/>
              </a:ext>
            </a:extLst>
          </p:cNvPr>
          <p:cNvGrpSpPr/>
          <p:nvPr/>
        </p:nvGrpSpPr>
        <p:grpSpPr>
          <a:xfrm>
            <a:off x="9544050" y="5486400"/>
            <a:ext cx="190501" cy="288859"/>
            <a:chOff x="9544050" y="5486400"/>
            <a:chExt cx="190501" cy="288859"/>
          </a:xfrm>
        </p:grpSpPr>
        <p:sp>
          <p:nvSpPr>
            <p:cNvPr id="326" name="SMARTInkShape-2077">
              <a:extLst>
                <a:ext uri="{FF2B5EF4-FFF2-40B4-BE49-F238E27FC236}">
                  <a16:creationId xmlns:a16="http://schemas.microsoft.com/office/drawing/2014/main" xmlns="" id="{7D436A08-E4C8-4895-919C-F1B7FCD98A1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565405" y="5486400"/>
              <a:ext cx="121070" cy="288859"/>
            </a:xfrm>
            <a:custGeom>
              <a:avLst/>
              <a:gdLst/>
              <a:ahLst/>
              <a:cxnLst/>
              <a:rect l="0" t="0" r="0" b="0"/>
              <a:pathLst>
                <a:path w="121070" h="288859">
                  <a:moveTo>
                    <a:pt x="86595" y="0"/>
                  </a:moveTo>
                  <a:lnTo>
                    <a:pt x="86595" y="0"/>
                  </a:lnTo>
                  <a:lnTo>
                    <a:pt x="74042" y="37037"/>
                  </a:lnTo>
                  <a:lnTo>
                    <a:pt x="60556" y="70789"/>
                  </a:lnTo>
                  <a:lnTo>
                    <a:pt x="45153" y="114012"/>
                  </a:lnTo>
                  <a:lnTo>
                    <a:pt x="37095" y="138097"/>
                  </a:lnTo>
                  <a:lnTo>
                    <a:pt x="28900" y="163326"/>
                  </a:lnTo>
                  <a:lnTo>
                    <a:pt x="20615" y="189318"/>
                  </a:lnTo>
                  <a:lnTo>
                    <a:pt x="7646" y="231367"/>
                  </a:lnTo>
                  <a:lnTo>
                    <a:pt x="0" y="263697"/>
                  </a:lnTo>
                  <a:lnTo>
                    <a:pt x="1306" y="285121"/>
                  </a:lnTo>
                  <a:lnTo>
                    <a:pt x="5041" y="288858"/>
                  </a:lnTo>
                  <a:lnTo>
                    <a:pt x="10353" y="288528"/>
                  </a:lnTo>
                  <a:lnTo>
                    <a:pt x="16717" y="285485"/>
                  </a:lnTo>
                  <a:lnTo>
                    <a:pt x="39158" y="260977"/>
                  </a:lnTo>
                  <a:lnTo>
                    <a:pt x="65544" y="217592"/>
                  </a:lnTo>
                  <a:lnTo>
                    <a:pt x="74870" y="199155"/>
                  </a:lnTo>
                  <a:lnTo>
                    <a:pt x="75251" y="196269"/>
                  </a:lnTo>
                  <a:lnTo>
                    <a:pt x="74799" y="194346"/>
                  </a:lnTo>
                  <a:lnTo>
                    <a:pt x="73086" y="195886"/>
                  </a:lnTo>
                  <a:lnTo>
                    <a:pt x="67421" y="205124"/>
                  </a:lnTo>
                  <a:lnTo>
                    <a:pt x="65844" y="233688"/>
                  </a:lnTo>
                  <a:lnTo>
                    <a:pt x="66411" y="253159"/>
                  </a:lnTo>
                  <a:lnTo>
                    <a:pt x="71728" y="265434"/>
                  </a:lnTo>
                  <a:lnTo>
                    <a:pt x="80211" y="272911"/>
                  </a:lnTo>
                  <a:lnTo>
                    <a:pt x="90806" y="277191"/>
                  </a:lnTo>
                  <a:lnTo>
                    <a:pt x="99279" y="276516"/>
                  </a:lnTo>
                  <a:lnTo>
                    <a:pt x="106340" y="272538"/>
                  </a:lnTo>
                  <a:lnTo>
                    <a:pt x="112459" y="266359"/>
                  </a:lnTo>
                  <a:lnTo>
                    <a:pt x="119257" y="250085"/>
                  </a:lnTo>
                  <a:lnTo>
                    <a:pt x="121069" y="240807"/>
                  </a:lnTo>
                  <a:lnTo>
                    <a:pt x="116633" y="229682"/>
                  </a:lnTo>
                  <a:lnTo>
                    <a:pt x="73895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2078">
              <a:extLst>
                <a:ext uri="{FF2B5EF4-FFF2-40B4-BE49-F238E27FC236}">
                  <a16:creationId xmlns:a16="http://schemas.microsoft.com/office/drawing/2014/main" xmlns="" id="{A394AE82-23C0-4200-8F67-DFF63854DBD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544050" y="5600700"/>
              <a:ext cx="190501" cy="44451"/>
            </a:xfrm>
            <a:custGeom>
              <a:avLst/>
              <a:gdLst/>
              <a:ahLst/>
              <a:cxnLst/>
              <a:rect l="0" t="0" r="0" b="0"/>
              <a:pathLst>
                <a:path w="190501" h="44451">
                  <a:moveTo>
                    <a:pt x="0" y="44450"/>
                  </a:moveTo>
                  <a:lnTo>
                    <a:pt x="0" y="44450"/>
                  </a:lnTo>
                  <a:lnTo>
                    <a:pt x="3370" y="41079"/>
                  </a:lnTo>
                  <a:lnTo>
                    <a:pt x="35130" y="31898"/>
                  </a:lnTo>
                  <a:lnTo>
                    <a:pt x="59403" y="25499"/>
                  </a:lnTo>
                  <a:lnTo>
                    <a:pt x="84758" y="19821"/>
                  </a:lnTo>
                  <a:lnTo>
                    <a:pt x="110833" y="14625"/>
                  </a:lnTo>
                  <a:lnTo>
                    <a:pt x="155091" y="6500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4" name="SMARTInkShape-Group427">
            <a:extLst>
              <a:ext uri="{FF2B5EF4-FFF2-40B4-BE49-F238E27FC236}">
                <a16:creationId xmlns:a16="http://schemas.microsoft.com/office/drawing/2014/main" xmlns="" id="{053F0767-C419-4D3D-A1F9-130EDFCBEA84}"/>
              </a:ext>
            </a:extLst>
          </p:cNvPr>
          <p:cNvGrpSpPr/>
          <p:nvPr/>
        </p:nvGrpSpPr>
        <p:grpSpPr>
          <a:xfrm>
            <a:off x="10191750" y="5359400"/>
            <a:ext cx="222251" cy="488951"/>
            <a:chOff x="10191750" y="5359400"/>
            <a:chExt cx="222251" cy="488951"/>
          </a:xfrm>
        </p:grpSpPr>
        <p:sp>
          <p:nvSpPr>
            <p:cNvPr id="329" name="SMARTInkShape-2079">
              <a:extLst>
                <a:ext uri="{FF2B5EF4-FFF2-40B4-BE49-F238E27FC236}">
                  <a16:creationId xmlns:a16="http://schemas.microsoft.com/office/drawing/2014/main" xmlns="" id="{9290B4D5-33D6-422B-8FD4-D2CCBC9FC15A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0191750" y="5530850"/>
              <a:ext cx="69851" cy="317501"/>
            </a:xfrm>
            <a:custGeom>
              <a:avLst/>
              <a:gdLst/>
              <a:ahLst/>
              <a:cxnLst/>
              <a:rect l="0" t="0" r="0" b="0"/>
              <a:pathLst>
                <a:path w="69851" h="317501">
                  <a:moveTo>
                    <a:pt x="69850" y="0"/>
                  </a:moveTo>
                  <a:lnTo>
                    <a:pt x="69850" y="0"/>
                  </a:lnTo>
                  <a:lnTo>
                    <a:pt x="67027" y="19755"/>
                  </a:lnTo>
                  <a:lnTo>
                    <a:pt x="62324" y="52681"/>
                  </a:lnTo>
                  <a:lnTo>
                    <a:pt x="56366" y="94387"/>
                  </a:lnTo>
                  <a:lnTo>
                    <a:pt x="48865" y="134891"/>
                  </a:lnTo>
                  <a:lnTo>
                    <a:pt x="40338" y="174595"/>
                  </a:lnTo>
                  <a:lnTo>
                    <a:pt x="31126" y="213763"/>
                  </a:lnTo>
                  <a:lnTo>
                    <a:pt x="23573" y="242698"/>
                  </a:lnTo>
                  <a:lnTo>
                    <a:pt x="11418" y="282372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2080">
              <a:extLst>
                <a:ext uri="{FF2B5EF4-FFF2-40B4-BE49-F238E27FC236}">
                  <a16:creationId xmlns:a16="http://schemas.microsoft.com/office/drawing/2014/main" xmlns="" id="{91D7A85C-9CFD-49BA-8C04-9787DEA23F9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0239180" y="5524500"/>
              <a:ext cx="92271" cy="25401"/>
            </a:xfrm>
            <a:custGeom>
              <a:avLst/>
              <a:gdLst/>
              <a:ahLst/>
              <a:cxnLst/>
              <a:rect l="0" t="0" r="0" b="0"/>
              <a:pathLst>
                <a:path w="92271" h="25401">
                  <a:moveTo>
                    <a:pt x="3370" y="25400"/>
                  </a:moveTo>
                  <a:lnTo>
                    <a:pt x="3370" y="25400"/>
                  </a:lnTo>
                  <a:lnTo>
                    <a:pt x="0" y="22029"/>
                  </a:lnTo>
                  <a:lnTo>
                    <a:pt x="417" y="21036"/>
                  </a:lnTo>
                  <a:lnTo>
                    <a:pt x="31923" y="13797"/>
                  </a:lnTo>
                  <a:lnTo>
                    <a:pt x="922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2081">
              <a:extLst>
                <a:ext uri="{FF2B5EF4-FFF2-40B4-BE49-F238E27FC236}">
                  <a16:creationId xmlns:a16="http://schemas.microsoft.com/office/drawing/2014/main" xmlns="" id="{C8F0E3E0-CA57-466A-ADF6-A3360C46A2D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0275182" y="5543550"/>
              <a:ext cx="88019" cy="6351"/>
            </a:xfrm>
            <a:custGeom>
              <a:avLst/>
              <a:gdLst/>
              <a:ahLst/>
              <a:cxnLst/>
              <a:rect l="0" t="0" r="0" b="0"/>
              <a:pathLst>
                <a:path w="88019" h="6351">
                  <a:moveTo>
                    <a:pt x="5468" y="6350"/>
                  </a:moveTo>
                  <a:lnTo>
                    <a:pt x="5468" y="6350"/>
                  </a:lnTo>
                  <a:lnTo>
                    <a:pt x="0" y="883"/>
                  </a:lnTo>
                  <a:lnTo>
                    <a:pt x="42096" y="174"/>
                  </a:lnTo>
                  <a:lnTo>
                    <a:pt x="880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2082">
              <a:extLst>
                <a:ext uri="{FF2B5EF4-FFF2-40B4-BE49-F238E27FC236}">
                  <a16:creationId xmlns:a16="http://schemas.microsoft.com/office/drawing/2014/main" xmlns="" id="{8F8917FB-0B90-4D3B-9B39-8FECA2D1A530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249423" y="5721350"/>
              <a:ext cx="120128" cy="19051"/>
            </a:xfrm>
            <a:custGeom>
              <a:avLst/>
              <a:gdLst/>
              <a:ahLst/>
              <a:cxnLst/>
              <a:rect l="0" t="0" r="0" b="0"/>
              <a:pathLst>
                <a:path w="120128" h="19051">
                  <a:moveTo>
                    <a:pt x="12177" y="19050"/>
                  </a:moveTo>
                  <a:lnTo>
                    <a:pt x="12177" y="19050"/>
                  </a:lnTo>
                  <a:lnTo>
                    <a:pt x="0" y="12962"/>
                  </a:lnTo>
                  <a:lnTo>
                    <a:pt x="9745" y="9406"/>
                  </a:lnTo>
                  <a:lnTo>
                    <a:pt x="53691" y="6248"/>
                  </a:lnTo>
                  <a:lnTo>
                    <a:pt x="97620" y="2165"/>
                  </a:lnTo>
                  <a:lnTo>
                    <a:pt x="1201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2083">
              <a:extLst>
                <a:ext uri="{FF2B5EF4-FFF2-40B4-BE49-F238E27FC236}">
                  <a16:creationId xmlns:a16="http://schemas.microsoft.com/office/drawing/2014/main" xmlns="" id="{FC4BB744-989B-4A28-85DF-AF844266C30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0192046" y="5359400"/>
              <a:ext cx="221955" cy="133351"/>
            </a:xfrm>
            <a:custGeom>
              <a:avLst/>
              <a:gdLst/>
              <a:ahLst/>
              <a:cxnLst/>
              <a:rect l="0" t="0" r="0" b="0"/>
              <a:pathLst>
                <a:path w="221955" h="133351">
                  <a:moveTo>
                    <a:pt x="101304" y="0"/>
                  </a:moveTo>
                  <a:lnTo>
                    <a:pt x="101304" y="0"/>
                  </a:lnTo>
                  <a:lnTo>
                    <a:pt x="97933" y="10113"/>
                  </a:lnTo>
                  <a:lnTo>
                    <a:pt x="64572" y="50529"/>
                  </a:lnTo>
                  <a:lnTo>
                    <a:pt x="23994" y="96155"/>
                  </a:lnTo>
                  <a:lnTo>
                    <a:pt x="9150" y="111891"/>
                  </a:lnTo>
                  <a:lnTo>
                    <a:pt x="4784" y="120593"/>
                  </a:lnTo>
                  <a:lnTo>
                    <a:pt x="0" y="126625"/>
                  </a:lnTo>
                  <a:lnTo>
                    <a:pt x="41614" y="83677"/>
                  </a:lnTo>
                  <a:lnTo>
                    <a:pt x="73193" y="44078"/>
                  </a:lnTo>
                  <a:lnTo>
                    <a:pt x="90447" y="17435"/>
                  </a:lnTo>
                  <a:lnTo>
                    <a:pt x="94931" y="6407"/>
                  </a:lnTo>
                  <a:lnTo>
                    <a:pt x="104668" y="6350"/>
                  </a:lnTo>
                  <a:lnTo>
                    <a:pt x="148214" y="52637"/>
                  </a:lnTo>
                  <a:lnTo>
                    <a:pt x="186856" y="95089"/>
                  </a:lnTo>
                  <a:lnTo>
                    <a:pt x="213699" y="127824"/>
                  </a:lnTo>
                  <a:lnTo>
                    <a:pt x="221954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530775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MARTInkShape-Group428">
            <a:extLst>
              <a:ext uri="{FF2B5EF4-FFF2-40B4-BE49-F238E27FC236}">
                <a16:creationId xmlns:a16="http://schemas.microsoft.com/office/drawing/2014/main" xmlns="" id="{D2D70128-4765-4FD2-B21E-D5468AC00C1F}"/>
              </a:ext>
            </a:extLst>
          </p:cNvPr>
          <p:cNvGrpSpPr/>
          <p:nvPr/>
        </p:nvGrpSpPr>
        <p:grpSpPr>
          <a:xfrm>
            <a:off x="696679" y="498279"/>
            <a:ext cx="1519472" cy="559688"/>
            <a:chOff x="696679" y="498279"/>
            <a:chExt cx="1519472" cy="559688"/>
          </a:xfrm>
        </p:grpSpPr>
        <p:sp>
          <p:nvSpPr>
            <p:cNvPr id="2" name="SMARTInkShape-2084">
              <a:extLst>
                <a:ext uri="{FF2B5EF4-FFF2-40B4-BE49-F238E27FC236}">
                  <a16:creationId xmlns:a16="http://schemas.microsoft.com/office/drawing/2014/main" xmlns="" id="{EC61910D-A246-4001-8E31-DF5DDDBD5A8E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2043769" y="598461"/>
              <a:ext cx="172382" cy="132560"/>
            </a:xfrm>
            <a:custGeom>
              <a:avLst/>
              <a:gdLst/>
              <a:ahLst/>
              <a:cxnLst/>
              <a:rect l="0" t="0" r="0" b="0"/>
              <a:pathLst>
                <a:path w="172382" h="132560">
                  <a:moveTo>
                    <a:pt x="96181" y="30189"/>
                  </a:moveTo>
                  <a:lnTo>
                    <a:pt x="96181" y="30189"/>
                  </a:lnTo>
                  <a:lnTo>
                    <a:pt x="87392" y="16374"/>
                  </a:lnTo>
                  <a:lnTo>
                    <a:pt x="79575" y="9232"/>
                  </a:lnTo>
                  <a:lnTo>
                    <a:pt x="63979" y="1951"/>
                  </a:lnTo>
                  <a:lnTo>
                    <a:pt x="54587" y="0"/>
                  </a:lnTo>
                  <a:lnTo>
                    <a:pt x="41947" y="4777"/>
                  </a:lnTo>
                  <a:lnTo>
                    <a:pt x="27627" y="15367"/>
                  </a:lnTo>
                  <a:lnTo>
                    <a:pt x="9076" y="41163"/>
                  </a:lnTo>
                  <a:lnTo>
                    <a:pt x="1493" y="60937"/>
                  </a:lnTo>
                  <a:lnTo>
                    <a:pt x="0" y="91903"/>
                  </a:lnTo>
                  <a:lnTo>
                    <a:pt x="3838" y="100965"/>
                  </a:lnTo>
                  <a:lnTo>
                    <a:pt x="17510" y="116678"/>
                  </a:lnTo>
                  <a:lnTo>
                    <a:pt x="39109" y="126955"/>
                  </a:lnTo>
                  <a:lnTo>
                    <a:pt x="66582" y="132463"/>
                  </a:lnTo>
                  <a:lnTo>
                    <a:pt x="99959" y="132559"/>
                  </a:lnTo>
                  <a:lnTo>
                    <a:pt x="144338" y="125275"/>
                  </a:lnTo>
                  <a:lnTo>
                    <a:pt x="172381" y="119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085">
              <a:extLst>
                <a:ext uri="{FF2B5EF4-FFF2-40B4-BE49-F238E27FC236}">
                  <a16:creationId xmlns:a16="http://schemas.microsoft.com/office/drawing/2014/main" xmlns="" id="{EA89C72B-14EB-464D-9CA7-9604FB803AB9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2025650" y="549079"/>
              <a:ext cx="12701" cy="22422"/>
            </a:xfrm>
            <a:custGeom>
              <a:avLst/>
              <a:gdLst/>
              <a:ahLst/>
              <a:cxnLst/>
              <a:rect l="0" t="0" r="0" b="0"/>
              <a:pathLst>
                <a:path w="12701" h="224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0" y="4646"/>
                  </a:lnTo>
                  <a:lnTo>
                    <a:pt x="3763" y="11228"/>
                  </a:lnTo>
                  <a:lnTo>
                    <a:pt x="12700" y="22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086">
              <a:extLst>
                <a:ext uri="{FF2B5EF4-FFF2-40B4-BE49-F238E27FC236}">
                  <a16:creationId xmlns:a16="http://schemas.microsoft.com/office/drawing/2014/main" xmlns="" id="{EA28F121-7D1F-4896-A524-D2EAC53DF30B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2012950" y="635000"/>
              <a:ext cx="19051" cy="109309"/>
            </a:xfrm>
            <a:custGeom>
              <a:avLst/>
              <a:gdLst/>
              <a:ahLst/>
              <a:cxnLst/>
              <a:rect l="0" t="0" r="0" b="0"/>
              <a:pathLst>
                <a:path w="19051" h="109309">
                  <a:moveTo>
                    <a:pt x="0" y="0"/>
                  </a:moveTo>
                  <a:lnTo>
                    <a:pt x="0" y="0"/>
                  </a:lnTo>
                  <a:lnTo>
                    <a:pt x="3371" y="47530"/>
                  </a:lnTo>
                  <a:lnTo>
                    <a:pt x="10984" y="89027"/>
                  </a:lnTo>
                  <a:lnTo>
                    <a:pt x="12361" y="109308"/>
                  </a:lnTo>
                  <a:lnTo>
                    <a:pt x="13179" y="108855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087">
              <a:extLst>
                <a:ext uri="{FF2B5EF4-FFF2-40B4-BE49-F238E27FC236}">
                  <a16:creationId xmlns:a16="http://schemas.microsoft.com/office/drawing/2014/main" xmlns="" id="{5EA69A65-5611-4E5B-B742-A072900C1C10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1860550" y="647700"/>
              <a:ext cx="69851" cy="130889"/>
            </a:xfrm>
            <a:custGeom>
              <a:avLst/>
              <a:gdLst/>
              <a:ahLst/>
              <a:cxnLst/>
              <a:rect l="0" t="0" r="0" b="0"/>
              <a:pathLst>
                <a:path w="69851" h="130889">
                  <a:moveTo>
                    <a:pt x="0" y="12700"/>
                  </a:moveTo>
                  <a:lnTo>
                    <a:pt x="0" y="12700"/>
                  </a:lnTo>
                  <a:lnTo>
                    <a:pt x="0" y="3862"/>
                  </a:lnTo>
                  <a:lnTo>
                    <a:pt x="706" y="2574"/>
                  </a:lnTo>
                  <a:lnTo>
                    <a:pt x="1881" y="1716"/>
                  </a:lnTo>
                  <a:lnTo>
                    <a:pt x="3371" y="1144"/>
                  </a:lnTo>
                  <a:lnTo>
                    <a:pt x="15580" y="7081"/>
                  </a:lnTo>
                  <a:lnTo>
                    <a:pt x="29232" y="24519"/>
                  </a:lnTo>
                  <a:lnTo>
                    <a:pt x="38843" y="50931"/>
                  </a:lnTo>
                  <a:lnTo>
                    <a:pt x="43343" y="90755"/>
                  </a:lnTo>
                  <a:lnTo>
                    <a:pt x="42711" y="115712"/>
                  </a:lnTo>
                  <a:lnTo>
                    <a:pt x="37562" y="125041"/>
                  </a:lnTo>
                  <a:lnTo>
                    <a:pt x="30570" y="129657"/>
                  </a:lnTo>
                  <a:lnTo>
                    <a:pt x="26730" y="130888"/>
                  </a:lnTo>
                  <a:lnTo>
                    <a:pt x="23464" y="130297"/>
                  </a:lnTo>
                  <a:lnTo>
                    <a:pt x="17955" y="125879"/>
                  </a:lnTo>
                  <a:lnTo>
                    <a:pt x="10886" y="105344"/>
                  </a:lnTo>
                  <a:lnTo>
                    <a:pt x="14436" y="73546"/>
                  </a:lnTo>
                  <a:lnTo>
                    <a:pt x="24425" y="44056"/>
                  </a:lnTo>
                  <a:lnTo>
                    <a:pt x="39693" y="20815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088">
              <a:extLst>
                <a:ext uri="{FF2B5EF4-FFF2-40B4-BE49-F238E27FC236}">
                  <a16:creationId xmlns:a16="http://schemas.microsoft.com/office/drawing/2014/main" xmlns="" id="{6839E305-20EA-4736-9E18-3CA7F996A161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1682498" y="679450"/>
              <a:ext cx="95503" cy="29059"/>
            </a:xfrm>
            <a:custGeom>
              <a:avLst/>
              <a:gdLst/>
              <a:ahLst/>
              <a:cxnLst/>
              <a:rect l="0" t="0" r="0" b="0"/>
              <a:pathLst>
                <a:path w="95503" h="29059">
                  <a:moveTo>
                    <a:pt x="32002" y="25400"/>
                  </a:moveTo>
                  <a:lnTo>
                    <a:pt x="32002" y="25400"/>
                  </a:lnTo>
                  <a:lnTo>
                    <a:pt x="13135" y="26106"/>
                  </a:lnTo>
                  <a:lnTo>
                    <a:pt x="933" y="29058"/>
                  </a:lnTo>
                  <a:lnTo>
                    <a:pt x="0" y="28544"/>
                  </a:lnTo>
                  <a:lnTo>
                    <a:pt x="84" y="27496"/>
                  </a:lnTo>
                  <a:lnTo>
                    <a:pt x="47319" y="11861"/>
                  </a:lnTo>
                  <a:lnTo>
                    <a:pt x="955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089">
              <a:extLst>
                <a:ext uri="{FF2B5EF4-FFF2-40B4-BE49-F238E27FC236}">
                  <a16:creationId xmlns:a16="http://schemas.microsoft.com/office/drawing/2014/main" xmlns="" id="{75A184D3-5946-44CD-AF58-33A407037241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1728213" y="498279"/>
              <a:ext cx="75188" cy="350297"/>
            </a:xfrm>
            <a:custGeom>
              <a:avLst/>
              <a:gdLst/>
              <a:ahLst/>
              <a:cxnLst/>
              <a:rect l="0" t="0" r="0" b="0"/>
              <a:pathLst>
                <a:path w="75188" h="350297">
                  <a:moveTo>
                    <a:pt x="30737" y="3371"/>
                  </a:moveTo>
                  <a:lnTo>
                    <a:pt x="30737" y="3371"/>
                  </a:lnTo>
                  <a:lnTo>
                    <a:pt x="30737" y="0"/>
                  </a:lnTo>
                  <a:lnTo>
                    <a:pt x="30031" y="418"/>
                  </a:lnTo>
                  <a:lnTo>
                    <a:pt x="27366" y="4646"/>
                  </a:lnTo>
                  <a:lnTo>
                    <a:pt x="15542" y="50686"/>
                  </a:lnTo>
                  <a:lnTo>
                    <a:pt x="10343" y="86724"/>
                  </a:lnTo>
                  <a:lnTo>
                    <a:pt x="7562" y="131904"/>
                  </a:lnTo>
                  <a:lnTo>
                    <a:pt x="6820" y="156793"/>
                  </a:lnTo>
                  <a:lnTo>
                    <a:pt x="5620" y="181147"/>
                  </a:lnTo>
                  <a:lnTo>
                    <a:pt x="4115" y="205144"/>
                  </a:lnTo>
                  <a:lnTo>
                    <a:pt x="1266" y="250387"/>
                  </a:lnTo>
                  <a:lnTo>
                    <a:pt x="0" y="289309"/>
                  </a:lnTo>
                  <a:lnTo>
                    <a:pt x="6029" y="329472"/>
                  </a:lnTo>
                  <a:lnTo>
                    <a:pt x="14817" y="344214"/>
                  </a:lnTo>
                  <a:lnTo>
                    <a:pt x="20123" y="349133"/>
                  </a:lnTo>
                  <a:lnTo>
                    <a:pt x="26483" y="350296"/>
                  </a:lnTo>
                  <a:lnTo>
                    <a:pt x="41076" y="345943"/>
                  </a:lnTo>
                  <a:lnTo>
                    <a:pt x="55088" y="327546"/>
                  </a:lnTo>
                  <a:lnTo>
                    <a:pt x="75187" y="28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090">
              <a:extLst>
                <a:ext uri="{FF2B5EF4-FFF2-40B4-BE49-F238E27FC236}">
                  <a16:creationId xmlns:a16="http://schemas.microsoft.com/office/drawing/2014/main" xmlns="" id="{BEEBA736-F8F2-4A43-AFBF-698BBB44CB14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1605286" y="695893"/>
              <a:ext cx="60900" cy="173813"/>
            </a:xfrm>
            <a:custGeom>
              <a:avLst/>
              <a:gdLst/>
              <a:ahLst/>
              <a:cxnLst/>
              <a:rect l="0" t="0" r="0" b="0"/>
              <a:pathLst>
                <a:path w="60900" h="173813">
                  <a:moveTo>
                    <a:pt x="33014" y="85157"/>
                  </a:moveTo>
                  <a:lnTo>
                    <a:pt x="33014" y="85157"/>
                  </a:lnTo>
                  <a:lnTo>
                    <a:pt x="38789" y="80087"/>
                  </a:lnTo>
                  <a:lnTo>
                    <a:pt x="45223" y="76319"/>
                  </a:lnTo>
                  <a:lnTo>
                    <a:pt x="50905" y="68529"/>
                  </a:lnTo>
                  <a:lnTo>
                    <a:pt x="60302" y="46281"/>
                  </a:lnTo>
                  <a:lnTo>
                    <a:pt x="60899" y="34012"/>
                  </a:lnTo>
                  <a:lnTo>
                    <a:pt x="55534" y="8889"/>
                  </a:lnTo>
                  <a:lnTo>
                    <a:pt x="52260" y="4678"/>
                  </a:lnTo>
                  <a:lnTo>
                    <a:pt x="42979" y="0"/>
                  </a:lnTo>
                  <a:lnTo>
                    <a:pt x="37541" y="869"/>
                  </a:lnTo>
                  <a:lnTo>
                    <a:pt x="25854" y="7479"/>
                  </a:lnTo>
                  <a:lnTo>
                    <a:pt x="10745" y="29843"/>
                  </a:lnTo>
                  <a:lnTo>
                    <a:pt x="702" y="65553"/>
                  </a:lnTo>
                  <a:lnTo>
                    <a:pt x="0" y="104043"/>
                  </a:lnTo>
                  <a:lnTo>
                    <a:pt x="6789" y="147788"/>
                  </a:lnTo>
                  <a:lnTo>
                    <a:pt x="13362" y="161441"/>
                  </a:lnTo>
                  <a:lnTo>
                    <a:pt x="22869" y="170332"/>
                  </a:lnTo>
                  <a:lnTo>
                    <a:pt x="28367" y="173690"/>
                  </a:lnTo>
                  <a:lnTo>
                    <a:pt x="34149" y="173812"/>
                  </a:lnTo>
                  <a:lnTo>
                    <a:pt x="58414" y="161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091">
              <a:extLst>
                <a:ext uri="{FF2B5EF4-FFF2-40B4-BE49-F238E27FC236}">
                  <a16:creationId xmlns:a16="http://schemas.microsoft.com/office/drawing/2014/main" xmlns="" id="{8D32BE44-A5AE-45E2-A585-BAC59C3470AC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1431442" y="737976"/>
              <a:ext cx="137009" cy="166394"/>
            </a:xfrm>
            <a:custGeom>
              <a:avLst/>
              <a:gdLst/>
              <a:ahLst/>
              <a:cxnLst/>
              <a:rect l="0" t="0" r="0" b="0"/>
              <a:pathLst>
                <a:path w="137009" h="166394">
                  <a:moveTo>
                    <a:pt x="3658" y="36724"/>
                  </a:moveTo>
                  <a:lnTo>
                    <a:pt x="3658" y="36724"/>
                  </a:lnTo>
                  <a:lnTo>
                    <a:pt x="287" y="29982"/>
                  </a:lnTo>
                  <a:lnTo>
                    <a:pt x="0" y="28701"/>
                  </a:lnTo>
                  <a:lnTo>
                    <a:pt x="513" y="28553"/>
                  </a:lnTo>
                  <a:lnTo>
                    <a:pt x="1562" y="29160"/>
                  </a:lnTo>
                  <a:lnTo>
                    <a:pt x="12312" y="68992"/>
                  </a:lnTo>
                  <a:lnTo>
                    <a:pt x="15559" y="113575"/>
                  </a:lnTo>
                  <a:lnTo>
                    <a:pt x="16253" y="157651"/>
                  </a:lnTo>
                  <a:lnTo>
                    <a:pt x="16327" y="166393"/>
                  </a:lnTo>
                  <a:lnTo>
                    <a:pt x="16355" y="129752"/>
                  </a:lnTo>
                  <a:lnTo>
                    <a:pt x="16357" y="86474"/>
                  </a:lnTo>
                  <a:lnTo>
                    <a:pt x="19729" y="48015"/>
                  </a:lnTo>
                  <a:lnTo>
                    <a:pt x="25196" y="24391"/>
                  </a:lnTo>
                  <a:lnTo>
                    <a:pt x="27189" y="20741"/>
                  </a:lnTo>
                  <a:lnTo>
                    <a:pt x="29223" y="19013"/>
                  </a:lnTo>
                  <a:lnTo>
                    <a:pt x="31285" y="18567"/>
                  </a:lnTo>
                  <a:lnTo>
                    <a:pt x="37339" y="21834"/>
                  </a:lnTo>
                  <a:lnTo>
                    <a:pt x="40928" y="24680"/>
                  </a:lnTo>
                  <a:lnTo>
                    <a:pt x="49352" y="45542"/>
                  </a:lnTo>
                  <a:lnTo>
                    <a:pt x="59921" y="92928"/>
                  </a:lnTo>
                  <a:lnTo>
                    <a:pt x="60414" y="96981"/>
                  </a:lnTo>
                  <a:lnTo>
                    <a:pt x="61251" y="96651"/>
                  </a:lnTo>
                  <a:lnTo>
                    <a:pt x="64062" y="92521"/>
                  </a:lnTo>
                  <a:lnTo>
                    <a:pt x="68632" y="51763"/>
                  </a:lnTo>
                  <a:lnTo>
                    <a:pt x="75826" y="22130"/>
                  </a:lnTo>
                  <a:lnTo>
                    <a:pt x="82299" y="9071"/>
                  </a:lnTo>
                  <a:lnTo>
                    <a:pt x="87528" y="3267"/>
                  </a:lnTo>
                  <a:lnTo>
                    <a:pt x="94085" y="688"/>
                  </a:lnTo>
                  <a:lnTo>
                    <a:pt x="97810" y="0"/>
                  </a:lnTo>
                  <a:lnTo>
                    <a:pt x="101704" y="1658"/>
                  </a:lnTo>
                  <a:lnTo>
                    <a:pt x="109793" y="9145"/>
                  </a:lnTo>
                  <a:lnTo>
                    <a:pt x="118910" y="32002"/>
                  </a:lnTo>
                  <a:lnTo>
                    <a:pt x="127606" y="70625"/>
                  </a:lnTo>
                  <a:lnTo>
                    <a:pt x="133627" y="114766"/>
                  </a:lnTo>
                  <a:lnTo>
                    <a:pt x="137008" y="131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092">
              <a:extLst>
                <a:ext uri="{FF2B5EF4-FFF2-40B4-BE49-F238E27FC236}">
                  <a16:creationId xmlns:a16="http://schemas.microsoft.com/office/drawing/2014/main" xmlns="" id="{4A66B7C4-2835-4E9D-840A-928C49B275CC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1296145" y="757334"/>
              <a:ext cx="107206" cy="158732"/>
            </a:xfrm>
            <a:custGeom>
              <a:avLst/>
              <a:gdLst/>
              <a:ahLst/>
              <a:cxnLst/>
              <a:rect l="0" t="0" r="0" b="0"/>
              <a:pathLst>
                <a:path w="107206" h="158732">
                  <a:moveTo>
                    <a:pt x="75455" y="49116"/>
                  </a:moveTo>
                  <a:lnTo>
                    <a:pt x="75455" y="49116"/>
                  </a:lnTo>
                  <a:lnTo>
                    <a:pt x="74749" y="38271"/>
                  </a:lnTo>
                  <a:lnTo>
                    <a:pt x="68282" y="10047"/>
                  </a:lnTo>
                  <a:lnTo>
                    <a:pt x="62624" y="4000"/>
                  </a:lnTo>
                  <a:lnTo>
                    <a:pt x="55406" y="842"/>
                  </a:lnTo>
                  <a:lnTo>
                    <a:pt x="51506" y="0"/>
                  </a:lnTo>
                  <a:lnTo>
                    <a:pt x="46789" y="2261"/>
                  </a:lnTo>
                  <a:lnTo>
                    <a:pt x="35903" y="12299"/>
                  </a:lnTo>
                  <a:lnTo>
                    <a:pt x="14504" y="43930"/>
                  </a:lnTo>
                  <a:lnTo>
                    <a:pt x="402" y="84582"/>
                  </a:lnTo>
                  <a:lnTo>
                    <a:pt x="0" y="109564"/>
                  </a:lnTo>
                  <a:lnTo>
                    <a:pt x="5231" y="131015"/>
                  </a:lnTo>
                  <a:lnTo>
                    <a:pt x="14611" y="147604"/>
                  </a:lnTo>
                  <a:lnTo>
                    <a:pt x="23954" y="156389"/>
                  </a:lnTo>
                  <a:lnTo>
                    <a:pt x="28421" y="158731"/>
                  </a:lnTo>
                  <a:lnTo>
                    <a:pt x="33516" y="157470"/>
                  </a:lnTo>
                  <a:lnTo>
                    <a:pt x="44821" y="148544"/>
                  </a:lnTo>
                  <a:lnTo>
                    <a:pt x="59715" y="107425"/>
                  </a:lnTo>
                  <a:lnTo>
                    <a:pt x="62952" y="67412"/>
                  </a:lnTo>
                  <a:lnTo>
                    <a:pt x="63499" y="38906"/>
                  </a:lnTo>
                  <a:lnTo>
                    <a:pt x="64662" y="35960"/>
                  </a:lnTo>
                  <a:lnTo>
                    <a:pt x="66143" y="33995"/>
                  </a:lnTo>
                  <a:lnTo>
                    <a:pt x="67836" y="35508"/>
                  </a:lnTo>
                  <a:lnTo>
                    <a:pt x="83736" y="79799"/>
                  </a:lnTo>
                  <a:lnTo>
                    <a:pt x="107205" y="112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093">
              <a:extLst>
                <a:ext uri="{FF2B5EF4-FFF2-40B4-BE49-F238E27FC236}">
                  <a16:creationId xmlns:a16="http://schemas.microsoft.com/office/drawing/2014/main" xmlns="" id="{8DE725D2-EE56-45A2-97C0-4E8D986270C5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1176515" y="787244"/>
              <a:ext cx="99836" cy="167402"/>
            </a:xfrm>
            <a:custGeom>
              <a:avLst/>
              <a:gdLst/>
              <a:ahLst/>
              <a:cxnLst/>
              <a:rect l="0" t="0" r="0" b="0"/>
              <a:pathLst>
                <a:path w="99836" h="167402">
                  <a:moveTo>
                    <a:pt x="10935" y="25556"/>
                  </a:moveTo>
                  <a:lnTo>
                    <a:pt x="10935" y="25556"/>
                  </a:lnTo>
                  <a:lnTo>
                    <a:pt x="0" y="25556"/>
                  </a:lnTo>
                  <a:lnTo>
                    <a:pt x="117" y="26262"/>
                  </a:lnTo>
                  <a:lnTo>
                    <a:pt x="2129" y="28927"/>
                  </a:lnTo>
                  <a:lnTo>
                    <a:pt x="48111" y="71335"/>
                  </a:lnTo>
                  <a:lnTo>
                    <a:pt x="65930" y="97681"/>
                  </a:lnTo>
                  <a:lnTo>
                    <a:pt x="74183" y="116878"/>
                  </a:lnTo>
                  <a:lnTo>
                    <a:pt x="78123" y="142847"/>
                  </a:lnTo>
                  <a:lnTo>
                    <a:pt x="76545" y="157413"/>
                  </a:lnTo>
                  <a:lnTo>
                    <a:pt x="74430" y="162144"/>
                  </a:lnTo>
                  <a:lnTo>
                    <a:pt x="71609" y="165298"/>
                  </a:lnTo>
                  <a:lnTo>
                    <a:pt x="68318" y="167401"/>
                  </a:lnTo>
                  <a:lnTo>
                    <a:pt x="64713" y="166686"/>
                  </a:lnTo>
                  <a:lnTo>
                    <a:pt x="56944" y="160247"/>
                  </a:lnTo>
                  <a:lnTo>
                    <a:pt x="44636" y="134609"/>
                  </a:lnTo>
                  <a:lnTo>
                    <a:pt x="38795" y="93459"/>
                  </a:lnTo>
                  <a:lnTo>
                    <a:pt x="43806" y="48890"/>
                  </a:lnTo>
                  <a:lnTo>
                    <a:pt x="54227" y="17888"/>
                  </a:lnTo>
                  <a:lnTo>
                    <a:pt x="62161" y="6156"/>
                  </a:lnTo>
                  <a:lnTo>
                    <a:pt x="66253" y="2039"/>
                  </a:lnTo>
                  <a:lnTo>
                    <a:pt x="71802" y="0"/>
                  </a:lnTo>
                  <a:lnTo>
                    <a:pt x="99835" y="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094">
              <a:extLst>
                <a:ext uri="{FF2B5EF4-FFF2-40B4-BE49-F238E27FC236}">
                  <a16:creationId xmlns:a16="http://schemas.microsoft.com/office/drawing/2014/main" xmlns="" id="{02FFC689-31EE-499C-A5FB-1334DBBB894B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986970" y="808241"/>
              <a:ext cx="168731" cy="171136"/>
            </a:xfrm>
            <a:custGeom>
              <a:avLst/>
              <a:gdLst/>
              <a:ahLst/>
              <a:cxnLst/>
              <a:rect l="0" t="0" r="0" b="0"/>
              <a:pathLst>
                <a:path w="168731" h="171136">
                  <a:moveTo>
                    <a:pt x="92530" y="42659"/>
                  </a:moveTo>
                  <a:lnTo>
                    <a:pt x="92530" y="42659"/>
                  </a:lnTo>
                  <a:lnTo>
                    <a:pt x="92530" y="35917"/>
                  </a:lnTo>
                  <a:lnTo>
                    <a:pt x="90649" y="30726"/>
                  </a:lnTo>
                  <a:lnTo>
                    <a:pt x="77783" y="7274"/>
                  </a:lnTo>
                  <a:lnTo>
                    <a:pt x="70454" y="2238"/>
                  </a:lnTo>
                  <a:lnTo>
                    <a:pt x="62492" y="0"/>
                  </a:lnTo>
                  <a:lnTo>
                    <a:pt x="58394" y="814"/>
                  </a:lnTo>
                  <a:lnTo>
                    <a:pt x="50077" y="5482"/>
                  </a:lnTo>
                  <a:lnTo>
                    <a:pt x="34090" y="22785"/>
                  </a:lnTo>
                  <a:lnTo>
                    <a:pt x="11136" y="68419"/>
                  </a:lnTo>
                  <a:lnTo>
                    <a:pt x="1699" y="106266"/>
                  </a:lnTo>
                  <a:lnTo>
                    <a:pt x="0" y="142174"/>
                  </a:lnTo>
                  <a:lnTo>
                    <a:pt x="7101" y="165043"/>
                  </a:lnTo>
                  <a:lnTo>
                    <a:pt x="11758" y="171135"/>
                  </a:lnTo>
                  <a:lnTo>
                    <a:pt x="16104" y="170643"/>
                  </a:lnTo>
                  <a:lnTo>
                    <a:pt x="28459" y="164452"/>
                  </a:lnTo>
                  <a:lnTo>
                    <a:pt x="47911" y="145695"/>
                  </a:lnTo>
                  <a:lnTo>
                    <a:pt x="60338" y="118893"/>
                  </a:lnTo>
                  <a:lnTo>
                    <a:pt x="65118" y="88608"/>
                  </a:lnTo>
                  <a:lnTo>
                    <a:pt x="61251" y="41851"/>
                  </a:lnTo>
                  <a:lnTo>
                    <a:pt x="60989" y="38772"/>
                  </a:lnTo>
                  <a:lnTo>
                    <a:pt x="81762" y="78380"/>
                  </a:lnTo>
                  <a:lnTo>
                    <a:pt x="109375" y="112457"/>
                  </a:lnTo>
                  <a:lnTo>
                    <a:pt x="128239" y="127303"/>
                  </a:lnTo>
                  <a:lnTo>
                    <a:pt x="168730" y="144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095">
              <a:extLst>
                <a:ext uri="{FF2B5EF4-FFF2-40B4-BE49-F238E27FC236}">
                  <a16:creationId xmlns:a16="http://schemas.microsoft.com/office/drawing/2014/main" xmlns="" id="{EB6CE349-B8CE-4ABD-A13D-A8703F2BBA06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696679" y="537679"/>
              <a:ext cx="295305" cy="338966"/>
            </a:xfrm>
            <a:custGeom>
              <a:avLst/>
              <a:gdLst/>
              <a:ahLst/>
              <a:cxnLst/>
              <a:rect l="0" t="0" r="0" b="0"/>
              <a:pathLst>
                <a:path w="295305" h="338966">
                  <a:moveTo>
                    <a:pt x="8171" y="167171"/>
                  </a:moveTo>
                  <a:lnTo>
                    <a:pt x="8171" y="167171"/>
                  </a:lnTo>
                  <a:lnTo>
                    <a:pt x="1429" y="153687"/>
                  </a:lnTo>
                  <a:lnTo>
                    <a:pt x="0" y="137660"/>
                  </a:lnTo>
                  <a:lnTo>
                    <a:pt x="3128" y="118777"/>
                  </a:lnTo>
                  <a:lnTo>
                    <a:pt x="11574" y="98626"/>
                  </a:lnTo>
                  <a:lnTo>
                    <a:pt x="41713" y="64076"/>
                  </a:lnTo>
                  <a:lnTo>
                    <a:pt x="73644" y="41388"/>
                  </a:lnTo>
                  <a:lnTo>
                    <a:pt x="111353" y="20956"/>
                  </a:lnTo>
                  <a:lnTo>
                    <a:pt x="151632" y="4820"/>
                  </a:lnTo>
                  <a:lnTo>
                    <a:pt x="191170" y="0"/>
                  </a:lnTo>
                  <a:lnTo>
                    <a:pt x="227087" y="4678"/>
                  </a:lnTo>
                  <a:lnTo>
                    <a:pt x="254810" y="18517"/>
                  </a:lnTo>
                  <a:lnTo>
                    <a:pt x="275127" y="43953"/>
                  </a:lnTo>
                  <a:lnTo>
                    <a:pt x="289096" y="77129"/>
                  </a:lnTo>
                  <a:lnTo>
                    <a:pt x="295304" y="115393"/>
                  </a:lnTo>
                  <a:lnTo>
                    <a:pt x="292419" y="155918"/>
                  </a:lnTo>
                  <a:lnTo>
                    <a:pt x="281964" y="196036"/>
                  </a:lnTo>
                  <a:lnTo>
                    <a:pt x="263207" y="232682"/>
                  </a:lnTo>
                  <a:lnTo>
                    <a:pt x="233233" y="265902"/>
                  </a:lnTo>
                  <a:lnTo>
                    <a:pt x="194982" y="295012"/>
                  </a:lnTo>
                  <a:lnTo>
                    <a:pt x="149759" y="317358"/>
                  </a:lnTo>
                  <a:lnTo>
                    <a:pt x="108964" y="331052"/>
                  </a:lnTo>
                  <a:lnTo>
                    <a:pt x="67434" y="338965"/>
                  </a:lnTo>
                  <a:lnTo>
                    <a:pt x="46271" y="338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096">
              <a:extLst>
                <a:ext uri="{FF2B5EF4-FFF2-40B4-BE49-F238E27FC236}">
                  <a16:creationId xmlns:a16="http://schemas.microsoft.com/office/drawing/2014/main" xmlns="" id="{92D0A547-35F3-4BDF-8AAB-A6B749714EE2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762880" y="673100"/>
              <a:ext cx="56271" cy="384867"/>
            </a:xfrm>
            <a:custGeom>
              <a:avLst/>
              <a:gdLst/>
              <a:ahLst/>
              <a:cxnLst/>
              <a:rect l="0" t="0" r="0" b="0"/>
              <a:pathLst>
                <a:path w="56271" h="384867">
                  <a:moveTo>
                    <a:pt x="5470" y="0"/>
                  </a:moveTo>
                  <a:lnTo>
                    <a:pt x="5470" y="0"/>
                  </a:lnTo>
                  <a:lnTo>
                    <a:pt x="2099" y="3371"/>
                  </a:lnTo>
                  <a:lnTo>
                    <a:pt x="444" y="8789"/>
                  </a:lnTo>
                  <a:lnTo>
                    <a:pt x="0" y="44458"/>
                  </a:lnTo>
                  <a:lnTo>
                    <a:pt x="5652" y="85767"/>
                  </a:lnTo>
                  <a:lnTo>
                    <a:pt x="14723" y="124667"/>
                  </a:lnTo>
                  <a:lnTo>
                    <a:pt x="25810" y="169707"/>
                  </a:lnTo>
                  <a:lnTo>
                    <a:pt x="31730" y="193572"/>
                  </a:lnTo>
                  <a:lnTo>
                    <a:pt x="36382" y="217948"/>
                  </a:lnTo>
                  <a:lnTo>
                    <a:pt x="40189" y="242665"/>
                  </a:lnTo>
                  <a:lnTo>
                    <a:pt x="45595" y="289885"/>
                  </a:lnTo>
                  <a:lnTo>
                    <a:pt x="47998" y="329686"/>
                  </a:lnTo>
                  <a:lnTo>
                    <a:pt x="53904" y="374470"/>
                  </a:lnTo>
                  <a:lnTo>
                    <a:pt x="55219" y="384683"/>
                  </a:lnTo>
                  <a:lnTo>
                    <a:pt x="55569" y="384866"/>
                  </a:lnTo>
                  <a:lnTo>
                    <a:pt x="5627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429">
            <a:extLst>
              <a:ext uri="{FF2B5EF4-FFF2-40B4-BE49-F238E27FC236}">
                <a16:creationId xmlns:a16="http://schemas.microsoft.com/office/drawing/2014/main" xmlns="" id="{69196E04-A0C0-494B-8660-E6174FA40742}"/>
              </a:ext>
            </a:extLst>
          </p:cNvPr>
          <p:cNvGrpSpPr/>
          <p:nvPr/>
        </p:nvGrpSpPr>
        <p:grpSpPr>
          <a:xfrm>
            <a:off x="933450" y="371111"/>
            <a:ext cx="2825751" cy="835390"/>
            <a:chOff x="933450" y="371111"/>
            <a:chExt cx="2825751" cy="835390"/>
          </a:xfrm>
        </p:grpSpPr>
        <p:sp>
          <p:nvSpPr>
            <p:cNvPr id="16" name="SMARTInkShape-2097">
              <a:extLst>
                <a:ext uri="{FF2B5EF4-FFF2-40B4-BE49-F238E27FC236}">
                  <a16:creationId xmlns:a16="http://schemas.microsoft.com/office/drawing/2014/main" xmlns="" id="{55529E94-7197-4771-8AEF-7FBADC097622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2796692" y="584200"/>
              <a:ext cx="98909" cy="19051"/>
            </a:xfrm>
            <a:custGeom>
              <a:avLst/>
              <a:gdLst/>
              <a:ahLst/>
              <a:cxnLst/>
              <a:rect l="0" t="0" r="0" b="0"/>
              <a:pathLst>
                <a:path w="98909" h="19051">
                  <a:moveTo>
                    <a:pt x="3658" y="19050"/>
                  </a:moveTo>
                  <a:lnTo>
                    <a:pt x="3658" y="19050"/>
                  </a:lnTo>
                  <a:lnTo>
                    <a:pt x="0" y="19050"/>
                  </a:lnTo>
                  <a:lnTo>
                    <a:pt x="10252" y="17169"/>
                  </a:lnTo>
                  <a:lnTo>
                    <a:pt x="52635" y="8219"/>
                  </a:lnTo>
                  <a:lnTo>
                    <a:pt x="989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098">
              <a:extLst>
                <a:ext uri="{FF2B5EF4-FFF2-40B4-BE49-F238E27FC236}">
                  <a16:creationId xmlns:a16="http://schemas.microsoft.com/office/drawing/2014/main" xmlns="" id="{06644DEF-6B30-48B9-8F35-344908386230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2851150" y="371111"/>
              <a:ext cx="57151" cy="359140"/>
            </a:xfrm>
            <a:custGeom>
              <a:avLst/>
              <a:gdLst/>
              <a:ahLst/>
              <a:cxnLst/>
              <a:rect l="0" t="0" r="0" b="0"/>
              <a:pathLst>
                <a:path w="57151" h="359140">
                  <a:moveTo>
                    <a:pt x="57150" y="35289"/>
                  </a:moveTo>
                  <a:lnTo>
                    <a:pt x="57150" y="35289"/>
                  </a:lnTo>
                  <a:lnTo>
                    <a:pt x="48312" y="6678"/>
                  </a:lnTo>
                  <a:lnTo>
                    <a:pt x="45613" y="3515"/>
                  </a:lnTo>
                  <a:lnTo>
                    <a:pt x="38852" y="0"/>
                  </a:lnTo>
                  <a:lnTo>
                    <a:pt x="35074" y="474"/>
                  </a:lnTo>
                  <a:lnTo>
                    <a:pt x="27112" y="4764"/>
                  </a:lnTo>
                  <a:lnTo>
                    <a:pt x="14697" y="28596"/>
                  </a:lnTo>
                  <a:lnTo>
                    <a:pt x="5452" y="72582"/>
                  </a:lnTo>
                  <a:lnTo>
                    <a:pt x="2423" y="109484"/>
                  </a:lnTo>
                  <a:lnTo>
                    <a:pt x="1077" y="149403"/>
                  </a:lnTo>
                  <a:lnTo>
                    <a:pt x="478" y="190664"/>
                  </a:lnTo>
                  <a:lnTo>
                    <a:pt x="213" y="230639"/>
                  </a:lnTo>
                  <a:lnTo>
                    <a:pt x="800" y="268161"/>
                  </a:lnTo>
                  <a:lnTo>
                    <a:pt x="4392" y="314230"/>
                  </a:lnTo>
                  <a:lnTo>
                    <a:pt x="5064" y="341129"/>
                  </a:lnTo>
                  <a:lnTo>
                    <a:pt x="0" y="359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099">
              <a:extLst>
                <a:ext uri="{FF2B5EF4-FFF2-40B4-BE49-F238E27FC236}">
                  <a16:creationId xmlns:a16="http://schemas.microsoft.com/office/drawing/2014/main" xmlns="" id="{0C87644A-447E-4F88-B40D-7E097F5FB90F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2698750" y="569315"/>
              <a:ext cx="74573" cy="175844"/>
            </a:xfrm>
            <a:custGeom>
              <a:avLst/>
              <a:gdLst/>
              <a:ahLst/>
              <a:cxnLst/>
              <a:rect l="0" t="0" r="0" b="0"/>
              <a:pathLst>
                <a:path w="74573" h="175844">
                  <a:moveTo>
                    <a:pt x="0" y="59335"/>
                  </a:moveTo>
                  <a:lnTo>
                    <a:pt x="0" y="59335"/>
                  </a:lnTo>
                  <a:lnTo>
                    <a:pt x="0" y="106745"/>
                  </a:lnTo>
                  <a:lnTo>
                    <a:pt x="0" y="150283"/>
                  </a:lnTo>
                  <a:lnTo>
                    <a:pt x="0" y="175843"/>
                  </a:lnTo>
                  <a:lnTo>
                    <a:pt x="3371" y="165274"/>
                  </a:lnTo>
                  <a:lnTo>
                    <a:pt x="8838" y="130784"/>
                  </a:lnTo>
                  <a:lnTo>
                    <a:pt x="10983" y="98851"/>
                  </a:lnTo>
                  <a:lnTo>
                    <a:pt x="14054" y="64903"/>
                  </a:lnTo>
                  <a:lnTo>
                    <a:pt x="26977" y="21552"/>
                  </a:lnTo>
                  <a:lnTo>
                    <a:pt x="35743" y="4678"/>
                  </a:lnTo>
                  <a:lnTo>
                    <a:pt x="40057" y="1025"/>
                  </a:lnTo>
                  <a:lnTo>
                    <a:pt x="44344" y="0"/>
                  </a:lnTo>
                  <a:lnTo>
                    <a:pt x="48612" y="729"/>
                  </a:lnTo>
                  <a:lnTo>
                    <a:pt x="57118" y="10945"/>
                  </a:lnTo>
                  <a:lnTo>
                    <a:pt x="67959" y="38412"/>
                  </a:lnTo>
                  <a:lnTo>
                    <a:pt x="74572" y="85619"/>
                  </a:lnTo>
                  <a:lnTo>
                    <a:pt x="71515" y="131476"/>
                  </a:lnTo>
                  <a:lnTo>
                    <a:pt x="69850" y="148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100">
              <a:extLst>
                <a:ext uri="{FF2B5EF4-FFF2-40B4-BE49-F238E27FC236}">
                  <a16:creationId xmlns:a16="http://schemas.microsoft.com/office/drawing/2014/main" xmlns="" id="{419CE001-A579-49BD-81EC-C971CFB46934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2612541" y="406400"/>
              <a:ext cx="35410" cy="368301"/>
            </a:xfrm>
            <a:custGeom>
              <a:avLst/>
              <a:gdLst/>
              <a:ahLst/>
              <a:cxnLst/>
              <a:rect l="0" t="0" r="0" b="0"/>
              <a:pathLst>
                <a:path w="35410" h="368301">
                  <a:moveTo>
                    <a:pt x="3659" y="0"/>
                  </a:moveTo>
                  <a:lnTo>
                    <a:pt x="3659" y="0"/>
                  </a:lnTo>
                  <a:lnTo>
                    <a:pt x="0" y="45468"/>
                  </a:lnTo>
                  <a:lnTo>
                    <a:pt x="1563" y="82062"/>
                  </a:lnTo>
                  <a:lnTo>
                    <a:pt x="4609" y="124196"/>
                  </a:lnTo>
                  <a:lnTo>
                    <a:pt x="9020" y="168793"/>
                  </a:lnTo>
                  <a:lnTo>
                    <a:pt x="15684" y="214484"/>
                  </a:lnTo>
                  <a:lnTo>
                    <a:pt x="21469" y="260661"/>
                  </a:lnTo>
                  <a:lnTo>
                    <a:pt x="26391" y="303527"/>
                  </a:lnTo>
                  <a:lnTo>
                    <a:pt x="32423" y="347227"/>
                  </a:lnTo>
                  <a:lnTo>
                    <a:pt x="35409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101">
              <a:extLst>
                <a:ext uri="{FF2B5EF4-FFF2-40B4-BE49-F238E27FC236}">
                  <a16:creationId xmlns:a16="http://schemas.microsoft.com/office/drawing/2014/main" xmlns="" id="{0EB46F96-F8A8-4688-B29B-40F3FAC09B56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1301750" y="800100"/>
              <a:ext cx="2457451" cy="406401"/>
            </a:xfrm>
            <a:custGeom>
              <a:avLst/>
              <a:gdLst/>
              <a:ahLst/>
              <a:cxnLst/>
              <a:rect l="0" t="0" r="0" b="0"/>
              <a:pathLst>
                <a:path w="2457451" h="406401">
                  <a:moveTo>
                    <a:pt x="0" y="406400"/>
                  </a:moveTo>
                  <a:lnTo>
                    <a:pt x="0" y="406400"/>
                  </a:lnTo>
                  <a:lnTo>
                    <a:pt x="44645" y="399658"/>
                  </a:lnTo>
                  <a:lnTo>
                    <a:pt x="67158" y="395555"/>
                  </a:lnTo>
                  <a:lnTo>
                    <a:pt x="94161" y="390703"/>
                  </a:lnTo>
                  <a:lnTo>
                    <a:pt x="124157" y="385352"/>
                  </a:lnTo>
                  <a:lnTo>
                    <a:pt x="161088" y="378257"/>
                  </a:lnTo>
                  <a:lnTo>
                    <a:pt x="202642" y="369999"/>
                  </a:lnTo>
                  <a:lnTo>
                    <a:pt x="247278" y="360966"/>
                  </a:lnTo>
                  <a:lnTo>
                    <a:pt x="298202" y="350711"/>
                  </a:lnTo>
                  <a:lnTo>
                    <a:pt x="353318" y="339641"/>
                  </a:lnTo>
                  <a:lnTo>
                    <a:pt x="411229" y="328027"/>
                  </a:lnTo>
                  <a:lnTo>
                    <a:pt x="476647" y="316051"/>
                  </a:lnTo>
                  <a:lnTo>
                    <a:pt x="547070" y="303834"/>
                  </a:lnTo>
                  <a:lnTo>
                    <a:pt x="620830" y="291456"/>
                  </a:lnTo>
                  <a:lnTo>
                    <a:pt x="698931" y="278971"/>
                  </a:lnTo>
                  <a:lnTo>
                    <a:pt x="779926" y="266414"/>
                  </a:lnTo>
                  <a:lnTo>
                    <a:pt x="862851" y="253809"/>
                  </a:lnTo>
                  <a:lnTo>
                    <a:pt x="947767" y="241173"/>
                  </a:lnTo>
                  <a:lnTo>
                    <a:pt x="1034011" y="228515"/>
                  </a:lnTo>
                  <a:lnTo>
                    <a:pt x="1121141" y="215844"/>
                  </a:lnTo>
                  <a:lnTo>
                    <a:pt x="1210272" y="203162"/>
                  </a:lnTo>
                  <a:lnTo>
                    <a:pt x="1300736" y="190475"/>
                  </a:lnTo>
                  <a:lnTo>
                    <a:pt x="1392091" y="177783"/>
                  </a:lnTo>
                  <a:lnTo>
                    <a:pt x="1480511" y="165794"/>
                  </a:lnTo>
                  <a:lnTo>
                    <a:pt x="1566974" y="154274"/>
                  </a:lnTo>
                  <a:lnTo>
                    <a:pt x="1652133" y="143066"/>
                  </a:lnTo>
                  <a:lnTo>
                    <a:pt x="1732894" y="132772"/>
                  </a:lnTo>
                  <a:lnTo>
                    <a:pt x="1810724" y="123087"/>
                  </a:lnTo>
                  <a:lnTo>
                    <a:pt x="1886599" y="113808"/>
                  </a:lnTo>
                  <a:lnTo>
                    <a:pt x="1956233" y="104800"/>
                  </a:lnTo>
                  <a:lnTo>
                    <a:pt x="2021705" y="95972"/>
                  </a:lnTo>
                  <a:lnTo>
                    <a:pt x="2084403" y="87265"/>
                  </a:lnTo>
                  <a:lnTo>
                    <a:pt x="2139607" y="78637"/>
                  </a:lnTo>
                  <a:lnTo>
                    <a:pt x="2189816" y="70064"/>
                  </a:lnTo>
                  <a:lnTo>
                    <a:pt x="2236694" y="61526"/>
                  </a:lnTo>
                  <a:lnTo>
                    <a:pt x="2277118" y="53012"/>
                  </a:lnTo>
                  <a:lnTo>
                    <a:pt x="2313240" y="44513"/>
                  </a:lnTo>
                  <a:lnTo>
                    <a:pt x="2346493" y="36026"/>
                  </a:lnTo>
                  <a:lnTo>
                    <a:pt x="2373601" y="28250"/>
                  </a:lnTo>
                  <a:lnTo>
                    <a:pt x="2416891" y="13967"/>
                  </a:lnTo>
                  <a:lnTo>
                    <a:pt x="2457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102">
              <a:extLst>
                <a:ext uri="{FF2B5EF4-FFF2-40B4-BE49-F238E27FC236}">
                  <a16:creationId xmlns:a16="http://schemas.microsoft.com/office/drawing/2014/main" xmlns="" id="{D68DDAE2-FBF7-492B-B15D-C27922D6965C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933450" y="781050"/>
              <a:ext cx="2705101" cy="368301"/>
            </a:xfrm>
            <a:custGeom>
              <a:avLst/>
              <a:gdLst/>
              <a:ahLst/>
              <a:cxnLst/>
              <a:rect l="0" t="0" r="0" b="0"/>
              <a:pathLst>
                <a:path w="2705101" h="368301">
                  <a:moveTo>
                    <a:pt x="0" y="368300"/>
                  </a:moveTo>
                  <a:lnTo>
                    <a:pt x="0" y="368300"/>
                  </a:lnTo>
                  <a:lnTo>
                    <a:pt x="39720" y="367594"/>
                  </a:lnTo>
                  <a:lnTo>
                    <a:pt x="82094" y="364929"/>
                  </a:lnTo>
                  <a:lnTo>
                    <a:pt x="110468" y="361114"/>
                  </a:lnTo>
                  <a:lnTo>
                    <a:pt x="142790" y="355748"/>
                  </a:lnTo>
                  <a:lnTo>
                    <a:pt x="177743" y="349349"/>
                  </a:lnTo>
                  <a:lnTo>
                    <a:pt x="220096" y="341555"/>
                  </a:lnTo>
                  <a:lnTo>
                    <a:pt x="267380" y="332831"/>
                  </a:lnTo>
                  <a:lnTo>
                    <a:pt x="317954" y="323487"/>
                  </a:lnTo>
                  <a:lnTo>
                    <a:pt x="377069" y="312319"/>
                  </a:lnTo>
                  <a:lnTo>
                    <a:pt x="441879" y="299935"/>
                  </a:lnTo>
                  <a:lnTo>
                    <a:pt x="510486" y="286740"/>
                  </a:lnTo>
                  <a:lnTo>
                    <a:pt x="587974" y="273005"/>
                  </a:lnTo>
                  <a:lnTo>
                    <a:pt x="671383" y="258909"/>
                  </a:lnTo>
                  <a:lnTo>
                    <a:pt x="758739" y="244572"/>
                  </a:lnTo>
                  <a:lnTo>
                    <a:pt x="850137" y="232193"/>
                  </a:lnTo>
                  <a:lnTo>
                    <a:pt x="944230" y="221117"/>
                  </a:lnTo>
                  <a:lnTo>
                    <a:pt x="1040120" y="210911"/>
                  </a:lnTo>
                  <a:lnTo>
                    <a:pt x="1136502" y="201285"/>
                  </a:lnTo>
                  <a:lnTo>
                    <a:pt x="1233213" y="192046"/>
                  </a:lnTo>
                  <a:lnTo>
                    <a:pt x="1330142" y="183064"/>
                  </a:lnTo>
                  <a:lnTo>
                    <a:pt x="1427922" y="173548"/>
                  </a:lnTo>
                  <a:lnTo>
                    <a:pt x="1526270" y="163677"/>
                  </a:lnTo>
                  <a:lnTo>
                    <a:pt x="1624997" y="153568"/>
                  </a:lnTo>
                  <a:lnTo>
                    <a:pt x="1721154" y="142595"/>
                  </a:lnTo>
                  <a:lnTo>
                    <a:pt x="1815597" y="131047"/>
                  </a:lnTo>
                  <a:lnTo>
                    <a:pt x="1908898" y="119115"/>
                  </a:lnTo>
                  <a:lnTo>
                    <a:pt x="1999321" y="106926"/>
                  </a:lnTo>
                  <a:lnTo>
                    <a:pt x="2087825" y="94567"/>
                  </a:lnTo>
                  <a:lnTo>
                    <a:pt x="2175050" y="82095"/>
                  </a:lnTo>
                  <a:lnTo>
                    <a:pt x="2255072" y="70252"/>
                  </a:lnTo>
                  <a:lnTo>
                    <a:pt x="2330293" y="58829"/>
                  </a:lnTo>
                  <a:lnTo>
                    <a:pt x="2402312" y="47686"/>
                  </a:lnTo>
                  <a:lnTo>
                    <a:pt x="2463024" y="38141"/>
                  </a:lnTo>
                  <a:lnTo>
                    <a:pt x="2516200" y="29661"/>
                  </a:lnTo>
                  <a:lnTo>
                    <a:pt x="2564350" y="21890"/>
                  </a:lnTo>
                  <a:lnTo>
                    <a:pt x="2601389" y="16005"/>
                  </a:lnTo>
                  <a:lnTo>
                    <a:pt x="2631020" y="11375"/>
                  </a:lnTo>
                  <a:lnTo>
                    <a:pt x="2672175" y="5056"/>
                  </a:lnTo>
                  <a:lnTo>
                    <a:pt x="270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103">
              <a:extLst>
                <a:ext uri="{FF2B5EF4-FFF2-40B4-BE49-F238E27FC236}">
                  <a16:creationId xmlns:a16="http://schemas.microsoft.com/office/drawing/2014/main" xmlns="" id="{D1632362-8773-4BB0-A2E7-064B41CE5765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3408277" y="486928"/>
              <a:ext cx="293774" cy="155679"/>
            </a:xfrm>
            <a:custGeom>
              <a:avLst/>
              <a:gdLst/>
              <a:ahLst/>
              <a:cxnLst/>
              <a:rect l="0" t="0" r="0" b="0"/>
              <a:pathLst>
                <a:path w="293774" h="155679">
                  <a:moveTo>
                    <a:pt x="65173" y="33772"/>
                  </a:moveTo>
                  <a:lnTo>
                    <a:pt x="65173" y="33772"/>
                  </a:lnTo>
                  <a:lnTo>
                    <a:pt x="65173" y="10628"/>
                  </a:lnTo>
                  <a:lnTo>
                    <a:pt x="63762" y="7759"/>
                  </a:lnTo>
                  <a:lnTo>
                    <a:pt x="61410" y="5847"/>
                  </a:lnTo>
                  <a:lnTo>
                    <a:pt x="58431" y="4572"/>
                  </a:lnTo>
                  <a:lnTo>
                    <a:pt x="55034" y="5133"/>
                  </a:lnTo>
                  <a:lnTo>
                    <a:pt x="47496" y="9519"/>
                  </a:lnTo>
                  <a:lnTo>
                    <a:pt x="31948" y="26664"/>
                  </a:lnTo>
                  <a:lnTo>
                    <a:pt x="13506" y="67175"/>
                  </a:lnTo>
                  <a:lnTo>
                    <a:pt x="2338" y="107999"/>
                  </a:lnTo>
                  <a:lnTo>
                    <a:pt x="0" y="117123"/>
                  </a:lnTo>
                  <a:lnTo>
                    <a:pt x="1165" y="132906"/>
                  </a:lnTo>
                  <a:lnTo>
                    <a:pt x="6386" y="145565"/>
                  </a:lnTo>
                  <a:lnTo>
                    <a:pt x="13410" y="153543"/>
                  </a:lnTo>
                  <a:lnTo>
                    <a:pt x="28762" y="155678"/>
                  </a:lnTo>
                  <a:lnTo>
                    <a:pt x="63086" y="151031"/>
                  </a:lnTo>
                  <a:lnTo>
                    <a:pt x="102654" y="136954"/>
                  </a:lnTo>
                  <a:lnTo>
                    <a:pt x="141190" y="111146"/>
                  </a:lnTo>
                  <a:lnTo>
                    <a:pt x="185395" y="64500"/>
                  </a:lnTo>
                  <a:lnTo>
                    <a:pt x="202472" y="33861"/>
                  </a:lnTo>
                  <a:lnTo>
                    <a:pt x="208630" y="10280"/>
                  </a:lnTo>
                  <a:lnTo>
                    <a:pt x="207378" y="5411"/>
                  </a:lnTo>
                  <a:lnTo>
                    <a:pt x="204426" y="2164"/>
                  </a:lnTo>
                  <a:lnTo>
                    <a:pt x="200342" y="0"/>
                  </a:lnTo>
                  <a:lnTo>
                    <a:pt x="186396" y="1359"/>
                  </a:lnTo>
                  <a:lnTo>
                    <a:pt x="177739" y="3696"/>
                  </a:lnTo>
                  <a:lnTo>
                    <a:pt x="164356" y="13820"/>
                  </a:lnTo>
                  <a:lnTo>
                    <a:pt x="137524" y="46686"/>
                  </a:lnTo>
                  <a:lnTo>
                    <a:pt x="130960" y="66558"/>
                  </a:lnTo>
                  <a:lnTo>
                    <a:pt x="131100" y="87149"/>
                  </a:lnTo>
                  <a:lnTo>
                    <a:pt x="135867" y="108060"/>
                  </a:lnTo>
                  <a:lnTo>
                    <a:pt x="144570" y="123469"/>
                  </a:lnTo>
                  <a:lnTo>
                    <a:pt x="156199" y="135021"/>
                  </a:lnTo>
                  <a:lnTo>
                    <a:pt x="170775" y="144858"/>
                  </a:lnTo>
                  <a:lnTo>
                    <a:pt x="215074" y="151588"/>
                  </a:lnTo>
                  <a:lnTo>
                    <a:pt x="247272" y="151281"/>
                  </a:lnTo>
                  <a:lnTo>
                    <a:pt x="293773" y="148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104">
              <a:extLst>
                <a:ext uri="{FF2B5EF4-FFF2-40B4-BE49-F238E27FC236}">
                  <a16:creationId xmlns:a16="http://schemas.microsoft.com/office/drawing/2014/main" xmlns="" id="{F42FC8B5-32C5-4ADD-8847-D99BC2C10DC8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3153177" y="508856"/>
              <a:ext cx="184605" cy="165133"/>
            </a:xfrm>
            <a:custGeom>
              <a:avLst/>
              <a:gdLst/>
              <a:ahLst/>
              <a:cxnLst/>
              <a:rect l="0" t="0" r="0" b="0"/>
              <a:pathLst>
                <a:path w="184605" h="165133">
                  <a:moveTo>
                    <a:pt x="9123" y="56294"/>
                  </a:moveTo>
                  <a:lnTo>
                    <a:pt x="9123" y="56294"/>
                  </a:lnTo>
                  <a:lnTo>
                    <a:pt x="9123" y="61761"/>
                  </a:lnTo>
                  <a:lnTo>
                    <a:pt x="15865" y="62382"/>
                  </a:lnTo>
                  <a:lnTo>
                    <a:pt x="26800" y="59196"/>
                  </a:lnTo>
                  <a:lnTo>
                    <a:pt x="32972" y="53821"/>
                  </a:lnTo>
                  <a:lnTo>
                    <a:pt x="40413" y="40980"/>
                  </a:lnTo>
                  <a:lnTo>
                    <a:pt x="45205" y="25651"/>
                  </a:lnTo>
                  <a:lnTo>
                    <a:pt x="45878" y="21049"/>
                  </a:lnTo>
                  <a:lnTo>
                    <a:pt x="44915" y="18686"/>
                  </a:lnTo>
                  <a:lnTo>
                    <a:pt x="42862" y="17816"/>
                  </a:lnTo>
                  <a:lnTo>
                    <a:pt x="40083" y="17942"/>
                  </a:lnTo>
                  <a:lnTo>
                    <a:pt x="26057" y="28232"/>
                  </a:lnTo>
                  <a:lnTo>
                    <a:pt x="8496" y="54800"/>
                  </a:lnTo>
                  <a:lnTo>
                    <a:pt x="0" y="89483"/>
                  </a:lnTo>
                  <a:lnTo>
                    <a:pt x="854" y="123199"/>
                  </a:lnTo>
                  <a:lnTo>
                    <a:pt x="8947" y="152161"/>
                  </a:lnTo>
                  <a:lnTo>
                    <a:pt x="13238" y="158305"/>
                  </a:lnTo>
                  <a:lnTo>
                    <a:pt x="23652" y="165132"/>
                  </a:lnTo>
                  <a:lnTo>
                    <a:pt x="30804" y="164836"/>
                  </a:lnTo>
                  <a:lnTo>
                    <a:pt x="48157" y="158863"/>
                  </a:lnTo>
                  <a:lnTo>
                    <a:pt x="63866" y="145389"/>
                  </a:lnTo>
                  <a:lnTo>
                    <a:pt x="91198" y="104624"/>
                  </a:lnTo>
                  <a:lnTo>
                    <a:pt x="114571" y="60847"/>
                  </a:lnTo>
                  <a:lnTo>
                    <a:pt x="121674" y="47002"/>
                  </a:lnTo>
                  <a:lnTo>
                    <a:pt x="112371" y="91111"/>
                  </a:lnTo>
                  <a:lnTo>
                    <a:pt x="105842" y="136117"/>
                  </a:lnTo>
                  <a:lnTo>
                    <a:pt x="104808" y="145091"/>
                  </a:lnTo>
                  <a:lnTo>
                    <a:pt x="104663" y="145126"/>
                  </a:lnTo>
                  <a:lnTo>
                    <a:pt x="110911" y="124197"/>
                  </a:lnTo>
                  <a:lnTo>
                    <a:pt x="127301" y="81179"/>
                  </a:lnTo>
                  <a:lnTo>
                    <a:pt x="137272" y="40854"/>
                  </a:lnTo>
                  <a:lnTo>
                    <a:pt x="145806" y="19799"/>
                  </a:lnTo>
                  <a:lnTo>
                    <a:pt x="156654" y="5737"/>
                  </a:lnTo>
                  <a:lnTo>
                    <a:pt x="161099" y="2128"/>
                  </a:lnTo>
                  <a:lnTo>
                    <a:pt x="164768" y="428"/>
                  </a:lnTo>
                  <a:lnTo>
                    <a:pt x="167920" y="0"/>
                  </a:lnTo>
                  <a:lnTo>
                    <a:pt x="171432" y="2537"/>
                  </a:lnTo>
                  <a:lnTo>
                    <a:pt x="179097" y="12882"/>
                  </a:lnTo>
                  <a:lnTo>
                    <a:pt x="184604" y="37943"/>
                  </a:lnTo>
                  <a:lnTo>
                    <a:pt x="182865" y="74454"/>
                  </a:lnTo>
                  <a:lnTo>
                    <a:pt x="181025" y="117371"/>
                  </a:lnTo>
                  <a:lnTo>
                    <a:pt x="180573" y="132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105">
              <a:extLst>
                <a:ext uri="{FF2B5EF4-FFF2-40B4-BE49-F238E27FC236}">
                  <a16:creationId xmlns:a16="http://schemas.microsoft.com/office/drawing/2014/main" xmlns="" id="{B630CD97-3963-4894-94C9-5C54346F7EC3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3029211" y="520700"/>
              <a:ext cx="101340" cy="160573"/>
            </a:xfrm>
            <a:custGeom>
              <a:avLst/>
              <a:gdLst/>
              <a:ahLst/>
              <a:cxnLst/>
              <a:rect l="0" t="0" r="0" b="0"/>
              <a:pathLst>
                <a:path w="101340" h="160573">
                  <a:moveTo>
                    <a:pt x="6089" y="44450"/>
                  </a:moveTo>
                  <a:lnTo>
                    <a:pt x="6089" y="44450"/>
                  </a:lnTo>
                  <a:lnTo>
                    <a:pt x="2718" y="41079"/>
                  </a:lnTo>
                  <a:lnTo>
                    <a:pt x="1063" y="37542"/>
                  </a:lnTo>
                  <a:lnTo>
                    <a:pt x="0" y="32894"/>
                  </a:lnTo>
                  <a:lnTo>
                    <a:pt x="6559" y="35460"/>
                  </a:lnTo>
                  <a:lnTo>
                    <a:pt x="17439" y="44060"/>
                  </a:lnTo>
                  <a:lnTo>
                    <a:pt x="29599" y="62287"/>
                  </a:lnTo>
                  <a:lnTo>
                    <a:pt x="44939" y="103163"/>
                  </a:lnTo>
                  <a:lnTo>
                    <a:pt x="48050" y="124637"/>
                  </a:lnTo>
                  <a:lnTo>
                    <a:pt x="45670" y="142178"/>
                  </a:lnTo>
                  <a:lnTo>
                    <a:pt x="39385" y="160572"/>
                  </a:lnTo>
                  <a:lnTo>
                    <a:pt x="37459" y="159259"/>
                  </a:lnTo>
                  <a:lnTo>
                    <a:pt x="31555" y="150274"/>
                  </a:lnTo>
                  <a:lnTo>
                    <a:pt x="27040" y="125978"/>
                  </a:lnTo>
                  <a:lnTo>
                    <a:pt x="32444" y="86324"/>
                  </a:lnTo>
                  <a:lnTo>
                    <a:pt x="49725" y="42197"/>
                  </a:lnTo>
                  <a:lnTo>
                    <a:pt x="69348" y="14698"/>
                  </a:lnTo>
                  <a:lnTo>
                    <a:pt x="82181" y="6532"/>
                  </a:lnTo>
                  <a:lnTo>
                    <a:pt x="1013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106">
              <a:extLst>
                <a:ext uri="{FF2B5EF4-FFF2-40B4-BE49-F238E27FC236}">
                  <a16:creationId xmlns:a16="http://schemas.microsoft.com/office/drawing/2014/main" xmlns="" id="{C6E7FC03-AD4D-4B69-8719-B3BAF3EA9D19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2924252" y="533642"/>
              <a:ext cx="54726" cy="152159"/>
            </a:xfrm>
            <a:custGeom>
              <a:avLst/>
              <a:gdLst/>
              <a:ahLst/>
              <a:cxnLst/>
              <a:rect l="0" t="0" r="0" b="0"/>
              <a:pathLst>
                <a:path w="54726" h="152159">
                  <a:moveTo>
                    <a:pt x="3098" y="75958"/>
                  </a:moveTo>
                  <a:lnTo>
                    <a:pt x="3098" y="75958"/>
                  </a:lnTo>
                  <a:lnTo>
                    <a:pt x="6469" y="75958"/>
                  </a:lnTo>
                  <a:lnTo>
                    <a:pt x="18678" y="65845"/>
                  </a:lnTo>
                  <a:lnTo>
                    <a:pt x="48880" y="24938"/>
                  </a:lnTo>
                  <a:lnTo>
                    <a:pt x="54725" y="12360"/>
                  </a:lnTo>
                  <a:lnTo>
                    <a:pt x="54449" y="7454"/>
                  </a:lnTo>
                  <a:lnTo>
                    <a:pt x="52149" y="3477"/>
                  </a:lnTo>
                  <a:lnTo>
                    <a:pt x="48499" y="121"/>
                  </a:lnTo>
                  <a:lnTo>
                    <a:pt x="44654" y="0"/>
                  </a:lnTo>
                  <a:lnTo>
                    <a:pt x="40680" y="2036"/>
                  </a:lnTo>
                  <a:lnTo>
                    <a:pt x="31796" y="11354"/>
                  </a:lnTo>
                  <a:lnTo>
                    <a:pt x="10726" y="47962"/>
                  </a:lnTo>
                  <a:lnTo>
                    <a:pt x="890" y="81539"/>
                  </a:lnTo>
                  <a:lnTo>
                    <a:pt x="0" y="103133"/>
                  </a:lnTo>
                  <a:lnTo>
                    <a:pt x="7433" y="132301"/>
                  </a:lnTo>
                  <a:lnTo>
                    <a:pt x="14667" y="142862"/>
                  </a:lnTo>
                  <a:lnTo>
                    <a:pt x="24468" y="148027"/>
                  </a:lnTo>
                  <a:lnTo>
                    <a:pt x="41198" y="152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430">
            <a:extLst>
              <a:ext uri="{FF2B5EF4-FFF2-40B4-BE49-F238E27FC236}">
                <a16:creationId xmlns:a16="http://schemas.microsoft.com/office/drawing/2014/main" xmlns="" id="{775B6DB1-1FC4-412B-977D-B1951A5DAB77}"/>
              </a:ext>
            </a:extLst>
          </p:cNvPr>
          <p:cNvGrpSpPr/>
          <p:nvPr/>
        </p:nvGrpSpPr>
        <p:grpSpPr>
          <a:xfrm>
            <a:off x="6143142" y="473041"/>
            <a:ext cx="619609" cy="458814"/>
            <a:chOff x="6143142" y="473041"/>
            <a:chExt cx="619609" cy="458814"/>
          </a:xfrm>
        </p:grpSpPr>
        <p:sp>
          <p:nvSpPr>
            <p:cNvPr id="27" name="SMARTInkShape-2107">
              <a:extLst>
                <a:ext uri="{FF2B5EF4-FFF2-40B4-BE49-F238E27FC236}">
                  <a16:creationId xmlns:a16="http://schemas.microsoft.com/office/drawing/2014/main" xmlns="" id="{5E215F32-8899-4F98-87A0-043AD26C59ED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6543479" y="793750"/>
              <a:ext cx="219272" cy="21539"/>
            </a:xfrm>
            <a:custGeom>
              <a:avLst/>
              <a:gdLst/>
              <a:ahLst/>
              <a:cxnLst/>
              <a:rect l="0" t="0" r="0" b="0"/>
              <a:pathLst>
                <a:path w="219272" h="21539">
                  <a:moveTo>
                    <a:pt x="3371" y="12700"/>
                  </a:moveTo>
                  <a:lnTo>
                    <a:pt x="3371" y="12700"/>
                  </a:lnTo>
                  <a:lnTo>
                    <a:pt x="0" y="16071"/>
                  </a:lnTo>
                  <a:lnTo>
                    <a:pt x="1124" y="17770"/>
                  </a:lnTo>
                  <a:lnTo>
                    <a:pt x="8016" y="21538"/>
                  </a:lnTo>
                  <a:lnTo>
                    <a:pt x="48425" y="18862"/>
                  </a:lnTo>
                  <a:lnTo>
                    <a:pt x="85248" y="12852"/>
                  </a:lnTo>
                  <a:lnTo>
                    <a:pt x="108756" y="9979"/>
                  </a:lnTo>
                  <a:lnTo>
                    <a:pt x="135011" y="7358"/>
                  </a:lnTo>
                  <a:lnTo>
                    <a:pt x="181822" y="3270"/>
                  </a:lnTo>
                  <a:lnTo>
                    <a:pt x="2192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108">
              <a:extLst>
                <a:ext uri="{FF2B5EF4-FFF2-40B4-BE49-F238E27FC236}">
                  <a16:creationId xmlns:a16="http://schemas.microsoft.com/office/drawing/2014/main" xmlns="" id="{5F3A6C92-50CF-4D5D-BCC9-6DB918533F7D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6517791" y="711200"/>
              <a:ext cx="130660" cy="12701"/>
            </a:xfrm>
            <a:custGeom>
              <a:avLst/>
              <a:gdLst/>
              <a:ahLst/>
              <a:cxnLst/>
              <a:rect l="0" t="0" r="0" b="0"/>
              <a:pathLst>
                <a:path w="130660" h="12701">
                  <a:moveTo>
                    <a:pt x="3659" y="12700"/>
                  </a:moveTo>
                  <a:lnTo>
                    <a:pt x="3659" y="12700"/>
                  </a:lnTo>
                  <a:lnTo>
                    <a:pt x="0" y="12700"/>
                  </a:lnTo>
                  <a:lnTo>
                    <a:pt x="43564" y="5792"/>
                  </a:lnTo>
                  <a:lnTo>
                    <a:pt x="86744" y="1716"/>
                  </a:lnTo>
                  <a:lnTo>
                    <a:pt x="130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109">
              <a:extLst>
                <a:ext uri="{FF2B5EF4-FFF2-40B4-BE49-F238E27FC236}">
                  <a16:creationId xmlns:a16="http://schemas.microsoft.com/office/drawing/2014/main" xmlns="" id="{EF31424E-8DDC-41B7-9FC5-49E3719B362A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6143142" y="473041"/>
              <a:ext cx="235991" cy="458814"/>
            </a:xfrm>
            <a:custGeom>
              <a:avLst/>
              <a:gdLst/>
              <a:ahLst/>
              <a:cxnLst/>
              <a:rect l="0" t="0" r="0" b="0"/>
              <a:pathLst>
                <a:path w="235991" h="458814">
                  <a:moveTo>
                    <a:pt x="3658" y="111159"/>
                  </a:moveTo>
                  <a:lnTo>
                    <a:pt x="3658" y="111159"/>
                  </a:lnTo>
                  <a:lnTo>
                    <a:pt x="287" y="104417"/>
                  </a:lnTo>
                  <a:lnTo>
                    <a:pt x="0" y="103137"/>
                  </a:lnTo>
                  <a:lnTo>
                    <a:pt x="513" y="102989"/>
                  </a:lnTo>
                  <a:lnTo>
                    <a:pt x="1562" y="103595"/>
                  </a:lnTo>
                  <a:lnTo>
                    <a:pt x="9779" y="114562"/>
                  </a:lnTo>
                  <a:lnTo>
                    <a:pt x="24521" y="148072"/>
                  </a:lnTo>
                  <a:lnTo>
                    <a:pt x="34332" y="183539"/>
                  </a:lnTo>
                  <a:lnTo>
                    <a:pt x="42691" y="226583"/>
                  </a:lnTo>
                  <a:lnTo>
                    <a:pt x="45908" y="250903"/>
                  </a:lnTo>
                  <a:lnTo>
                    <a:pt x="48758" y="276288"/>
                  </a:lnTo>
                  <a:lnTo>
                    <a:pt x="51364" y="300973"/>
                  </a:lnTo>
                  <a:lnTo>
                    <a:pt x="53806" y="325191"/>
                  </a:lnTo>
                  <a:lnTo>
                    <a:pt x="57697" y="368562"/>
                  </a:lnTo>
                  <a:lnTo>
                    <a:pt x="59886" y="409990"/>
                  </a:lnTo>
                  <a:lnTo>
                    <a:pt x="60398" y="423419"/>
                  </a:lnTo>
                  <a:lnTo>
                    <a:pt x="59123" y="424460"/>
                  </a:lnTo>
                  <a:lnTo>
                    <a:pt x="53944" y="418091"/>
                  </a:lnTo>
                  <a:lnTo>
                    <a:pt x="39724" y="378412"/>
                  </a:lnTo>
                  <a:lnTo>
                    <a:pt x="31916" y="332244"/>
                  </a:lnTo>
                  <a:lnTo>
                    <a:pt x="28846" y="305115"/>
                  </a:lnTo>
                  <a:lnTo>
                    <a:pt x="26095" y="273624"/>
                  </a:lnTo>
                  <a:lnTo>
                    <a:pt x="23555" y="239225"/>
                  </a:lnTo>
                  <a:lnTo>
                    <a:pt x="21156" y="202886"/>
                  </a:lnTo>
                  <a:lnTo>
                    <a:pt x="20263" y="170899"/>
                  </a:lnTo>
                  <a:lnTo>
                    <a:pt x="20372" y="141814"/>
                  </a:lnTo>
                  <a:lnTo>
                    <a:pt x="21151" y="114662"/>
                  </a:lnTo>
                  <a:lnTo>
                    <a:pt x="27661" y="73205"/>
                  </a:lnTo>
                  <a:lnTo>
                    <a:pt x="38315" y="42079"/>
                  </a:lnTo>
                  <a:lnTo>
                    <a:pt x="52457" y="18838"/>
                  </a:lnTo>
                  <a:lnTo>
                    <a:pt x="71914" y="4746"/>
                  </a:lnTo>
                  <a:lnTo>
                    <a:pt x="83028" y="0"/>
                  </a:lnTo>
                  <a:lnTo>
                    <a:pt x="96082" y="1070"/>
                  </a:lnTo>
                  <a:lnTo>
                    <a:pt x="125639" y="13547"/>
                  </a:lnTo>
                  <a:lnTo>
                    <a:pt x="157590" y="42611"/>
                  </a:lnTo>
                  <a:lnTo>
                    <a:pt x="188489" y="82810"/>
                  </a:lnTo>
                  <a:lnTo>
                    <a:pt x="201668" y="106371"/>
                  </a:lnTo>
                  <a:lnTo>
                    <a:pt x="213981" y="131250"/>
                  </a:lnTo>
                  <a:lnTo>
                    <a:pt x="222896" y="157009"/>
                  </a:lnTo>
                  <a:lnTo>
                    <a:pt x="229544" y="183353"/>
                  </a:lnTo>
                  <a:lnTo>
                    <a:pt x="234682" y="210088"/>
                  </a:lnTo>
                  <a:lnTo>
                    <a:pt x="235990" y="235673"/>
                  </a:lnTo>
                  <a:lnTo>
                    <a:pt x="234746" y="260491"/>
                  </a:lnTo>
                  <a:lnTo>
                    <a:pt x="227014" y="307351"/>
                  </a:lnTo>
                  <a:lnTo>
                    <a:pt x="214170" y="349344"/>
                  </a:lnTo>
                  <a:lnTo>
                    <a:pt x="195291" y="385412"/>
                  </a:lnTo>
                  <a:lnTo>
                    <a:pt x="172083" y="415788"/>
                  </a:lnTo>
                  <a:lnTo>
                    <a:pt x="132663" y="446639"/>
                  </a:lnTo>
                  <a:lnTo>
                    <a:pt x="109206" y="457346"/>
                  </a:lnTo>
                  <a:lnTo>
                    <a:pt x="88904" y="458813"/>
                  </a:lnTo>
                  <a:lnTo>
                    <a:pt x="79537" y="457228"/>
                  </a:lnTo>
                  <a:lnTo>
                    <a:pt x="73295" y="453350"/>
                  </a:lnTo>
                  <a:lnTo>
                    <a:pt x="69132" y="447942"/>
                  </a:lnTo>
                  <a:lnTo>
                    <a:pt x="60808" y="428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431">
            <a:extLst>
              <a:ext uri="{FF2B5EF4-FFF2-40B4-BE49-F238E27FC236}">
                <a16:creationId xmlns:a16="http://schemas.microsoft.com/office/drawing/2014/main" xmlns="" id="{D28332F1-35A8-40EE-A783-BF7660385B30}"/>
              </a:ext>
            </a:extLst>
          </p:cNvPr>
          <p:cNvGrpSpPr/>
          <p:nvPr/>
        </p:nvGrpSpPr>
        <p:grpSpPr>
          <a:xfrm>
            <a:off x="6990879" y="496861"/>
            <a:ext cx="1790851" cy="417540"/>
            <a:chOff x="6990879" y="496861"/>
            <a:chExt cx="1790851" cy="417540"/>
          </a:xfrm>
        </p:grpSpPr>
        <p:sp>
          <p:nvSpPr>
            <p:cNvPr id="31" name="SMARTInkShape-2110">
              <a:extLst>
                <a:ext uri="{FF2B5EF4-FFF2-40B4-BE49-F238E27FC236}">
                  <a16:creationId xmlns:a16="http://schemas.microsoft.com/office/drawing/2014/main" xmlns="" id="{42116594-867E-4E35-88DC-AEF84E990F3F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7874000" y="83185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0" y="0"/>
                  </a:moveTo>
                  <a:lnTo>
                    <a:pt x="0" y="0"/>
                  </a:lnTo>
                  <a:lnTo>
                    <a:pt x="14927" y="0"/>
                  </a:lnTo>
                  <a:lnTo>
                    <a:pt x="317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111">
              <a:extLst>
                <a:ext uri="{FF2B5EF4-FFF2-40B4-BE49-F238E27FC236}">
                  <a16:creationId xmlns:a16="http://schemas.microsoft.com/office/drawing/2014/main" xmlns="" id="{3C6ED0D8-99A4-49CA-BB80-2B10F2CA696B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7423150" y="75565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19050" y="0"/>
                  </a:moveTo>
                  <a:lnTo>
                    <a:pt x="19050" y="0"/>
                  </a:lnTo>
                  <a:lnTo>
                    <a:pt x="6185" y="47384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112">
              <a:extLst>
                <a:ext uri="{FF2B5EF4-FFF2-40B4-BE49-F238E27FC236}">
                  <a16:creationId xmlns:a16="http://schemas.microsoft.com/office/drawing/2014/main" xmlns="" id="{C898AA39-B8DB-4734-8199-2D31EAD4A306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7486650" y="819150"/>
              <a:ext cx="88901" cy="76201"/>
            </a:xfrm>
            <a:custGeom>
              <a:avLst/>
              <a:gdLst/>
              <a:ahLst/>
              <a:cxnLst/>
              <a:rect l="0" t="0" r="0" b="0"/>
              <a:pathLst>
                <a:path w="88901" h="76201">
                  <a:moveTo>
                    <a:pt x="88900" y="0"/>
                  </a:moveTo>
                  <a:lnTo>
                    <a:pt x="88900" y="0"/>
                  </a:lnTo>
                  <a:lnTo>
                    <a:pt x="44328" y="3170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113">
              <a:extLst>
                <a:ext uri="{FF2B5EF4-FFF2-40B4-BE49-F238E27FC236}">
                  <a16:creationId xmlns:a16="http://schemas.microsoft.com/office/drawing/2014/main" xmlns="" id="{BFB52B69-AD09-4827-9B79-423FBB1E0D05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7632700" y="838200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0" y="0"/>
                  </a:moveTo>
                  <a:lnTo>
                    <a:pt x="0" y="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114">
              <a:extLst>
                <a:ext uri="{FF2B5EF4-FFF2-40B4-BE49-F238E27FC236}">
                  <a16:creationId xmlns:a16="http://schemas.microsoft.com/office/drawing/2014/main" xmlns="" id="{999F353A-64A4-4AC3-8808-4AF743B200B6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7273621" y="611365"/>
              <a:ext cx="168580" cy="214136"/>
            </a:xfrm>
            <a:custGeom>
              <a:avLst/>
              <a:gdLst/>
              <a:ahLst/>
              <a:cxnLst/>
              <a:rect l="0" t="0" r="0" b="0"/>
              <a:pathLst>
                <a:path w="168580" h="214136">
                  <a:moveTo>
                    <a:pt x="168579" y="10935"/>
                  </a:moveTo>
                  <a:lnTo>
                    <a:pt x="168579" y="10935"/>
                  </a:lnTo>
                  <a:lnTo>
                    <a:pt x="165208" y="4193"/>
                  </a:lnTo>
                  <a:lnTo>
                    <a:pt x="163510" y="2207"/>
                  </a:lnTo>
                  <a:lnTo>
                    <a:pt x="159740" y="0"/>
                  </a:lnTo>
                  <a:lnTo>
                    <a:pt x="151951" y="2783"/>
                  </a:lnTo>
                  <a:lnTo>
                    <a:pt x="131901" y="17927"/>
                  </a:lnTo>
                  <a:lnTo>
                    <a:pt x="90151" y="61391"/>
                  </a:lnTo>
                  <a:lnTo>
                    <a:pt x="56990" y="99733"/>
                  </a:lnTo>
                  <a:lnTo>
                    <a:pt x="24822" y="141276"/>
                  </a:lnTo>
                  <a:lnTo>
                    <a:pt x="3060" y="178122"/>
                  </a:lnTo>
                  <a:lnTo>
                    <a:pt x="378" y="187304"/>
                  </a:lnTo>
                  <a:lnTo>
                    <a:pt x="0" y="194837"/>
                  </a:lnTo>
                  <a:lnTo>
                    <a:pt x="3479" y="214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115">
              <a:extLst>
                <a:ext uri="{FF2B5EF4-FFF2-40B4-BE49-F238E27FC236}">
                  <a16:creationId xmlns:a16="http://schemas.microsoft.com/office/drawing/2014/main" xmlns="" id="{42F8F872-41B8-4F9D-88E3-A43ED43B1A9E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7235629" y="631342"/>
              <a:ext cx="162122" cy="181459"/>
            </a:xfrm>
            <a:custGeom>
              <a:avLst/>
              <a:gdLst/>
              <a:ahLst/>
              <a:cxnLst/>
              <a:rect l="0" t="0" r="0" b="0"/>
              <a:pathLst>
                <a:path w="162122" h="181459">
                  <a:moveTo>
                    <a:pt x="3371" y="3658"/>
                  </a:moveTo>
                  <a:lnTo>
                    <a:pt x="3371" y="3658"/>
                  </a:lnTo>
                  <a:lnTo>
                    <a:pt x="0" y="287"/>
                  </a:lnTo>
                  <a:lnTo>
                    <a:pt x="418" y="0"/>
                  </a:lnTo>
                  <a:lnTo>
                    <a:pt x="4645" y="1562"/>
                  </a:lnTo>
                  <a:lnTo>
                    <a:pt x="51370" y="36731"/>
                  </a:lnTo>
                  <a:lnTo>
                    <a:pt x="98616" y="81374"/>
                  </a:lnTo>
                  <a:lnTo>
                    <a:pt x="129742" y="118407"/>
                  </a:lnTo>
                  <a:lnTo>
                    <a:pt x="153974" y="161321"/>
                  </a:lnTo>
                  <a:lnTo>
                    <a:pt x="161322" y="172508"/>
                  </a:lnTo>
                  <a:lnTo>
                    <a:pt x="162121" y="181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116">
              <a:extLst>
                <a:ext uri="{FF2B5EF4-FFF2-40B4-BE49-F238E27FC236}">
                  <a16:creationId xmlns:a16="http://schemas.microsoft.com/office/drawing/2014/main" xmlns="" id="{F1CC8AD9-188D-4BBC-868D-C94B5529EA60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6990879" y="496861"/>
              <a:ext cx="197322" cy="390039"/>
            </a:xfrm>
            <a:custGeom>
              <a:avLst/>
              <a:gdLst/>
              <a:ahLst/>
              <a:cxnLst/>
              <a:rect l="0" t="0" r="0" b="0"/>
              <a:pathLst>
                <a:path w="197322" h="390039">
                  <a:moveTo>
                    <a:pt x="140171" y="30189"/>
                  </a:moveTo>
                  <a:lnTo>
                    <a:pt x="140171" y="30189"/>
                  </a:lnTo>
                  <a:lnTo>
                    <a:pt x="117803" y="9232"/>
                  </a:lnTo>
                  <a:lnTo>
                    <a:pt x="101088" y="1951"/>
                  </a:lnTo>
                  <a:lnTo>
                    <a:pt x="88934" y="0"/>
                  </a:lnTo>
                  <a:lnTo>
                    <a:pt x="66820" y="5643"/>
                  </a:lnTo>
                  <a:lnTo>
                    <a:pt x="39134" y="25262"/>
                  </a:lnTo>
                  <a:lnTo>
                    <a:pt x="21805" y="42605"/>
                  </a:lnTo>
                  <a:lnTo>
                    <a:pt x="17008" y="52405"/>
                  </a:lnTo>
                  <a:lnTo>
                    <a:pt x="17845" y="57700"/>
                  </a:lnTo>
                  <a:lnTo>
                    <a:pt x="24421" y="69227"/>
                  </a:lnTo>
                  <a:lnTo>
                    <a:pt x="69494" y="102044"/>
                  </a:lnTo>
                  <a:lnTo>
                    <a:pt x="108176" y="127915"/>
                  </a:lnTo>
                  <a:lnTo>
                    <a:pt x="130184" y="147706"/>
                  </a:lnTo>
                  <a:lnTo>
                    <a:pt x="142318" y="168261"/>
                  </a:lnTo>
                  <a:lnTo>
                    <a:pt x="141602" y="179387"/>
                  </a:lnTo>
                  <a:lnTo>
                    <a:pt x="129519" y="203038"/>
                  </a:lnTo>
                  <a:lnTo>
                    <a:pt x="95543" y="236783"/>
                  </a:lnTo>
                  <a:lnTo>
                    <a:pt x="54198" y="259010"/>
                  </a:lnTo>
                  <a:lnTo>
                    <a:pt x="7616" y="274872"/>
                  </a:lnTo>
                  <a:lnTo>
                    <a:pt x="3117" y="275861"/>
                  </a:lnTo>
                  <a:lnTo>
                    <a:pt x="824" y="275815"/>
                  </a:lnTo>
                  <a:lnTo>
                    <a:pt x="0" y="275078"/>
                  </a:lnTo>
                  <a:lnTo>
                    <a:pt x="157" y="273882"/>
                  </a:lnTo>
                  <a:lnTo>
                    <a:pt x="5975" y="272553"/>
                  </a:lnTo>
                  <a:lnTo>
                    <a:pt x="15617" y="272667"/>
                  </a:lnTo>
                  <a:lnTo>
                    <a:pt x="32946" y="277404"/>
                  </a:lnTo>
                  <a:lnTo>
                    <a:pt x="45243" y="283761"/>
                  </a:lnTo>
                  <a:lnTo>
                    <a:pt x="64066" y="302014"/>
                  </a:lnTo>
                  <a:lnTo>
                    <a:pt x="83615" y="333467"/>
                  </a:lnTo>
                  <a:lnTo>
                    <a:pt x="101045" y="377244"/>
                  </a:lnTo>
                  <a:lnTo>
                    <a:pt x="110787" y="385049"/>
                  </a:lnTo>
                  <a:lnTo>
                    <a:pt x="134914" y="390038"/>
                  </a:lnTo>
                  <a:lnTo>
                    <a:pt x="179872" y="378632"/>
                  </a:lnTo>
                  <a:lnTo>
                    <a:pt x="197321" y="373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117">
              <a:extLst>
                <a:ext uri="{FF2B5EF4-FFF2-40B4-BE49-F238E27FC236}">
                  <a16:creationId xmlns:a16="http://schemas.microsoft.com/office/drawing/2014/main" xmlns="" id="{469D8A9E-572B-4C96-8A24-4FD1892C84F8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8359291" y="616551"/>
              <a:ext cx="143360" cy="234350"/>
            </a:xfrm>
            <a:custGeom>
              <a:avLst/>
              <a:gdLst/>
              <a:ahLst/>
              <a:cxnLst/>
              <a:rect l="0" t="0" r="0" b="0"/>
              <a:pathLst>
                <a:path w="143360" h="234350">
                  <a:moveTo>
                    <a:pt x="3659" y="18449"/>
                  </a:moveTo>
                  <a:lnTo>
                    <a:pt x="3659" y="18449"/>
                  </a:lnTo>
                  <a:lnTo>
                    <a:pt x="288" y="15078"/>
                  </a:lnTo>
                  <a:lnTo>
                    <a:pt x="0" y="12674"/>
                  </a:lnTo>
                  <a:lnTo>
                    <a:pt x="1563" y="6240"/>
                  </a:lnTo>
                  <a:lnTo>
                    <a:pt x="3673" y="3959"/>
                  </a:lnTo>
                  <a:lnTo>
                    <a:pt x="9780" y="1426"/>
                  </a:lnTo>
                  <a:lnTo>
                    <a:pt x="17781" y="0"/>
                  </a:lnTo>
                  <a:lnTo>
                    <a:pt x="26162" y="7192"/>
                  </a:lnTo>
                  <a:lnTo>
                    <a:pt x="59277" y="54309"/>
                  </a:lnTo>
                  <a:lnTo>
                    <a:pt x="80110" y="99238"/>
                  </a:lnTo>
                  <a:lnTo>
                    <a:pt x="95728" y="131731"/>
                  </a:lnTo>
                  <a:lnTo>
                    <a:pt x="113645" y="178387"/>
                  </a:lnTo>
                  <a:lnTo>
                    <a:pt x="143359" y="234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118">
              <a:extLst>
                <a:ext uri="{FF2B5EF4-FFF2-40B4-BE49-F238E27FC236}">
                  <a16:creationId xmlns:a16="http://schemas.microsoft.com/office/drawing/2014/main" xmlns="" id="{99E0479C-2475-44DF-ACF3-B8DCF5CBD206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8375650" y="603773"/>
              <a:ext cx="177801" cy="253478"/>
            </a:xfrm>
            <a:custGeom>
              <a:avLst/>
              <a:gdLst/>
              <a:ahLst/>
              <a:cxnLst/>
              <a:rect l="0" t="0" r="0" b="0"/>
              <a:pathLst>
                <a:path w="177801" h="253478">
                  <a:moveTo>
                    <a:pt x="177800" y="12177"/>
                  </a:moveTo>
                  <a:lnTo>
                    <a:pt x="177800" y="12177"/>
                  </a:lnTo>
                  <a:lnTo>
                    <a:pt x="174429" y="5435"/>
                  </a:lnTo>
                  <a:lnTo>
                    <a:pt x="172731" y="3449"/>
                  </a:lnTo>
                  <a:lnTo>
                    <a:pt x="166243" y="0"/>
                  </a:lnTo>
                  <a:lnTo>
                    <a:pt x="135314" y="44989"/>
                  </a:lnTo>
                  <a:lnTo>
                    <a:pt x="104770" y="92455"/>
                  </a:lnTo>
                  <a:lnTo>
                    <a:pt x="79255" y="128289"/>
                  </a:lnTo>
                  <a:lnTo>
                    <a:pt x="52863" y="163266"/>
                  </a:lnTo>
                  <a:lnTo>
                    <a:pt x="20993" y="205346"/>
                  </a:lnTo>
                  <a:lnTo>
                    <a:pt x="0" y="253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119">
              <a:extLst>
                <a:ext uri="{FF2B5EF4-FFF2-40B4-BE49-F238E27FC236}">
                  <a16:creationId xmlns:a16="http://schemas.microsoft.com/office/drawing/2014/main" xmlns="" id="{78DEC2B5-5ACD-4DEF-A0F9-C334D8CB6F7D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8089900" y="825500"/>
              <a:ext cx="58233" cy="88901"/>
            </a:xfrm>
            <a:custGeom>
              <a:avLst/>
              <a:gdLst/>
              <a:ahLst/>
              <a:cxnLst/>
              <a:rect l="0" t="0" r="0" b="0"/>
              <a:pathLst>
                <a:path w="58233" h="88901">
                  <a:moveTo>
                    <a:pt x="31750" y="0"/>
                  </a:moveTo>
                  <a:lnTo>
                    <a:pt x="31750" y="0"/>
                  </a:lnTo>
                  <a:lnTo>
                    <a:pt x="45564" y="8789"/>
                  </a:lnTo>
                  <a:lnTo>
                    <a:pt x="55598" y="19773"/>
                  </a:lnTo>
                  <a:lnTo>
                    <a:pt x="58232" y="23765"/>
                  </a:lnTo>
                  <a:lnTo>
                    <a:pt x="57166" y="29249"/>
                  </a:lnTo>
                  <a:lnTo>
                    <a:pt x="48456" y="42868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120">
              <a:extLst>
                <a:ext uri="{FF2B5EF4-FFF2-40B4-BE49-F238E27FC236}">
                  <a16:creationId xmlns:a16="http://schemas.microsoft.com/office/drawing/2014/main" xmlns="" id="{FDD273EF-4C48-4043-8B86-85F97C4B5901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8547198" y="825215"/>
              <a:ext cx="84116" cy="82836"/>
            </a:xfrm>
            <a:custGeom>
              <a:avLst/>
              <a:gdLst/>
              <a:ahLst/>
              <a:cxnLst/>
              <a:rect l="0" t="0" r="0" b="0"/>
              <a:pathLst>
                <a:path w="84116" h="82836">
                  <a:moveTo>
                    <a:pt x="25302" y="19335"/>
                  </a:moveTo>
                  <a:lnTo>
                    <a:pt x="25302" y="19335"/>
                  </a:lnTo>
                  <a:lnTo>
                    <a:pt x="15189" y="26077"/>
                  </a:lnTo>
                  <a:lnTo>
                    <a:pt x="12210" y="30180"/>
                  </a:lnTo>
                  <a:lnTo>
                    <a:pt x="232" y="68451"/>
                  </a:lnTo>
                  <a:lnTo>
                    <a:pt x="0" y="62894"/>
                  </a:lnTo>
                  <a:lnTo>
                    <a:pt x="6673" y="48939"/>
                  </a:lnTo>
                  <a:lnTo>
                    <a:pt x="35225" y="10700"/>
                  </a:lnTo>
                  <a:lnTo>
                    <a:pt x="51760" y="0"/>
                  </a:lnTo>
                  <a:lnTo>
                    <a:pt x="57051" y="95"/>
                  </a:lnTo>
                  <a:lnTo>
                    <a:pt x="61990" y="2275"/>
                  </a:lnTo>
                  <a:lnTo>
                    <a:pt x="70536" y="10342"/>
                  </a:lnTo>
                  <a:lnTo>
                    <a:pt x="79313" y="27489"/>
                  </a:lnTo>
                  <a:lnTo>
                    <a:pt x="84115" y="42244"/>
                  </a:lnTo>
                  <a:lnTo>
                    <a:pt x="82955" y="56328"/>
                  </a:lnTo>
                  <a:lnTo>
                    <a:pt x="79854" y="68232"/>
                  </a:lnTo>
                  <a:lnTo>
                    <a:pt x="82452" y="82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121">
              <a:extLst>
                <a:ext uri="{FF2B5EF4-FFF2-40B4-BE49-F238E27FC236}">
                  <a16:creationId xmlns:a16="http://schemas.microsoft.com/office/drawing/2014/main" xmlns="" id="{AF1726CE-9464-43F9-8DB3-02283FC0A9B6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8712200" y="559817"/>
              <a:ext cx="69530" cy="325504"/>
            </a:xfrm>
            <a:custGeom>
              <a:avLst/>
              <a:gdLst/>
              <a:ahLst/>
              <a:cxnLst/>
              <a:rect l="0" t="0" r="0" b="0"/>
              <a:pathLst>
                <a:path w="69530" h="325504">
                  <a:moveTo>
                    <a:pt x="19050" y="37083"/>
                  </a:moveTo>
                  <a:lnTo>
                    <a:pt x="19050" y="37083"/>
                  </a:lnTo>
                  <a:lnTo>
                    <a:pt x="12308" y="26970"/>
                  </a:lnTo>
                  <a:lnTo>
                    <a:pt x="10879" y="16361"/>
                  </a:lnTo>
                  <a:lnTo>
                    <a:pt x="12597" y="6706"/>
                  </a:lnTo>
                  <a:lnTo>
                    <a:pt x="14042" y="4132"/>
                  </a:lnTo>
                  <a:lnTo>
                    <a:pt x="15711" y="2416"/>
                  </a:lnTo>
                  <a:lnTo>
                    <a:pt x="23211" y="509"/>
                  </a:lnTo>
                  <a:lnTo>
                    <a:pt x="28173" y="0"/>
                  </a:lnTo>
                  <a:lnTo>
                    <a:pt x="32893" y="1778"/>
                  </a:lnTo>
                  <a:lnTo>
                    <a:pt x="41901" y="9397"/>
                  </a:lnTo>
                  <a:lnTo>
                    <a:pt x="46844" y="23602"/>
                  </a:lnTo>
                  <a:lnTo>
                    <a:pt x="47746" y="53315"/>
                  </a:lnTo>
                  <a:lnTo>
                    <a:pt x="43092" y="76047"/>
                  </a:lnTo>
                  <a:lnTo>
                    <a:pt x="16032" y="123309"/>
                  </a:lnTo>
                  <a:lnTo>
                    <a:pt x="5847" y="137499"/>
                  </a:lnTo>
                  <a:lnTo>
                    <a:pt x="4604" y="140716"/>
                  </a:lnTo>
                  <a:lnTo>
                    <a:pt x="4480" y="143566"/>
                  </a:lnTo>
                  <a:lnTo>
                    <a:pt x="9351" y="156581"/>
                  </a:lnTo>
                  <a:lnTo>
                    <a:pt x="51165" y="198310"/>
                  </a:lnTo>
                  <a:lnTo>
                    <a:pt x="62250" y="214573"/>
                  </a:lnTo>
                  <a:lnTo>
                    <a:pt x="69529" y="233560"/>
                  </a:lnTo>
                  <a:lnTo>
                    <a:pt x="69473" y="255639"/>
                  </a:lnTo>
                  <a:lnTo>
                    <a:pt x="61507" y="286226"/>
                  </a:lnTo>
                  <a:lnTo>
                    <a:pt x="52736" y="301624"/>
                  </a:lnTo>
                  <a:lnTo>
                    <a:pt x="33343" y="320077"/>
                  </a:lnTo>
                  <a:lnTo>
                    <a:pt x="22816" y="325136"/>
                  </a:lnTo>
                  <a:lnTo>
                    <a:pt x="13433" y="325503"/>
                  </a:lnTo>
                  <a:lnTo>
                    <a:pt x="0" y="322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432">
            <a:extLst>
              <a:ext uri="{FF2B5EF4-FFF2-40B4-BE49-F238E27FC236}">
                <a16:creationId xmlns:a16="http://schemas.microsoft.com/office/drawing/2014/main" xmlns="" id="{6679A9D1-C79E-4180-85CF-AFAF96A8F831}"/>
              </a:ext>
            </a:extLst>
          </p:cNvPr>
          <p:cNvGrpSpPr/>
          <p:nvPr/>
        </p:nvGrpSpPr>
        <p:grpSpPr>
          <a:xfrm>
            <a:off x="1822450" y="1620520"/>
            <a:ext cx="685801" cy="242755"/>
            <a:chOff x="1822450" y="1620520"/>
            <a:chExt cx="685801" cy="242755"/>
          </a:xfrm>
        </p:grpSpPr>
        <p:sp>
          <p:nvSpPr>
            <p:cNvPr id="44" name="SMARTInkShape-2122">
              <a:extLst>
                <a:ext uri="{FF2B5EF4-FFF2-40B4-BE49-F238E27FC236}">
                  <a16:creationId xmlns:a16="http://schemas.microsoft.com/office/drawing/2014/main" xmlns="" id="{8594D459-5A14-4DB9-B4F0-99B285476FD6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2345353" y="1686722"/>
              <a:ext cx="162898" cy="138363"/>
            </a:xfrm>
            <a:custGeom>
              <a:avLst/>
              <a:gdLst/>
              <a:ahLst/>
              <a:cxnLst/>
              <a:rect l="0" t="0" r="0" b="0"/>
              <a:pathLst>
                <a:path w="162898" h="138363">
                  <a:moveTo>
                    <a:pt x="35897" y="65878"/>
                  </a:moveTo>
                  <a:lnTo>
                    <a:pt x="35897" y="65878"/>
                  </a:lnTo>
                  <a:lnTo>
                    <a:pt x="35897" y="69249"/>
                  </a:lnTo>
                  <a:lnTo>
                    <a:pt x="36603" y="70242"/>
                  </a:lnTo>
                  <a:lnTo>
                    <a:pt x="37778" y="70904"/>
                  </a:lnTo>
                  <a:lnTo>
                    <a:pt x="44735" y="71967"/>
                  </a:lnTo>
                  <a:lnTo>
                    <a:pt x="50644" y="68349"/>
                  </a:lnTo>
                  <a:lnTo>
                    <a:pt x="61903" y="56497"/>
                  </a:lnTo>
                  <a:lnTo>
                    <a:pt x="69328" y="44775"/>
                  </a:lnTo>
                  <a:lnTo>
                    <a:pt x="74979" y="30158"/>
                  </a:lnTo>
                  <a:lnTo>
                    <a:pt x="76080" y="16136"/>
                  </a:lnTo>
                  <a:lnTo>
                    <a:pt x="75385" y="9433"/>
                  </a:lnTo>
                  <a:lnTo>
                    <a:pt x="72806" y="4965"/>
                  </a:lnTo>
                  <a:lnTo>
                    <a:pt x="68970" y="1986"/>
                  </a:lnTo>
                  <a:lnTo>
                    <a:pt x="64295" y="0"/>
                  </a:lnTo>
                  <a:lnTo>
                    <a:pt x="58357" y="792"/>
                  </a:lnTo>
                  <a:lnTo>
                    <a:pt x="44233" y="7318"/>
                  </a:lnTo>
                  <a:lnTo>
                    <a:pt x="20414" y="36376"/>
                  </a:lnTo>
                  <a:lnTo>
                    <a:pt x="2225" y="72894"/>
                  </a:lnTo>
                  <a:lnTo>
                    <a:pt x="0" y="96042"/>
                  </a:lnTo>
                  <a:lnTo>
                    <a:pt x="1382" y="107154"/>
                  </a:lnTo>
                  <a:lnTo>
                    <a:pt x="6537" y="115973"/>
                  </a:lnTo>
                  <a:lnTo>
                    <a:pt x="23554" y="129535"/>
                  </a:lnTo>
                  <a:lnTo>
                    <a:pt x="70418" y="138362"/>
                  </a:lnTo>
                  <a:lnTo>
                    <a:pt x="106979" y="136663"/>
                  </a:lnTo>
                  <a:lnTo>
                    <a:pt x="162897" y="1293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123">
              <a:extLst>
                <a:ext uri="{FF2B5EF4-FFF2-40B4-BE49-F238E27FC236}">
                  <a16:creationId xmlns:a16="http://schemas.microsoft.com/office/drawing/2014/main" xmlns="" id="{BF2BD1FF-1FB5-4B59-B7A9-6129529E25B7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2172583" y="1620520"/>
              <a:ext cx="161832" cy="242755"/>
            </a:xfrm>
            <a:custGeom>
              <a:avLst/>
              <a:gdLst/>
              <a:ahLst/>
              <a:cxnLst/>
              <a:rect l="0" t="0" r="0" b="0"/>
              <a:pathLst>
                <a:path w="161832" h="242755">
                  <a:moveTo>
                    <a:pt x="5467" y="17780"/>
                  </a:moveTo>
                  <a:lnTo>
                    <a:pt x="5467" y="17780"/>
                  </a:lnTo>
                  <a:lnTo>
                    <a:pt x="0" y="17780"/>
                  </a:lnTo>
                  <a:lnTo>
                    <a:pt x="2749" y="21151"/>
                  </a:lnTo>
                  <a:lnTo>
                    <a:pt x="6991" y="63919"/>
                  </a:lnTo>
                  <a:lnTo>
                    <a:pt x="10387" y="110943"/>
                  </a:lnTo>
                  <a:lnTo>
                    <a:pt x="11181" y="145263"/>
                  </a:lnTo>
                  <a:lnTo>
                    <a:pt x="12334" y="190236"/>
                  </a:lnTo>
                  <a:lnTo>
                    <a:pt x="20631" y="234143"/>
                  </a:lnTo>
                  <a:lnTo>
                    <a:pt x="23366" y="242754"/>
                  </a:lnTo>
                  <a:lnTo>
                    <a:pt x="24455" y="241846"/>
                  </a:lnTo>
                  <a:lnTo>
                    <a:pt x="40350" y="203535"/>
                  </a:lnTo>
                  <a:lnTo>
                    <a:pt x="59048" y="159758"/>
                  </a:lnTo>
                  <a:lnTo>
                    <a:pt x="60237" y="158293"/>
                  </a:lnTo>
                  <a:lnTo>
                    <a:pt x="61031" y="158022"/>
                  </a:lnTo>
                  <a:lnTo>
                    <a:pt x="74061" y="200836"/>
                  </a:lnTo>
                  <a:lnTo>
                    <a:pt x="80873" y="217201"/>
                  </a:lnTo>
                  <a:lnTo>
                    <a:pt x="90486" y="228238"/>
                  </a:lnTo>
                  <a:lnTo>
                    <a:pt x="96013" y="232168"/>
                  </a:lnTo>
                  <a:lnTo>
                    <a:pt x="107798" y="234655"/>
                  </a:lnTo>
                  <a:lnTo>
                    <a:pt x="113905" y="234330"/>
                  </a:lnTo>
                  <a:lnTo>
                    <a:pt x="126334" y="224561"/>
                  </a:lnTo>
                  <a:lnTo>
                    <a:pt x="138208" y="206344"/>
                  </a:lnTo>
                  <a:lnTo>
                    <a:pt x="151415" y="162237"/>
                  </a:lnTo>
                  <a:lnTo>
                    <a:pt x="154999" y="122435"/>
                  </a:lnTo>
                  <a:lnTo>
                    <a:pt x="158474" y="80756"/>
                  </a:lnTo>
                  <a:lnTo>
                    <a:pt x="161664" y="43653"/>
                  </a:lnTo>
                  <a:lnTo>
                    <a:pt x="161831" y="6349"/>
                  </a:lnTo>
                  <a:lnTo>
                    <a:pt x="160510" y="1693"/>
                  </a:lnTo>
                  <a:lnTo>
                    <a:pt x="158924" y="0"/>
                  </a:lnTo>
                  <a:lnTo>
                    <a:pt x="157160" y="282"/>
                  </a:lnTo>
                  <a:lnTo>
                    <a:pt x="151517" y="5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124">
              <a:extLst>
                <a:ext uri="{FF2B5EF4-FFF2-40B4-BE49-F238E27FC236}">
                  <a16:creationId xmlns:a16="http://schemas.microsoft.com/office/drawing/2014/main" xmlns="" id="{77D1124F-1B70-4E19-984E-C28F775A5684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1822450" y="1778000"/>
              <a:ext cx="146051" cy="19051"/>
            </a:xfrm>
            <a:custGeom>
              <a:avLst/>
              <a:gdLst/>
              <a:ahLst/>
              <a:cxnLst/>
              <a:rect l="0" t="0" r="0" b="0"/>
              <a:pathLst>
                <a:path w="146051" h="19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3371" y="8838"/>
                  </a:lnTo>
                  <a:lnTo>
                    <a:pt x="10670" y="10984"/>
                  </a:lnTo>
                  <a:lnTo>
                    <a:pt x="50925" y="16838"/>
                  </a:lnTo>
                  <a:lnTo>
                    <a:pt x="92778" y="18394"/>
                  </a:lnTo>
                  <a:lnTo>
                    <a:pt x="1460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433">
            <a:extLst>
              <a:ext uri="{FF2B5EF4-FFF2-40B4-BE49-F238E27FC236}">
                <a16:creationId xmlns:a16="http://schemas.microsoft.com/office/drawing/2014/main" xmlns="" id="{D79F03C4-95D1-4DC8-ACEE-0BB22BDECA72}"/>
              </a:ext>
            </a:extLst>
          </p:cNvPr>
          <p:cNvGrpSpPr/>
          <p:nvPr/>
        </p:nvGrpSpPr>
        <p:grpSpPr>
          <a:xfrm>
            <a:off x="2804310" y="1581150"/>
            <a:ext cx="511471" cy="254001"/>
            <a:chOff x="2804310" y="1581150"/>
            <a:chExt cx="511471" cy="254001"/>
          </a:xfrm>
        </p:grpSpPr>
        <p:sp>
          <p:nvSpPr>
            <p:cNvPr id="48" name="SMARTInkShape-2125">
              <a:extLst>
                <a:ext uri="{FF2B5EF4-FFF2-40B4-BE49-F238E27FC236}">
                  <a16:creationId xmlns:a16="http://schemas.microsoft.com/office/drawing/2014/main" xmlns="" id="{2F53943D-B680-485F-8C6E-6FC593964889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3048701" y="1718368"/>
              <a:ext cx="57570" cy="85283"/>
            </a:xfrm>
            <a:custGeom>
              <a:avLst/>
              <a:gdLst/>
              <a:ahLst/>
              <a:cxnLst/>
              <a:rect l="0" t="0" r="0" b="0"/>
              <a:pathLst>
                <a:path w="57570" h="85283">
                  <a:moveTo>
                    <a:pt x="31049" y="15182"/>
                  </a:moveTo>
                  <a:lnTo>
                    <a:pt x="31049" y="15182"/>
                  </a:lnTo>
                  <a:lnTo>
                    <a:pt x="31049" y="8440"/>
                  </a:lnTo>
                  <a:lnTo>
                    <a:pt x="29168" y="3248"/>
                  </a:lnTo>
                  <a:lnTo>
                    <a:pt x="27678" y="876"/>
                  </a:lnTo>
                  <a:lnTo>
                    <a:pt x="25274" y="0"/>
                  </a:lnTo>
                  <a:lnTo>
                    <a:pt x="18840" y="908"/>
                  </a:lnTo>
                  <a:lnTo>
                    <a:pt x="7284" y="8758"/>
                  </a:lnTo>
                  <a:lnTo>
                    <a:pt x="2848" y="19853"/>
                  </a:lnTo>
                  <a:lnTo>
                    <a:pt x="0" y="49971"/>
                  </a:lnTo>
                  <a:lnTo>
                    <a:pt x="3374" y="64510"/>
                  </a:lnTo>
                  <a:lnTo>
                    <a:pt x="9576" y="76617"/>
                  </a:lnTo>
                  <a:lnTo>
                    <a:pt x="17037" y="84349"/>
                  </a:lnTo>
                  <a:lnTo>
                    <a:pt x="21708" y="85282"/>
                  </a:lnTo>
                  <a:lnTo>
                    <a:pt x="32542" y="82556"/>
                  </a:lnTo>
                  <a:lnTo>
                    <a:pt x="47170" y="73088"/>
                  </a:lnTo>
                  <a:lnTo>
                    <a:pt x="54206" y="61614"/>
                  </a:lnTo>
                  <a:lnTo>
                    <a:pt x="57070" y="54603"/>
                  </a:lnTo>
                  <a:lnTo>
                    <a:pt x="57569" y="47813"/>
                  </a:lnTo>
                  <a:lnTo>
                    <a:pt x="54360" y="34623"/>
                  </a:lnTo>
                  <a:lnTo>
                    <a:pt x="44619" y="18669"/>
                  </a:lnTo>
                  <a:lnTo>
                    <a:pt x="40096" y="16095"/>
                  </a:lnTo>
                  <a:lnTo>
                    <a:pt x="18349" y="15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126">
              <a:extLst>
                <a:ext uri="{FF2B5EF4-FFF2-40B4-BE49-F238E27FC236}">
                  <a16:creationId xmlns:a16="http://schemas.microsoft.com/office/drawing/2014/main" xmlns="" id="{459DE51B-B7D6-4169-B559-937F3A47A8B4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2946400" y="1706329"/>
              <a:ext cx="76201" cy="116122"/>
            </a:xfrm>
            <a:custGeom>
              <a:avLst/>
              <a:gdLst/>
              <a:ahLst/>
              <a:cxnLst/>
              <a:rect l="0" t="0" r="0" b="0"/>
              <a:pathLst>
                <a:path w="76201" h="116122">
                  <a:moveTo>
                    <a:pt x="0" y="8171"/>
                  </a:moveTo>
                  <a:lnTo>
                    <a:pt x="0" y="8171"/>
                  </a:lnTo>
                  <a:lnTo>
                    <a:pt x="0" y="0"/>
                  </a:lnTo>
                  <a:lnTo>
                    <a:pt x="0" y="607"/>
                  </a:lnTo>
                  <a:lnTo>
                    <a:pt x="5467" y="34971"/>
                  </a:lnTo>
                  <a:lnTo>
                    <a:pt x="6272" y="79683"/>
                  </a:lnTo>
                  <a:lnTo>
                    <a:pt x="6327" y="87450"/>
                  </a:lnTo>
                  <a:lnTo>
                    <a:pt x="11418" y="47205"/>
                  </a:lnTo>
                  <a:lnTo>
                    <a:pt x="17887" y="24754"/>
                  </a:lnTo>
                  <a:lnTo>
                    <a:pt x="24648" y="16012"/>
                  </a:lnTo>
                  <a:lnTo>
                    <a:pt x="30475" y="11656"/>
                  </a:lnTo>
                  <a:lnTo>
                    <a:pt x="33016" y="10494"/>
                  </a:lnTo>
                  <a:lnTo>
                    <a:pt x="36122" y="11836"/>
                  </a:lnTo>
                  <a:lnTo>
                    <a:pt x="43336" y="18972"/>
                  </a:lnTo>
                  <a:lnTo>
                    <a:pt x="56725" y="58791"/>
                  </a:lnTo>
                  <a:lnTo>
                    <a:pt x="69812" y="104110"/>
                  </a:lnTo>
                  <a:lnTo>
                    <a:pt x="76200" y="116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127">
              <a:extLst>
                <a:ext uri="{FF2B5EF4-FFF2-40B4-BE49-F238E27FC236}">
                  <a16:creationId xmlns:a16="http://schemas.microsoft.com/office/drawing/2014/main" xmlns="" id="{D84A017A-9B6C-4B0D-B2EE-C4BCAFF8F9AA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3127480" y="1689100"/>
              <a:ext cx="188301" cy="105288"/>
            </a:xfrm>
            <a:custGeom>
              <a:avLst/>
              <a:gdLst/>
              <a:ahLst/>
              <a:cxnLst/>
              <a:rect l="0" t="0" r="0" b="0"/>
              <a:pathLst>
                <a:path w="188301" h="105288">
                  <a:moveTo>
                    <a:pt x="9420" y="25400"/>
                  </a:moveTo>
                  <a:lnTo>
                    <a:pt x="9420" y="25400"/>
                  </a:lnTo>
                  <a:lnTo>
                    <a:pt x="6049" y="25400"/>
                  </a:lnTo>
                  <a:lnTo>
                    <a:pt x="2513" y="27281"/>
                  </a:lnTo>
                  <a:lnTo>
                    <a:pt x="582" y="28771"/>
                  </a:lnTo>
                  <a:lnTo>
                    <a:pt x="0" y="31881"/>
                  </a:lnTo>
                  <a:lnTo>
                    <a:pt x="4710" y="75255"/>
                  </a:lnTo>
                  <a:lnTo>
                    <a:pt x="11861" y="98042"/>
                  </a:lnTo>
                  <a:lnTo>
                    <a:pt x="15914" y="103547"/>
                  </a:lnTo>
                  <a:lnTo>
                    <a:pt x="17982" y="105014"/>
                  </a:lnTo>
                  <a:lnTo>
                    <a:pt x="20773" y="105287"/>
                  </a:lnTo>
                  <a:lnTo>
                    <a:pt x="27636" y="103709"/>
                  </a:lnTo>
                  <a:lnTo>
                    <a:pt x="39434" y="95483"/>
                  </a:lnTo>
                  <a:lnTo>
                    <a:pt x="45808" y="84300"/>
                  </a:lnTo>
                  <a:lnTo>
                    <a:pt x="52277" y="64238"/>
                  </a:lnTo>
                  <a:lnTo>
                    <a:pt x="52103" y="63286"/>
                  </a:lnTo>
                  <a:lnTo>
                    <a:pt x="51281" y="64063"/>
                  </a:lnTo>
                  <a:lnTo>
                    <a:pt x="50027" y="65992"/>
                  </a:lnTo>
                  <a:lnTo>
                    <a:pt x="50516" y="73780"/>
                  </a:lnTo>
                  <a:lnTo>
                    <a:pt x="56579" y="92655"/>
                  </a:lnTo>
                  <a:lnTo>
                    <a:pt x="66127" y="99506"/>
                  </a:lnTo>
                  <a:lnTo>
                    <a:pt x="72625" y="102321"/>
                  </a:lnTo>
                  <a:lnTo>
                    <a:pt x="87370" y="103567"/>
                  </a:lnTo>
                  <a:lnTo>
                    <a:pt x="103332" y="101063"/>
                  </a:lnTo>
                  <a:lnTo>
                    <a:pt x="128889" y="90309"/>
                  </a:lnTo>
                  <a:lnTo>
                    <a:pt x="166891" y="60224"/>
                  </a:lnTo>
                  <a:lnTo>
                    <a:pt x="181713" y="42289"/>
                  </a:lnTo>
                  <a:lnTo>
                    <a:pt x="188300" y="27262"/>
                  </a:lnTo>
                  <a:lnTo>
                    <a:pt x="187940" y="21702"/>
                  </a:lnTo>
                  <a:lnTo>
                    <a:pt x="185583" y="17290"/>
                  </a:lnTo>
                  <a:lnTo>
                    <a:pt x="177320" y="10507"/>
                  </a:lnTo>
                  <a:lnTo>
                    <a:pt x="1554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128">
              <a:extLst>
                <a:ext uri="{FF2B5EF4-FFF2-40B4-BE49-F238E27FC236}">
                  <a16:creationId xmlns:a16="http://schemas.microsoft.com/office/drawing/2014/main" xmlns="" id="{06ADCE21-5493-4734-8971-DBCA96266D5E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2804310" y="1581150"/>
              <a:ext cx="97641" cy="254001"/>
            </a:xfrm>
            <a:custGeom>
              <a:avLst/>
              <a:gdLst/>
              <a:ahLst/>
              <a:cxnLst/>
              <a:rect l="0" t="0" r="0" b="0"/>
              <a:pathLst>
                <a:path w="97641" h="254001">
                  <a:moveTo>
                    <a:pt x="15090" y="0"/>
                  </a:moveTo>
                  <a:lnTo>
                    <a:pt x="15090" y="0"/>
                  </a:lnTo>
                  <a:lnTo>
                    <a:pt x="15090" y="34532"/>
                  </a:lnTo>
                  <a:lnTo>
                    <a:pt x="16971" y="65912"/>
                  </a:lnTo>
                  <a:lnTo>
                    <a:pt x="19454" y="102672"/>
                  </a:lnTo>
                  <a:lnTo>
                    <a:pt x="20557" y="140176"/>
                  </a:lnTo>
                  <a:lnTo>
                    <a:pt x="19166" y="178012"/>
                  </a:lnTo>
                  <a:lnTo>
                    <a:pt x="14416" y="225605"/>
                  </a:lnTo>
                  <a:lnTo>
                    <a:pt x="9861" y="253487"/>
                  </a:lnTo>
                  <a:lnTo>
                    <a:pt x="8782" y="253658"/>
                  </a:lnTo>
                  <a:lnTo>
                    <a:pt x="5701" y="248203"/>
                  </a:lnTo>
                  <a:lnTo>
                    <a:pt x="0" y="226490"/>
                  </a:lnTo>
                  <a:lnTo>
                    <a:pt x="584" y="190972"/>
                  </a:lnTo>
                  <a:lnTo>
                    <a:pt x="8597" y="145798"/>
                  </a:lnTo>
                  <a:lnTo>
                    <a:pt x="19730" y="122655"/>
                  </a:lnTo>
                  <a:lnTo>
                    <a:pt x="32674" y="107430"/>
                  </a:lnTo>
                  <a:lnTo>
                    <a:pt x="43131" y="100663"/>
                  </a:lnTo>
                  <a:lnTo>
                    <a:pt x="48601" y="100975"/>
                  </a:lnTo>
                  <a:lnTo>
                    <a:pt x="60323" y="106967"/>
                  </a:lnTo>
                  <a:lnTo>
                    <a:pt x="70706" y="120448"/>
                  </a:lnTo>
                  <a:lnTo>
                    <a:pt x="75451" y="128982"/>
                  </a:lnTo>
                  <a:lnTo>
                    <a:pt x="78841" y="145990"/>
                  </a:lnTo>
                  <a:lnTo>
                    <a:pt x="78757" y="154477"/>
                  </a:lnTo>
                  <a:lnTo>
                    <a:pt x="71139" y="171432"/>
                  </a:lnTo>
                  <a:lnTo>
                    <a:pt x="59050" y="185553"/>
                  </a:lnTo>
                  <a:lnTo>
                    <a:pt x="46622" y="191829"/>
                  </a:lnTo>
                  <a:lnTo>
                    <a:pt x="34043" y="192737"/>
                  </a:lnTo>
                  <a:lnTo>
                    <a:pt x="27725" y="191991"/>
                  </a:lnTo>
                  <a:lnTo>
                    <a:pt x="18824" y="187400"/>
                  </a:lnTo>
                  <a:lnTo>
                    <a:pt x="10732" y="179696"/>
                  </a:lnTo>
                  <a:lnTo>
                    <a:pt x="10773" y="179064"/>
                  </a:lnTo>
                  <a:lnTo>
                    <a:pt x="11507" y="178643"/>
                  </a:lnTo>
                  <a:lnTo>
                    <a:pt x="12701" y="178362"/>
                  </a:lnTo>
                  <a:lnTo>
                    <a:pt x="38555" y="193120"/>
                  </a:lnTo>
                  <a:lnTo>
                    <a:pt x="82945" y="235103"/>
                  </a:lnTo>
                  <a:lnTo>
                    <a:pt x="9764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SMARTInkShape-2129">
            <a:extLst>
              <a:ext uri="{FF2B5EF4-FFF2-40B4-BE49-F238E27FC236}">
                <a16:creationId xmlns:a16="http://schemas.microsoft.com/office/drawing/2014/main" xmlns="" id="{AF183FBF-540D-49B4-B190-8765C18F414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613721" y="1531233"/>
            <a:ext cx="355030" cy="294650"/>
          </a:xfrm>
          <a:custGeom>
            <a:avLst/>
            <a:gdLst/>
            <a:ahLst/>
            <a:cxnLst/>
            <a:rect l="0" t="0" r="0" b="0"/>
            <a:pathLst>
              <a:path w="355030" h="294650">
                <a:moveTo>
                  <a:pt x="88329" y="5467"/>
                </a:moveTo>
                <a:lnTo>
                  <a:pt x="88329" y="5467"/>
                </a:lnTo>
                <a:lnTo>
                  <a:pt x="82862" y="0"/>
                </a:lnTo>
                <a:lnTo>
                  <a:pt x="76378" y="18028"/>
                </a:lnTo>
                <a:lnTo>
                  <a:pt x="67541" y="59126"/>
                </a:lnTo>
                <a:lnTo>
                  <a:pt x="64979" y="98225"/>
                </a:lnTo>
                <a:lnTo>
                  <a:pt x="61958" y="143354"/>
                </a:lnTo>
                <a:lnTo>
                  <a:pt x="58970" y="188811"/>
                </a:lnTo>
                <a:lnTo>
                  <a:pt x="57641" y="227829"/>
                </a:lnTo>
                <a:lnTo>
                  <a:pt x="63636" y="271416"/>
                </a:lnTo>
                <a:lnTo>
                  <a:pt x="72416" y="287826"/>
                </a:lnTo>
                <a:lnTo>
                  <a:pt x="77720" y="293190"/>
                </a:lnTo>
                <a:lnTo>
                  <a:pt x="84078" y="294649"/>
                </a:lnTo>
                <a:lnTo>
                  <a:pt x="98670" y="290625"/>
                </a:lnTo>
                <a:lnTo>
                  <a:pt x="112681" y="278019"/>
                </a:lnTo>
                <a:lnTo>
                  <a:pt x="119380" y="269718"/>
                </a:lnTo>
                <a:lnTo>
                  <a:pt x="124943" y="251088"/>
                </a:lnTo>
                <a:lnTo>
                  <a:pt x="125438" y="241181"/>
                </a:lnTo>
                <a:lnTo>
                  <a:pt x="118463" y="218884"/>
                </a:lnTo>
                <a:lnTo>
                  <a:pt x="112651" y="207012"/>
                </a:lnTo>
                <a:lnTo>
                  <a:pt x="93024" y="190057"/>
                </a:lnTo>
                <a:lnTo>
                  <a:pt x="67838" y="179229"/>
                </a:lnTo>
                <a:lnTo>
                  <a:pt x="20834" y="172278"/>
                </a:lnTo>
                <a:lnTo>
                  <a:pt x="286" y="170905"/>
                </a:lnTo>
                <a:lnTo>
                  <a:pt x="0" y="169381"/>
                </a:lnTo>
                <a:lnTo>
                  <a:pt x="5327" y="163925"/>
                </a:lnTo>
                <a:lnTo>
                  <a:pt x="42614" y="141738"/>
                </a:lnTo>
                <a:lnTo>
                  <a:pt x="85445" y="111225"/>
                </a:lnTo>
                <a:lnTo>
                  <a:pt x="124164" y="79528"/>
                </a:lnTo>
                <a:lnTo>
                  <a:pt x="165398" y="33373"/>
                </a:lnTo>
                <a:lnTo>
                  <a:pt x="173723" y="22673"/>
                </a:lnTo>
                <a:lnTo>
                  <a:pt x="174186" y="23287"/>
                </a:lnTo>
                <a:lnTo>
                  <a:pt x="164712" y="61932"/>
                </a:lnTo>
                <a:lnTo>
                  <a:pt x="161082" y="95239"/>
                </a:lnTo>
                <a:lnTo>
                  <a:pt x="159470" y="133560"/>
                </a:lnTo>
                <a:lnTo>
                  <a:pt x="158752" y="174110"/>
                </a:lnTo>
                <a:lnTo>
                  <a:pt x="158434" y="208125"/>
                </a:lnTo>
                <a:lnTo>
                  <a:pt x="158212" y="255215"/>
                </a:lnTo>
                <a:lnTo>
                  <a:pt x="158194" y="258047"/>
                </a:lnTo>
                <a:lnTo>
                  <a:pt x="172685" y="238203"/>
                </a:lnTo>
                <a:lnTo>
                  <a:pt x="194121" y="200997"/>
                </a:lnTo>
                <a:lnTo>
                  <a:pt x="206850" y="189618"/>
                </a:lnTo>
                <a:lnTo>
                  <a:pt x="210382" y="188912"/>
                </a:lnTo>
                <a:lnTo>
                  <a:pt x="213442" y="189853"/>
                </a:lnTo>
                <a:lnTo>
                  <a:pt x="216187" y="191891"/>
                </a:lnTo>
                <a:lnTo>
                  <a:pt x="236553" y="238347"/>
                </a:lnTo>
                <a:lnTo>
                  <a:pt x="241930" y="252197"/>
                </a:lnTo>
                <a:lnTo>
                  <a:pt x="250435" y="261645"/>
                </a:lnTo>
                <a:lnTo>
                  <a:pt x="255666" y="265152"/>
                </a:lnTo>
                <a:lnTo>
                  <a:pt x="261271" y="266079"/>
                </a:lnTo>
                <a:lnTo>
                  <a:pt x="273142" y="263346"/>
                </a:lnTo>
                <a:lnTo>
                  <a:pt x="283592" y="255547"/>
                </a:lnTo>
                <a:lnTo>
                  <a:pt x="305169" y="226551"/>
                </a:lnTo>
                <a:lnTo>
                  <a:pt x="318970" y="192627"/>
                </a:lnTo>
                <a:lnTo>
                  <a:pt x="321364" y="178255"/>
                </a:lnTo>
                <a:lnTo>
                  <a:pt x="319885" y="173575"/>
                </a:lnTo>
                <a:lnTo>
                  <a:pt x="316783" y="170456"/>
                </a:lnTo>
                <a:lnTo>
                  <a:pt x="312599" y="168376"/>
                </a:lnTo>
                <a:lnTo>
                  <a:pt x="307692" y="169106"/>
                </a:lnTo>
                <a:lnTo>
                  <a:pt x="296596" y="175562"/>
                </a:lnTo>
                <a:lnTo>
                  <a:pt x="288372" y="189250"/>
                </a:lnTo>
                <a:lnTo>
                  <a:pt x="281656" y="216790"/>
                </a:lnTo>
                <a:lnTo>
                  <a:pt x="281497" y="236266"/>
                </a:lnTo>
                <a:lnTo>
                  <a:pt x="286129" y="254330"/>
                </a:lnTo>
                <a:lnTo>
                  <a:pt x="296655" y="268002"/>
                </a:lnTo>
                <a:lnTo>
                  <a:pt x="303413" y="273624"/>
                </a:lnTo>
                <a:lnTo>
                  <a:pt x="322211" y="277989"/>
                </a:lnTo>
                <a:lnTo>
                  <a:pt x="355029" y="2785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SMARTInkShape-Group436">
            <a:extLst>
              <a:ext uri="{FF2B5EF4-FFF2-40B4-BE49-F238E27FC236}">
                <a16:creationId xmlns:a16="http://schemas.microsoft.com/office/drawing/2014/main" xmlns="" id="{A42BF1BC-E09B-45F7-8A93-F305669442DC}"/>
              </a:ext>
            </a:extLst>
          </p:cNvPr>
          <p:cNvGrpSpPr/>
          <p:nvPr/>
        </p:nvGrpSpPr>
        <p:grpSpPr>
          <a:xfrm>
            <a:off x="4405124" y="1479215"/>
            <a:ext cx="640445" cy="482727"/>
            <a:chOff x="4405124" y="1479215"/>
            <a:chExt cx="640445" cy="482727"/>
          </a:xfrm>
        </p:grpSpPr>
        <p:sp>
          <p:nvSpPr>
            <p:cNvPr id="54" name="SMARTInkShape-2130">
              <a:extLst>
                <a:ext uri="{FF2B5EF4-FFF2-40B4-BE49-F238E27FC236}">
                  <a16:creationId xmlns:a16="http://schemas.microsoft.com/office/drawing/2014/main" xmlns="" id="{5C25DA59-E3C4-4440-A7F8-A7ACBAE79E46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4940300" y="1706017"/>
              <a:ext cx="105269" cy="255925"/>
            </a:xfrm>
            <a:custGeom>
              <a:avLst/>
              <a:gdLst/>
              <a:ahLst/>
              <a:cxnLst/>
              <a:rect l="0" t="0" r="0" b="0"/>
              <a:pathLst>
                <a:path w="105269" h="255925">
                  <a:moveTo>
                    <a:pt x="0" y="52933"/>
                  </a:moveTo>
                  <a:lnTo>
                    <a:pt x="0" y="52933"/>
                  </a:lnTo>
                  <a:lnTo>
                    <a:pt x="15078" y="17132"/>
                  </a:lnTo>
                  <a:lnTo>
                    <a:pt x="18265" y="0"/>
                  </a:lnTo>
                  <a:lnTo>
                    <a:pt x="17822" y="6"/>
                  </a:lnTo>
                  <a:lnTo>
                    <a:pt x="15447" y="3775"/>
                  </a:lnTo>
                  <a:lnTo>
                    <a:pt x="13062" y="30467"/>
                  </a:lnTo>
                  <a:lnTo>
                    <a:pt x="12941" y="37955"/>
                  </a:lnTo>
                  <a:lnTo>
                    <a:pt x="14272" y="43654"/>
                  </a:lnTo>
                  <a:lnTo>
                    <a:pt x="19514" y="51866"/>
                  </a:lnTo>
                  <a:lnTo>
                    <a:pt x="24297" y="53633"/>
                  </a:lnTo>
                  <a:lnTo>
                    <a:pt x="37140" y="53715"/>
                  </a:lnTo>
                  <a:lnTo>
                    <a:pt x="60237" y="46422"/>
                  </a:lnTo>
                  <a:lnTo>
                    <a:pt x="81583" y="31954"/>
                  </a:lnTo>
                  <a:lnTo>
                    <a:pt x="104985" y="5727"/>
                  </a:lnTo>
                  <a:lnTo>
                    <a:pt x="105268" y="5234"/>
                  </a:lnTo>
                  <a:lnTo>
                    <a:pt x="103700" y="6569"/>
                  </a:lnTo>
                  <a:lnTo>
                    <a:pt x="101784" y="47039"/>
                  </a:lnTo>
                  <a:lnTo>
                    <a:pt x="101655" y="83720"/>
                  </a:lnTo>
                  <a:lnTo>
                    <a:pt x="101616" y="129240"/>
                  </a:lnTo>
                  <a:lnTo>
                    <a:pt x="101605" y="175104"/>
                  </a:lnTo>
                  <a:lnTo>
                    <a:pt x="101602" y="213231"/>
                  </a:lnTo>
                  <a:lnTo>
                    <a:pt x="98229" y="240129"/>
                  </a:lnTo>
                  <a:lnTo>
                    <a:pt x="92811" y="250901"/>
                  </a:lnTo>
                  <a:lnTo>
                    <a:pt x="89391" y="254762"/>
                  </a:lnTo>
                  <a:lnTo>
                    <a:pt x="84288" y="255924"/>
                  </a:lnTo>
                  <a:lnTo>
                    <a:pt x="71093" y="253453"/>
                  </a:lnTo>
                  <a:lnTo>
                    <a:pt x="65740" y="250113"/>
                  </a:lnTo>
                  <a:lnTo>
                    <a:pt x="50800" y="230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131">
              <a:extLst>
                <a:ext uri="{FF2B5EF4-FFF2-40B4-BE49-F238E27FC236}">
                  <a16:creationId xmlns:a16="http://schemas.microsoft.com/office/drawing/2014/main" xmlns="" id="{5ABBA1BC-8BFB-4547-A07A-383FFE71C26C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4905020" y="1504950"/>
              <a:ext cx="28931" cy="304801"/>
            </a:xfrm>
            <a:custGeom>
              <a:avLst/>
              <a:gdLst/>
              <a:ahLst/>
              <a:cxnLst/>
              <a:rect l="0" t="0" r="0" b="0"/>
              <a:pathLst>
                <a:path w="28931" h="304801">
                  <a:moveTo>
                    <a:pt x="28930" y="0"/>
                  </a:moveTo>
                  <a:lnTo>
                    <a:pt x="28930" y="0"/>
                  </a:lnTo>
                  <a:lnTo>
                    <a:pt x="24566" y="18031"/>
                  </a:lnTo>
                  <a:lnTo>
                    <a:pt x="22463" y="54183"/>
                  </a:lnTo>
                  <a:lnTo>
                    <a:pt x="19470" y="86876"/>
                  </a:lnTo>
                  <a:lnTo>
                    <a:pt x="15789" y="126335"/>
                  </a:lnTo>
                  <a:lnTo>
                    <a:pt x="11095" y="169038"/>
                  </a:lnTo>
                  <a:lnTo>
                    <a:pt x="4305" y="211535"/>
                  </a:lnTo>
                  <a:lnTo>
                    <a:pt x="347" y="246416"/>
                  </a:lnTo>
                  <a:lnTo>
                    <a:pt x="0" y="282327"/>
                  </a:lnTo>
                  <a:lnTo>
                    <a:pt x="353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132">
              <a:extLst>
                <a:ext uri="{FF2B5EF4-FFF2-40B4-BE49-F238E27FC236}">
                  <a16:creationId xmlns:a16="http://schemas.microsoft.com/office/drawing/2014/main" xmlns="" id="{0D233A21-26A5-4552-B721-29E917345B7C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4452131" y="1479215"/>
              <a:ext cx="75420" cy="362286"/>
            </a:xfrm>
            <a:custGeom>
              <a:avLst/>
              <a:gdLst/>
              <a:ahLst/>
              <a:cxnLst/>
              <a:rect l="0" t="0" r="0" b="0"/>
              <a:pathLst>
                <a:path w="75420" h="362286">
                  <a:moveTo>
                    <a:pt x="75419" y="63835"/>
                  </a:moveTo>
                  <a:lnTo>
                    <a:pt x="75419" y="63835"/>
                  </a:lnTo>
                  <a:lnTo>
                    <a:pt x="70393" y="41231"/>
                  </a:lnTo>
                  <a:lnTo>
                    <a:pt x="68246" y="26978"/>
                  </a:lnTo>
                  <a:lnTo>
                    <a:pt x="57252" y="4343"/>
                  </a:lnTo>
                  <a:lnTo>
                    <a:pt x="54840" y="891"/>
                  </a:lnTo>
                  <a:lnTo>
                    <a:pt x="50411" y="0"/>
                  </a:lnTo>
                  <a:lnTo>
                    <a:pt x="37964" y="2773"/>
                  </a:lnTo>
                  <a:lnTo>
                    <a:pt x="26787" y="14354"/>
                  </a:lnTo>
                  <a:lnTo>
                    <a:pt x="12561" y="46352"/>
                  </a:lnTo>
                  <a:lnTo>
                    <a:pt x="3172" y="91581"/>
                  </a:lnTo>
                  <a:lnTo>
                    <a:pt x="976" y="125555"/>
                  </a:lnTo>
                  <a:lnTo>
                    <a:pt x="0" y="164174"/>
                  </a:lnTo>
                  <a:lnTo>
                    <a:pt x="1448" y="202974"/>
                  </a:lnTo>
                  <a:lnTo>
                    <a:pt x="5148" y="240680"/>
                  </a:lnTo>
                  <a:lnTo>
                    <a:pt x="11497" y="276253"/>
                  </a:lnTo>
                  <a:lnTo>
                    <a:pt x="16263" y="321272"/>
                  </a:lnTo>
                  <a:lnTo>
                    <a:pt x="17167" y="352720"/>
                  </a:lnTo>
                  <a:lnTo>
                    <a:pt x="16123" y="355908"/>
                  </a:lnTo>
                  <a:lnTo>
                    <a:pt x="11919" y="362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133">
              <a:extLst>
                <a:ext uri="{FF2B5EF4-FFF2-40B4-BE49-F238E27FC236}">
                  <a16:creationId xmlns:a16="http://schemas.microsoft.com/office/drawing/2014/main" xmlns="" id="{879803EF-6A6A-45B6-9087-64B629A2BB9D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4826000" y="169545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14024" y="22604"/>
                  </a:lnTo>
                  <a:lnTo>
                    <a:pt x="5909" y="7016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134">
              <a:extLst>
                <a:ext uri="{FF2B5EF4-FFF2-40B4-BE49-F238E27FC236}">
                  <a16:creationId xmlns:a16="http://schemas.microsoft.com/office/drawing/2014/main" xmlns="" id="{5C1A18F7-91A6-45FA-BB4C-0C6AEC1D4C25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4667328" y="1696333"/>
              <a:ext cx="97610" cy="120000"/>
            </a:xfrm>
            <a:custGeom>
              <a:avLst/>
              <a:gdLst/>
              <a:ahLst/>
              <a:cxnLst/>
              <a:rect l="0" t="0" r="0" b="0"/>
              <a:pathLst>
                <a:path w="97610" h="120000">
                  <a:moveTo>
                    <a:pt x="6272" y="5467"/>
                  </a:moveTo>
                  <a:lnTo>
                    <a:pt x="6272" y="5467"/>
                  </a:lnTo>
                  <a:lnTo>
                    <a:pt x="6272" y="0"/>
                  </a:lnTo>
                  <a:lnTo>
                    <a:pt x="2901" y="43953"/>
                  </a:lnTo>
                  <a:lnTo>
                    <a:pt x="510" y="90889"/>
                  </a:lnTo>
                  <a:lnTo>
                    <a:pt x="0" y="119056"/>
                  </a:lnTo>
                  <a:lnTo>
                    <a:pt x="679" y="119999"/>
                  </a:lnTo>
                  <a:lnTo>
                    <a:pt x="1837" y="119216"/>
                  </a:lnTo>
                  <a:lnTo>
                    <a:pt x="3316" y="117283"/>
                  </a:lnTo>
                  <a:lnTo>
                    <a:pt x="9646" y="79388"/>
                  </a:lnTo>
                  <a:lnTo>
                    <a:pt x="23872" y="38884"/>
                  </a:lnTo>
                  <a:lnTo>
                    <a:pt x="35200" y="9873"/>
                  </a:lnTo>
                  <a:lnTo>
                    <a:pt x="37552" y="7698"/>
                  </a:lnTo>
                  <a:lnTo>
                    <a:pt x="39825" y="6955"/>
                  </a:lnTo>
                  <a:lnTo>
                    <a:pt x="41341" y="7870"/>
                  </a:lnTo>
                  <a:lnTo>
                    <a:pt x="43025" y="12650"/>
                  </a:lnTo>
                  <a:lnTo>
                    <a:pt x="44293" y="59757"/>
                  </a:lnTo>
                  <a:lnTo>
                    <a:pt x="45054" y="74548"/>
                  </a:lnTo>
                  <a:lnTo>
                    <a:pt x="46238" y="76921"/>
                  </a:lnTo>
                  <a:lnTo>
                    <a:pt x="49836" y="80729"/>
                  </a:lnTo>
                  <a:lnTo>
                    <a:pt x="72783" y="37097"/>
                  </a:lnTo>
                  <a:lnTo>
                    <a:pt x="84147" y="24403"/>
                  </a:lnTo>
                  <a:lnTo>
                    <a:pt x="89801" y="20939"/>
                  </a:lnTo>
                  <a:lnTo>
                    <a:pt x="92297" y="21426"/>
                  </a:lnTo>
                  <a:lnTo>
                    <a:pt x="96952" y="25730"/>
                  </a:lnTo>
                  <a:lnTo>
                    <a:pt x="97609" y="36110"/>
                  </a:lnTo>
                  <a:lnTo>
                    <a:pt x="95315" y="83698"/>
                  </a:lnTo>
                  <a:lnTo>
                    <a:pt x="95172" y="9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135">
              <a:extLst>
                <a:ext uri="{FF2B5EF4-FFF2-40B4-BE49-F238E27FC236}">
                  <a16:creationId xmlns:a16="http://schemas.microsoft.com/office/drawing/2014/main" xmlns="" id="{CB43E33B-7671-4E1A-8294-9FB149465E68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4857750" y="1576565"/>
              <a:ext cx="6351" cy="10936"/>
            </a:xfrm>
            <a:custGeom>
              <a:avLst/>
              <a:gdLst/>
              <a:ahLst/>
              <a:cxnLst/>
              <a:rect l="0" t="0" r="0" b="0"/>
              <a:pathLst>
                <a:path w="6351" h="10936">
                  <a:moveTo>
                    <a:pt x="6350" y="10935"/>
                  </a:moveTo>
                  <a:lnTo>
                    <a:pt x="6350" y="10935"/>
                  </a:lnTo>
                  <a:lnTo>
                    <a:pt x="6350" y="0"/>
                  </a:lnTo>
                  <a:lnTo>
                    <a:pt x="5644" y="117"/>
                  </a:lnTo>
                  <a:lnTo>
                    <a:pt x="0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136">
              <a:extLst>
                <a:ext uri="{FF2B5EF4-FFF2-40B4-BE49-F238E27FC236}">
                  <a16:creationId xmlns:a16="http://schemas.microsoft.com/office/drawing/2014/main" xmlns="" id="{CD88E87E-F70F-4643-AA02-622FB09C7CE3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4405124" y="1699795"/>
              <a:ext cx="141477" cy="59156"/>
            </a:xfrm>
            <a:custGeom>
              <a:avLst/>
              <a:gdLst/>
              <a:ahLst/>
              <a:cxnLst/>
              <a:rect l="0" t="0" r="0" b="0"/>
              <a:pathLst>
                <a:path w="141477" h="59156">
                  <a:moveTo>
                    <a:pt x="14476" y="59155"/>
                  </a:moveTo>
                  <a:lnTo>
                    <a:pt x="14476" y="59155"/>
                  </a:lnTo>
                  <a:lnTo>
                    <a:pt x="170" y="44849"/>
                  </a:lnTo>
                  <a:lnTo>
                    <a:pt x="0" y="41857"/>
                  </a:lnTo>
                  <a:lnTo>
                    <a:pt x="3574" y="34769"/>
                  </a:lnTo>
                  <a:lnTo>
                    <a:pt x="16890" y="22845"/>
                  </a:lnTo>
                  <a:lnTo>
                    <a:pt x="60631" y="6879"/>
                  </a:lnTo>
                  <a:lnTo>
                    <a:pt x="100275" y="0"/>
                  </a:lnTo>
                  <a:lnTo>
                    <a:pt x="141476" y="2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137">
              <a:extLst>
                <a:ext uri="{FF2B5EF4-FFF2-40B4-BE49-F238E27FC236}">
                  <a16:creationId xmlns:a16="http://schemas.microsoft.com/office/drawing/2014/main" xmlns="" id="{CB96521E-9008-450A-9CAD-CB809BE38A62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4542367" y="1686379"/>
              <a:ext cx="80434" cy="123372"/>
            </a:xfrm>
            <a:custGeom>
              <a:avLst/>
              <a:gdLst/>
              <a:ahLst/>
              <a:cxnLst/>
              <a:rect l="0" t="0" r="0" b="0"/>
              <a:pathLst>
                <a:path w="80434" h="123372">
                  <a:moveTo>
                    <a:pt x="67733" y="21771"/>
                  </a:moveTo>
                  <a:lnTo>
                    <a:pt x="67733" y="21771"/>
                  </a:lnTo>
                  <a:lnTo>
                    <a:pt x="67733" y="15029"/>
                  </a:lnTo>
                  <a:lnTo>
                    <a:pt x="66321" y="12337"/>
                  </a:lnTo>
                  <a:lnTo>
                    <a:pt x="53427" y="756"/>
                  </a:lnTo>
                  <a:lnTo>
                    <a:pt x="51140" y="0"/>
                  </a:lnTo>
                  <a:lnTo>
                    <a:pt x="48910" y="201"/>
                  </a:lnTo>
                  <a:lnTo>
                    <a:pt x="46718" y="1041"/>
                  </a:lnTo>
                  <a:lnTo>
                    <a:pt x="36890" y="8965"/>
                  </a:lnTo>
                  <a:lnTo>
                    <a:pt x="12905" y="39494"/>
                  </a:lnTo>
                  <a:lnTo>
                    <a:pt x="2647" y="69199"/>
                  </a:lnTo>
                  <a:lnTo>
                    <a:pt x="0" y="89887"/>
                  </a:lnTo>
                  <a:lnTo>
                    <a:pt x="2587" y="105197"/>
                  </a:lnTo>
                  <a:lnTo>
                    <a:pt x="5252" y="111255"/>
                  </a:lnTo>
                  <a:lnTo>
                    <a:pt x="9146" y="114588"/>
                  </a:lnTo>
                  <a:lnTo>
                    <a:pt x="13858" y="116104"/>
                  </a:lnTo>
                  <a:lnTo>
                    <a:pt x="19116" y="116410"/>
                  </a:lnTo>
                  <a:lnTo>
                    <a:pt x="30603" y="111105"/>
                  </a:lnTo>
                  <a:lnTo>
                    <a:pt x="36630" y="106727"/>
                  </a:lnTo>
                  <a:lnTo>
                    <a:pt x="45208" y="94337"/>
                  </a:lnTo>
                  <a:lnTo>
                    <a:pt x="66173" y="46715"/>
                  </a:lnTo>
                  <a:lnTo>
                    <a:pt x="66693" y="46162"/>
                  </a:lnTo>
                  <a:lnTo>
                    <a:pt x="67040" y="46498"/>
                  </a:lnTo>
                  <a:lnTo>
                    <a:pt x="62205" y="76998"/>
                  </a:lnTo>
                  <a:lnTo>
                    <a:pt x="65511" y="90766"/>
                  </a:lnTo>
                  <a:lnTo>
                    <a:pt x="80433" y="12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SMARTInkShape-2138">
            <a:extLst>
              <a:ext uri="{FF2B5EF4-FFF2-40B4-BE49-F238E27FC236}">
                <a16:creationId xmlns:a16="http://schemas.microsoft.com/office/drawing/2014/main" xmlns="" id="{5A5A8586-B80F-4A67-B8DE-F5CE71B8D5F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345618" y="1611144"/>
            <a:ext cx="331283" cy="379751"/>
          </a:xfrm>
          <a:custGeom>
            <a:avLst/>
            <a:gdLst/>
            <a:ahLst/>
            <a:cxnLst/>
            <a:rect l="0" t="0" r="0" b="0"/>
            <a:pathLst>
              <a:path w="331283" h="379751">
                <a:moveTo>
                  <a:pt x="58232" y="128756"/>
                </a:moveTo>
                <a:lnTo>
                  <a:pt x="58232" y="128756"/>
                </a:lnTo>
                <a:lnTo>
                  <a:pt x="58232" y="119918"/>
                </a:lnTo>
                <a:lnTo>
                  <a:pt x="56350" y="115891"/>
                </a:lnTo>
                <a:lnTo>
                  <a:pt x="54861" y="113829"/>
                </a:lnTo>
                <a:lnTo>
                  <a:pt x="51751" y="113160"/>
                </a:lnTo>
                <a:lnTo>
                  <a:pt x="42652" y="114299"/>
                </a:lnTo>
                <a:lnTo>
                  <a:pt x="31552" y="122801"/>
                </a:lnTo>
                <a:lnTo>
                  <a:pt x="20269" y="136693"/>
                </a:lnTo>
                <a:lnTo>
                  <a:pt x="3409" y="174356"/>
                </a:lnTo>
                <a:lnTo>
                  <a:pt x="0" y="192767"/>
                </a:lnTo>
                <a:lnTo>
                  <a:pt x="3188" y="205653"/>
                </a:lnTo>
                <a:lnTo>
                  <a:pt x="7424" y="209654"/>
                </a:lnTo>
                <a:lnTo>
                  <a:pt x="19658" y="214100"/>
                </a:lnTo>
                <a:lnTo>
                  <a:pt x="36384" y="212312"/>
                </a:lnTo>
                <a:lnTo>
                  <a:pt x="45784" y="209860"/>
                </a:lnTo>
                <a:lnTo>
                  <a:pt x="61871" y="199610"/>
                </a:lnTo>
                <a:lnTo>
                  <a:pt x="69125" y="192925"/>
                </a:lnTo>
                <a:lnTo>
                  <a:pt x="77184" y="176091"/>
                </a:lnTo>
                <a:lnTo>
                  <a:pt x="82358" y="136538"/>
                </a:lnTo>
                <a:lnTo>
                  <a:pt x="72585" y="92614"/>
                </a:lnTo>
                <a:lnTo>
                  <a:pt x="73445" y="89139"/>
                </a:lnTo>
                <a:lnTo>
                  <a:pt x="78164" y="83396"/>
                </a:lnTo>
                <a:lnTo>
                  <a:pt x="118505" y="51918"/>
                </a:lnTo>
                <a:lnTo>
                  <a:pt x="163109" y="17578"/>
                </a:lnTo>
                <a:lnTo>
                  <a:pt x="187604" y="1510"/>
                </a:lnTo>
                <a:lnTo>
                  <a:pt x="191752" y="181"/>
                </a:lnTo>
                <a:lnTo>
                  <a:pt x="195223" y="0"/>
                </a:lnTo>
                <a:lnTo>
                  <a:pt x="198243" y="586"/>
                </a:lnTo>
                <a:lnTo>
                  <a:pt x="199551" y="3798"/>
                </a:lnTo>
                <a:lnTo>
                  <a:pt x="199122" y="14893"/>
                </a:lnTo>
                <a:lnTo>
                  <a:pt x="191543" y="47119"/>
                </a:lnTo>
                <a:lnTo>
                  <a:pt x="184274" y="81420"/>
                </a:lnTo>
                <a:lnTo>
                  <a:pt x="174928" y="123240"/>
                </a:lnTo>
                <a:lnTo>
                  <a:pt x="161367" y="170049"/>
                </a:lnTo>
                <a:lnTo>
                  <a:pt x="155211" y="195090"/>
                </a:lnTo>
                <a:lnTo>
                  <a:pt x="149695" y="220956"/>
                </a:lnTo>
                <a:lnTo>
                  <a:pt x="144608" y="247373"/>
                </a:lnTo>
                <a:lnTo>
                  <a:pt x="138954" y="291776"/>
                </a:lnTo>
                <a:lnTo>
                  <a:pt x="137148" y="328210"/>
                </a:lnTo>
                <a:lnTo>
                  <a:pt x="138696" y="356161"/>
                </a:lnTo>
                <a:lnTo>
                  <a:pt x="141508" y="365732"/>
                </a:lnTo>
                <a:lnTo>
                  <a:pt x="150277" y="378247"/>
                </a:lnTo>
                <a:lnTo>
                  <a:pt x="156284" y="379750"/>
                </a:lnTo>
                <a:lnTo>
                  <a:pt x="170485" y="375775"/>
                </a:lnTo>
                <a:lnTo>
                  <a:pt x="190975" y="358267"/>
                </a:lnTo>
                <a:lnTo>
                  <a:pt x="207081" y="331834"/>
                </a:lnTo>
                <a:lnTo>
                  <a:pt x="219390" y="287639"/>
                </a:lnTo>
                <a:lnTo>
                  <a:pt x="221459" y="261283"/>
                </a:lnTo>
                <a:lnTo>
                  <a:pt x="217711" y="245596"/>
                </a:lnTo>
                <a:lnTo>
                  <a:pt x="218174" y="244044"/>
                </a:lnTo>
                <a:lnTo>
                  <a:pt x="220569" y="240438"/>
                </a:lnTo>
                <a:lnTo>
                  <a:pt x="264413" y="226527"/>
                </a:lnTo>
                <a:lnTo>
                  <a:pt x="309450" y="210941"/>
                </a:lnTo>
                <a:lnTo>
                  <a:pt x="331282" y="2049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SMARTInkShape-Group438">
            <a:extLst>
              <a:ext uri="{FF2B5EF4-FFF2-40B4-BE49-F238E27FC236}">
                <a16:creationId xmlns:a16="http://schemas.microsoft.com/office/drawing/2014/main" xmlns="" id="{BD9C94D3-4C80-41A2-804F-16FCD10CE0E2}"/>
              </a:ext>
            </a:extLst>
          </p:cNvPr>
          <p:cNvGrpSpPr/>
          <p:nvPr/>
        </p:nvGrpSpPr>
        <p:grpSpPr>
          <a:xfrm>
            <a:off x="6035449" y="1568450"/>
            <a:ext cx="1335532" cy="291214"/>
            <a:chOff x="6035449" y="1568450"/>
            <a:chExt cx="1335532" cy="291214"/>
          </a:xfrm>
        </p:grpSpPr>
        <p:sp>
          <p:nvSpPr>
            <p:cNvPr id="64" name="SMARTInkShape-2139">
              <a:extLst>
                <a:ext uri="{FF2B5EF4-FFF2-40B4-BE49-F238E27FC236}">
                  <a16:creationId xmlns:a16="http://schemas.microsoft.com/office/drawing/2014/main" xmlns="" id="{22EAA835-E8A9-466C-9AA7-81285912040F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6035449" y="1569175"/>
              <a:ext cx="162152" cy="290489"/>
            </a:xfrm>
            <a:custGeom>
              <a:avLst/>
              <a:gdLst/>
              <a:ahLst/>
              <a:cxnLst/>
              <a:rect l="0" t="0" r="0" b="0"/>
              <a:pathLst>
                <a:path w="162152" h="290489">
                  <a:moveTo>
                    <a:pt x="92301" y="189775"/>
                  </a:moveTo>
                  <a:lnTo>
                    <a:pt x="92301" y="189775"/>
                  </a:lnTo>
                  <a:lnTo>
                    <a:pt x="92300" y="186404"/>
                  </a:lnTo>
                  <a:lnTo>
                    <a:pt x="82188" y="177565"/>
                  </a:lnTo>
                  <a:lnTo>
                    <a:pt x="71578" y="173765"/>
                  </a:lnTo>
                  <a:lnTo>
                    <a:pt x="59102" y="172782"/>
                  </a:lnTo>
                  <a:lnTo>
                    <a:pt x="44150" y="174696"/>
                  </a:lnTo>
                  <a:lnTo>
                    <a:pt x="29978" y="183544"/>
                  </a:lnTo>
                  <a:lnTo>
                    <a:pt x="17330" y="197589"/>
                  </a:lnTo>
                  <a:lnTo>
                    <a:pt x="7005" y="215590"/>
                  </a:lnTo>
                  <a:lnTo>
                    <a:pt x="0" y="248930"/>
                  </a:lnTo>
                  <a:lnTo>
                    <a:pt x="2124" y="267572"/>
                  </a:lnTo>
                  <a:lnTo>
                    <a:pt x="4667" y="275506"/>
                  </a:lnTo>
                  <a:lnTo>
                    <a:pt x="9183" y="281501"/>
                  </a:lnTo>
                  <a:lnTo>
                    <a:pt x="21728" y="290044"/>
                  </a:lnTo>
                  <a:lnTo>
                    <a:pt x="29730" y="290488"/>
                  </a:lnTo>
                  <a:lnTo>
                    <a:pt x="48029" y="285336"/>
                  </a:lnTo>
                  <a:lnTo>
                    <a:pt x="78164" y="257052"/>
                  </a:lnTo>
                  <a:lnTo>
                    <a:pt x="102694" y="214020"/>
                  </a:lnTo>
                  <a:lnTo>
                    <a:pt x="114794" y="176327"/>
                  </a:lnTo>
                  <a:lnTo>
                    <a:pt x="123465" y="132998"/>
                  </a:lnTo>
                  <a:lnTo>
                    <a:pt x="127318" y="85518"/>
                  </a:lnTo>
                  <a:lnTo>
                    <a:pt x="129031" y="47483"/>
                  </a:lnTo>
                  <a:lnTo>
                    <a:pt x="128381" y="19995"/>
                  </a:lnTo>
                  <a:lnTo>
                    <a:pt x="123388" y="5427"/>
                  </a:lnTo>
                  <a:lnTo>
                    <a:pt x="120081" y="1965"/>
                  </a:lnTo>
                  <a:lnTo>
                    <a:pt x="116465" y="363"/>
                  </a:lnTo>
                  <a:lnTo>
                    <a:pt x="112644" y="0"/>
                  </a:lnTo>
                  <a:lnTo>
                    <a:pt x="108684" y="3286"/>
                  </a:lnTo>
                  <a:lnTo>
                    <a:pt x="100523" y="16345"/>
                  </a:lnTo>
                  <a:lnTo>
                    <a:pt x="91367" y="50272"/>
                  </a:lnTo>
                  <a:lnTo>
                    <a:pt x="94298" y="94975"/>
                  </a:lnTo>
                  <a:lnTo>
                    <a:pt x="98597" y="127416"/>
                  </a:lnTo>
                  <a:lnTo>
                    <a:pt x="104271" y="159943"/>
                  </a:lnTo>
                  <a:lnTo>
                    <a:pt x="119366" y="204611"/>
                  </a:lnTo>
                  <a:lnTo>
                    <a:pt x="141549" y="248261"/>
                  </a:lnTo>
                  <a:lnTo>
                    <a:pt x="153459" y="265195"/>
                  </a:lnTo>
                  <a:lnTo>
                    <a:pt x="162151" y="272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140">
              <a:extLst>
                <a:ext uri="{FF2B5EF4-FFF2-40B4-BE49-F238E27FC236}">
                  <a16:creationId xmlns:a16="http://schemas.microsoft.com/office/drawing/2014/main" xmlns="" id="{084FCC56-F13F-4083-8C86-31C345182B69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6232329" y="1771650"/>
              <a:ext cx="9722" cy="76201"/>
            </a:xfrm>
            <a:custGeom>
              <a:avLst/>
              <a:gdLst/>
              <a:ahLst/>
              <a:cxnLst/>
              <a:rect l="0" t="0" r="0" b="0"/>
              <a:pathLst>
                <a:path w="9722" h="7620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3662" y="50606"/>
                  </a:lnTo>
                  <a:lnTo>
                    <a:pt x="9721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141">
              <a:extLst>
                <a:ext uri="{FF2B5EF4-FFF2-40B4-BE49-F238E27FC236}">
                  <a16:creationId xmlns:a16="http://schemas.microsoft.com/office/drawing/2014/main" xmlns="" id="{EECC2136-A0A2-4D50-88A0-D3A0633BD537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6230233" y="1670933"/>
              <a:ext cx="5468" cy="5468"/>
            </a:xfrm>
            <a:custGeom>
              <a:avLst/>
              <a:gdLst/>
              <a:ahLst/>
              <a:cxnLst/>
              <a:rect l="0" t="0" r="0" b="0"/>
              <a:pathLst>
                <a:path w="5468" h="54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142">
              <a:extLst>
                <a:ext uri="{FF2B5EF4-FFF2-40B4-BE49-F238E27FC236}">
                  <a16:creationId xmlns:a16="http://schemas.microsoft.com/office/drawing/2014/main" xmlns="" id="{EAC398E4-4FA2-4931-B676-A0B5C9914811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6314628" y="1718717"/>
              <a:ext cx="48073" cy="130184"/>
            </a:xfrm>
            <a:custGeom>
              <a:avLst/>
              <a:gdLst/>
              <a:ahLst/>
              <a:cxnLst/>
              <a:rect l="0" t="0" r="0" b="0"/>
              <a:pathLst>
                <a:path w="48073" h="130184">
                  <a:moveTo>
                    <a:pt x="48072" y="27533"/>
                  </a:moveTo>
                  <a:lnTo>
                    <a:pt x="48072" y="27533"/>
                  </a:lnTo>
                  <a:lnTo>
                    <a:pt x="47367" y="17394"/>
                  </a:lnTo>
                  <a:lnTo>
                    <a:pt x="44701" y="9856"/>
                  </a:lnTo>
                  <a:lnTo>
                    <a:pt x="39283" y="3684"/>
                  </a:lnTo>
                  <a:lnTo>
                    <a:pt x="35863" y="1050"/>
                  </a:lnTo>
                  <a:lnTo>
                    <a:pt x="31465" y="0"/>
                  </a:lnTo>
                  <a:lnTo>
                    <a:pt x="20936" y="715"/>
                  </a:lnTo>
                  <a:lnTo>
                    <a:pt x="11081" y="5266"/>
                  </a:lnTo>
                  <a:lnTo>
                    <a:pt x="6479" y="8455"/>
                  </a:lnTo>
                  <a:lnTo>
                    <a:pt x="3410" y="12697"/>
                  </a:lnTo>
                  <a:lnTo>
                    <a:pt x="0" y="23056"/>
                  </a:lnTo>
                  <a:lnTo>
                    <a:pt x="366" y="32834"/>
                  </a:lnTo>
                  <a:lnTo>
                    <a:pt x="3586" y="42589"/>
                  </a:lnTo>
                  <a:lnTo>
                    <a:pt x="17151" y="64217"/>
                  </a:lnTo>
                  <a:lnTo>
                    <a:pt x="40551" y="91683"/>
                  </a:lnTo>
                  <a:lnTo>
                    <a:pt x="44728" y="104022"/>
                  </a:lnTo>
                  <a:lnTo>
                    <a:pt x="44705" y="114680"/>
                  </a:lnTo>
                  <a:lnTo>
                    <a:pt x="43711" y="119498"/>
                  </a:lnTo>
                  <a:lnTo>
                    <a:pt x="40931" y="123415"/>
                  </a:lnTo>
                  <a:lnTo>
                    <a:pt x="32199" y="129649"/>
                  </a:lnTo>
                  <a:lnTo>
                    <a:pt x="27612" y="130183"/>
                  </a:lnTo>
                  <a:lnTo>
                    <a:pt x="18753" y="127012"/>
                  </a:lnTo>
                  <a:lnTo>
                    <a:pt x="15825" y="122780"/>
                  </a:lnTo>
                  <a:lnTo>
                    <a:pt x="9972" y="97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143">
              <a:extLst>
                <a:ext uri="{FF2B5EF4-FFF2-40B4-BE49-F238E27FC236}">
                  <a16:creationId xmlns:a16="http://schemas.microsoft.com/office/drawing/2014/main" xmlns="" id="{5B405361-CCDA-410B-B0E2-1625B4B31553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6427721" y="1568450"/>
              <a:ext cx="46588" cy="284858"/>
            </a:xfrm>
            <a:custGeom>
              <a:avLst/>
              <a:gdLst/>
              <a:ahLst/>
              <a:cxnLst/>
              <a:rect l="0" t="0" r="0" b="0"/>
              <a:pathLst>
                <a:path w="46588" h="284858">
                  <a:moveTo>
                    <a:pt x="42929" y="0"/>
                  </a:moveTo>
                  <a:lnTo>
                    <a:pt x="42929" y="0"/>
                  </a:lnTo>
                  <a:lnTo>
                    <a:pt x="46300" y="3371"/>
                  </a:lnTo>
                  <a:lnTo>
                    <a:pt x="46587" y="5775"/>
                  </a:lnTo>
                  <a:lnTo>
                    <a:pt x="33909" y="48822"/>
                  </a:lnTo>
                  <a:lnTo>
                    <a:pt x="26459" y="89411"/>
                  </a:lnTo>
                  <a:lnTo>
                    <a:pt x="19077" y="136872"/>
                  </a:lnTo>
                  <a:lnTo>
                    <a:pt x="12102" y="169958"/>
                  </a:lnTo>
                  <a:lnTo>
                    <a:pt x="3614" y="216947"/>
                  </a:lnTo>
                  <a:lnTo>
                    <a:pt x="0" y="255408"/>
                  </a:lnTo>
                  <a:lnTo>
                    <a:pt x="2917" y="272500"/>
                  </a:lnTo>
                  <a:lnTo>
                    <a:pt x="5672" y="279033"/>
                  </a:lnTo>
                  <a:lnTo>
                    <a:pt x="8919" y="282683"/>
                  </a:lnTo>
                  <a:lnTo>
                    <a:pt x="12494" y="284411"/>
                  </a:lnTo>
                  <a:lnTo>
                    <a:pt x="16290" y="284857"/>
                  </a:lnTo>
                  <a:lnTo>
                    <a:pt x="20230" y="283038"/>
                  </a:lnTo>
                  <a:lnTo>
                    <a:pt x="28372" y="275373"/>
                  </a:lnTo>
                  <a:lnTo>
                    <a:pt x="42929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144">
              <a:extLst>
                <a:ext uri="{FF2B5EF4-FFF2-40B4-BE49-F238E27FC236}">
                  <a16:creationId xmlns:a16="http://schemas.microsoft.com/office/drawing/2014/main" xmlns="" id="{E9F29611-68D9-44C3-A3C1-7EF4BA994F24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6407150" y="172720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0" y="6350"/>
                  </a:moveTo>
                  <a:lnTo>
                    <a:pt x="0" y="6350"/>
                  </a:lnTo>
                  <a:lnTo>
                    <a:pt x="6481" y="5644"/>
                  </a:lnTo>
                  <a:lnTo>
                    <a:pt x="35975" y="883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145">
              <a:extLst>
                <a:ext uri="{FF2B5EF4-FFF2-40B4-BE49-F238E27FC236}">
                  <a16:creationId xmlns:a16="http://schemas.microsoft.com/office/drawing/2014/main" xmlns="" id="{153106DD-49F6-4A0D-B0E3-EA3973A8C75E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6529274" y="1720850"/>
              <a:ext cx="30277" cy="109269"/>
            </a:xfrm>
            <a:custGeom>
              <a:avLst/>
              <a:gdLst/>
              <a:ahLst/>
              <a:cxnLst/>
              <a:rect l="0" t="0" r="0" b="0"/>
              <a:pathLst>
                <a:path w="30277" h="109269">
                  <a:moveTo>
                    <a:pt x="4876" y="0"/>
                  </a:moveTo>
                  <a:lnTo>
                    <a:pt x="4876" y="0"/>
                  </a:lnTo>
                  <a:lnTo>
                    <a:pt x="19803" y="47530"/>
                  </a:lnTo>
                  <a:lnTo>
                    <a:pt x="22405" y="79918"/>
                  </a:lnTo>
                  <a:lnTo>
                    <a:pt x="20193" y="94080"/>
                  </a:lnTo>
                  <a:lnTo>
                    <a:pt x="14975" y="103667"/>
                  </a:lnTo>
                  <a:lnTo>
                    <a:pt x="11609" y="107211"/>
                  </a:lnTo>
                  <a:lnTo>
                    <a:pt x="8659" y="108869"/>
                  </a:lnTo>
                  <a:lnTo>
                    <a:pt x="5987" y="109268"/>
                  </a:lnTo>
                  <a:lnTo>
                    <a:pt x="3499" y="108829"/>
                  </a:lnTo>
                  <a:lnTo>
                    <a:pt x="1841" y="106419"/>
                  </a:lnTo>
                  <a:lnTo>
                    <a:pt x="0" y="98097"/>
                  </a:lnTo>
                  <a:lnTo>
                    <a:pt x="9662" y="63958"/>
                  </a:lnTo>
                  <a:lnTo>
                    <a:pt x="30276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146">
              <a:extLst>
                <a:ext uri="{FF2B5EF4-FFF2-40B4-BE49-F238E27FC236}">
                  <a16:creationId xmlns:a16="http://schemas.microsoft.com/office/drawing/2014/main" xmlns="" id="{A44D6CAF-DE06-42BA-A26F-42790F40CAC8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6616700" y="1733550"/>
              <a:ext cx="25401" cy="76201"/>
            </a:xfrm>
            <a:custGeom>
              <a:avLst/>
              <a:gdLst/>
              <a:ahLst/>
              <a:cxnLst/>
              <a:rect l="0" t="0" r="0" b="0"/>
              <a:pathLst>
                <a:path w="25401" h="76201">
                  <a:moveTo>
                    <a:pt x="25400" y="0"/>
                  </a:moveTo>
                  <a:lnTo>
                    <a:pt x="25400" y="0"/>
                  </a:lnTo>
                  <a:lnTo>
                    <a:pt x="11602" y="20278"/>
                  </a:lnTo>
                  <a:lnTo>
                    <a:pt x="3751" y="4332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147">
              <a:extLst>
                <a:ext uri="{FF2B5EF4-FFF2-40B4-BE49-F238E27FC236}">
                  <a16:creationId xmlns:a16="http://schemas.microsoft.com/office/drawing/2014/main" xmlns="" id="{A37DB1C5-B036-4FBC-9B21-13C35E51A579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6642100" y="16446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12700"/>
                  </a:moveTo>
                  <a:lnTo>
                    <a:pt x="19050" y="12700"/>
                  </a:lnTo>
                  <a:lnTo>
                    <a:pt x="9616" y="397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148">
              <a:extLst>
                <a:ext uri="{FF2B5EF4-FFF2-40B4-BE49-F238E27FC236}">
                  <a16:creationId xmlns:a16="http://schemas.microsoft.com/office/drawing/2014/main" xmlns="" id="{B97EDF93-96E1-4306-A677-07FAF3B98429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6725634" y="1604061"/>
              <a:ext cx="83396" cy="251971"/>
            </a:xfrm>
            <a:custGeom>
              <a:avLst/>
              <a:gdLst/>
              <a:ahLst/>
              <a:cxnLst/>
              <a:rect l="0" t="0" r="0" b="0"/>
              <a:pathLst>
                <a:path w="83396" h="251971">
                  <a:moveTo>
                    <a:pt x="11716" y="8839"/>
                  </a:moveTo>
                  <a:lnTo>
                    <a:pt x="11716" y="8839"/>
                  </a:lnTo>
                  <a:lnTo>
                    <a:pt x="15086" y="5468"/>
                  </a:lnTo>
                  <a:lnTo>
                    <a:pt x="16742" y="1931"/>
                  </a:lnTo>
                  <a:lnTo>
                    <a:pt x="17183" y="0"/>
                  </a:lnTo>
                  <a:lnTo>
                    <a:pt x="18182" y="124"/>
                  </a:lnTo>
                  <a:lnTo>
                    <a:pt x="21175" y="4025"/>
                  </a:lnTo>
                  <a:lnTo>
                    <a:pt x="18963" y="50268"/>
                  </a:lnTo>
                  <a:lnTo>
                    <a:pt x="18464" y="82991"/>
                  </a:lnTo>
                  <a:lnTo>
                    <a:pt x="18243" y="118701"/>
                  </a:lnTo>
                  <a:lnTo>
                    <a:pt x="16263" y="153857"/>
                  </a:lnTo>
                  <a:lnTo>
                    <a:pt x="13031" y="186886"/>
                  </a:lnTo>
                  <a:lnTo>
                    <a:pt x="7089" y="233176"/>
                  </a:lnTo>
                  <a:lnTo>
                    <a:pt x="6516" y="238830"/>
                  </a:lnTo>
                  <a:lnTo>
                    <a:pt x="5426" y="241894"/>
                  </a:lnTo>
                  <a:lnTo>
                    <a:pt x="3995" y="243231"/>
                  </a:lnTo>
                  <a:lnTo>
                    <a:pt x="2335" y="243417"/>
                  </a:lnTo>
                  <a:lnTo>
                    <a:pt x="1229" y="241424"/>
                  </a:lnTo>
                  <a:lnTo>
                    <a:pt x="0" y="233566"/>
                  </a:lnTo>
                  <a:lnTo>
                    <a:pt x="2679" y="213870"/>
                  </a:lnTo>
                  <a:lnTo>
                    <a:pt x="14682" y="190160"/>
                  </a:lnTo>
                  <a:lnTo>
                    <a:pt x="31927" y="168415"/>
                  </a:lnTo>
                  <a:lnTo>
                    <a:pt x="37867" y="164428"/>
                  </a:lnTo>
                  <a:lnTo>
                    <a:pt x="48504" y="164538"/>
                  </a:lnTo>
                  <a:lnTo>
                    <a:pt x="55291" y="165555"/>
                  </a:lnTo>
                  <a:lnTo>
                    <a:pt x="61227" y="169055"/>
                  </a:lnTo>
                  <a:lnTo>
                    <a:pt x="71586" y="180470"/>
                  </a:lnTo>
                  <a:lnTo>
                    <a:pt x="81980" y="202764"/>
                  </a:lnTo>
                  <a:lnTo>
                    <a:pt x="83395" y="217089"/>
                  </a:lnTo>
                  <a:lnTo>
                    <a:pt x="82785" y="223872"/>
                  </a:lnTo>
                  <a:lnTo>
                    <a:pt x="76463" y="235172"/>
                  </a:lnTo>
                  <a:lnTo>
                    <a:pt x="71814" y="240161"/>
                  </a:lnTo>
                  <a:lnTo>
                    <a:pt x="48415" y="250554"/>
                  </a:lnTo>
                  <a:lnTo>
                    <a:pt x="32965" y="251970"/>
                  </a:lnTo>
                  <a:lnTo>
                    <a:pt x="19043" y="249542"/>
                  </a:lnTo>
                  <a:lnTo>
                    <a:pt x="5799" y="243759"/>
                  </a:lnTo>
                  <a:lnTo>
                    <a:pt x="2833" y="239535"/>
                  </a:lnTo>
                  <a:lnTo>
                    <a:pt x="2266" y="234603"/>
                  </a:lnTo>
                  <a:lnTo>
                    <a:pt x="3299" y="229198"/>
                  </a:lnTo>
                  <a:lnTo>
                    <a:pt x="11973" y="217549"/>
                  </a:lnTo>
                  <a:lnTo>
                    <a:pt x="30766" y="199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149">
              <a:extLst>
                <a:ext uri="{FF2B5EF4-FFF2-40B4-BE49-F238E27FC236}">
                  <a16:creationId xmlns:a16="http://schemas.microsoft.com/office/drawing/2014/main" xmlns="" id="{7F9E891F-1139-498A-87DE-26A2B43AD857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6858542" y="1574368"/>
              <a:ext cx="226846" cy="267054"/>
            </a:xfrm>
            <a:custGeom>
              <a:avLst/>
              <a:gdLst/>
              <a:ahLst/>
              <a:cxnLst/>
              <a:rect l="0" t="0" r="0" b="0"/>
              <a:pathLst>
                <a:path w="226846" h="267054">
                  <a:moveTo>
                    <a:pt x="18508" y="159182"/>
                  </a:moveTo>
                  <a:lnTo>
                    <a:pt x="18508" y="159182"/>
                  </a:lnTo>
                  <a:lnTo>
                    <a:pt x="18508" y="155811"/>
                  </a:lnTo>
                  <a:lnTo>
                    <a:pt x="17802" y="155524"/>
                  </a:lnTo>
                  <a:lnTo>
                    <a:pt x="15137" y="157086"/>
                  </a:lnTo>
                  <a:lnTo>
                    <a:pt x="3581" y="194351"/>
                  </a:lnTo>
                  <a:lnTo>
                    <a:pt x="0" y="238698"/>
                  </a:lnTo>
                  <a:lnTo>
                    <a:pt x="1500" y="258002"/>
                  </a:lnTo>
                  <a:lnTo>
                    <a:pt x="2936" y="263162"/>
                  </a:lnTo>
                  <a:lnTo>
                    <a:pt x="5304" y="265896"/>
                  </a:lnTo>
                  <a:lnTo>
                    <a:pt x="8295" y="267014"/>
                  </a:lnTo>
                  <a:lnTo>
                    <a:pt x="11699" y="267053"/>
                  </a:lnTo>
                  <a:lnTo>
                    <a:pt x="26604" y="260367"/>
                  </a:lnTo>
                  <a:lnTo>
                    <a:pt x="66005" y="213873"/>
                  </a:lnTo>
                  <a:lnTo>
                    <a:pt x="69222" y="210459"/>
                  </a:lnTo>
                  <a:lnTo>
                    <a:pt x="72073" y="208889"/>
                  </a:lnTo>
                  <a:lnTo>
                    <a:pt x="74679" y="208548"/>
                  </a:lnTo>
                  <a:lnTo>
                    <a:pt x="77122" y="209026"/>
                  </a:lnTo>
                  <a:lnTo>
                    <a:pt x="81717" y="215201"/>
                  </a:lnTo>
                  <a:lnTo>
                    <a:pt x="103169" y="255275"/>
                  </a:lnTo>
                  <a:lnTo>
                    <a:pt x="106699" y="255699"/>
                  </a:lnTo>
                  <a:lnTo>
                    <a:pt x="116265" y="252408"/>
                  </a:lnTo>
                  <a:lnTo>
                    <a:pt x="130180" y="239251"/>
                  </a:lnTo>
                  <a:lnTo>
                    <a:pt x="153298" y="202880"/>
                  </a:lnTo>
                  <a:lnTo>
                    <a:pt x="168255" y="172253"/>
                  </a:lnTo>
                  <a:lnTo>
                    <a:pt x="184310" y="131830"/>
                  </a:lnTo>
                  <a:lnTo>
                    <a:pt x="200148" y="88465"/>
                  </a:lnTo>
                  <a:lnTo>
                    <a:pt x="214243" y="50376"/>
                  </a:lnTo>
                  <a:lnTo>
                    <a:pt x="226238" y="2958"/>
                  </a:lnTo>
                  <a:lnTo>
                    <a:pt x="226845" y="0"/>
                  </a:lnTo>
                  <a:lnTo>
                    <a:pt x="225133" y="144"/>
                  </a:lnTo>
                  <a:lnTo>
                    <a:pt x="217585" y="5948"/>
                  </a:lnTo>
                  <a:lnTo>
                    <a:pt x="195493" y="49316"/>
                  </a:lnTo>
                  <a:lnTo>
                    <a:pt x="183246" y="84482"/>
                  </a:lnTo>
                  <a:lnTo>
                    <a:pt x="174510" y="121749"/>
                  </a:lnTo>
                  <a:lnTo>
                    <a:pt x="167570" y="158067"/>
                  </a:lnTo>
                  <a:lnTo>
                    <a:pt x="157846" y="204870"/>
                  </a:lnTo>
                  <a:lnTo>
                    <a:pt x="157576" y="230052"/>
                  </a:lnTo>
                  <a:lnTo>
                    <a:pt x="163571" y="247360"/>
                  </a:lnTo>
                  <a:lnTo>
                    <a:pt x="168134" y="253950"/>
                  </a:lnTo>
                  <a:lnTo>
                    <a:pt x="172586" y="257639"/>
                  </a:lnTo>
                  <a:lnTo>
                    <a:pt x="176966" y="259392"/>
                  </a:lnTo>
                  <a:lnTo>
                    <a:pt x="181297" y="259855"/>
                  </a:lnTo>
                  <a:lnTo>
                    <a:pt x="191753" y="254726"/>
                  </a:lnTo>
                  <a:lnTo>
                    <a:pt x="202750" y="244685"/>
                  </a:lnTo>
                  <a:lnTo>
                    <a:pt x="221708" y="216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150">
              <a:extLst>
                <a:ext uri="{FF2B5EF4-FFF2-40B4-BE49-F238E27FC236}">
                  <a16:creationId xmlns:a16="http://schemas.microsoft.com/office/drawing/2014/main" xmlns="" id="{3C66F801-A6BE-4CCA-A627-CC7F51D18E70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7007911" y="1714500"/>
              <a:ext cx="59640" cy="6351"/>
            </a:xfrm>
            <a:custGeom>
              <a:avLst/>
              <a:gdLst/>
              <a:ahLst/>
              <a:cxnLst/>
              <a:rect l="0" t="0" r="0" b="0"/>
              <a:pathLst>
                <a:path w="59640" h="6351">
                  <a:moveTo>
                    <a:pt x="8839" y="6350"/>
                  </a:moveTo>
                  <a:lnTo>
                    <a:pt x="8839" y="6350"/>
                  </a:lnTo>
                  <a:lnTo>
                    <a:pt x="5468" y="2979"/>
                  </a:lnTo>
                  <a:lnTo>
                    <a:pt x="1931" y="1324"/>
                  </a:lnTo>
                  <a:lnTo>
                    <a:pt x="0" y="883"/>
                  </a:lnTo>
                  <a:lnTo>
                    <a:pt x="124" y="1294"/>
                  </a:lnTo>
                  <a:lnTo>
                    <a:pt x="4025" y="3632"/>
                  </a:lnTo>
                  <a:lnTo>
                    <a:pt x="49059" y="429"/>
                  </a:lnTo>
                  <a:lnTo>
                    <a:pt x="596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151">
              <a:extLst>
                <a:ext uri="{FF2B5EF4-FFF2-40B4-BE49-F238E27FC236}">
                  <a16:creationId xmlns:a16="http://schemas.microsoft.com/office/drawing/2014/main" xmlns="" id="{BDA43D86-B833-4020-8CC8-922C82A3F485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7118350" y="1727200"/>
              <a:ext cx="31751" cy="76201"/>
            </a:xfrm>
            <a:custGeom>
              <a:avLst/>
              <a:gdLst/>
              <a:ahLst/>
              <a:cxnLst/>
              <a:rect l="0" t="0" r="0" b="0"/>
              <a:pathLst>
                <a:path w="31751" h="76201">
                  <a:moveTo>
                    <a:pt x="31750" y="0"/>
                  </a:moveTo>
                  <a:lnTo>
                    <a:pt x="31750" y="0"/>
                  </a:lnTo>
                  <a:lnTo>
                    <a:pt x="17260" y="31801"/>
                  </a:lnTo>
                  <a:lnTo>
                    <a:pt x="12640" y="5426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152">
              <a:extLst>
                <a:ext uri="{FF2B5EF4-FFF2-40B4-BE49-F238E27FC236}">
                  <a16:creationId xmlns:a16="http://schemas.microsoft.com/office/drawing/2014/main" xmlns="" id="{A8F8E55B-4230-4F6F-A497-6F5E78015664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7162800" y="1640771"/>
              <a:ext cx="25401" cy="16580"/>
            </a:xfrm>
            <a:custGeom>
              <a:avLst/>
              <a:gdLst/>
              <a:ahLst/>
              <a:cxnLst/>
              <a:rect l="0" t="0" r="0" b="0"/>
              <a:pathLst>
                <a:path w="25401" h="16580">
                  <a:moveTo>
                    <a:pt x="0" y="16579"/>
                  </a:moveTo>
                  <a:lnTo>
                    <a:pt x="0" y="16579"/>
                  </a:lnTo>
                  <a:lnTo>
                    <a:pt x="5467" y="177"/>
                  </a:lnTo>
                  <a:lnTo>
                    <a:pt x="7878" y="0"/>
                  </a:lnTo>
                  <a:lnTo>
                    <a:pt x="25400" y="3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153">
              <a:extLst>
                <a:ext uri="{FF2B5EF4-FFF2-40B4-BE49-F238E27FC236}">
                  <a16:creationId xmlns:a16="http://schemas.microsoft.com/office/drawing/2014/main" xmlns="" id="{7AC18D89-E57D-4A1A-AC1B-6787AE9665A5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7178307" y="1716527"/>
              <a:ext cx="60694" cy="106365"/>
            </a:xfrm>
            <a:custGeom>
              <a:avLst/>
              <a:gdLst/>
              <a:ahLst/>
              <a:cxnLst/>
              <a:rect l="0" t="0" r="0" b="0"/>
              <a:pathLst>
                <a:path w="60694" h="106365">
                  <a:moveTo>
                    <a:pt x="60693" y="17023"/>
                  </a:moveTo>
                  <a:lnTo>
                    <a:pt x="60693" y="17023"/>
                  </a:lnTo>
                  <a:lnTo>
                    <a:pt x="57322" y="13652"/>
                  </a:lnTo>
                  <a:lnTo>
                    <a:pt x="55667" y="8234"/>
                  </a:lnTo>
                  <a:lnTo>
                    <a:pt x="55226" y="4813"/>
                  </a:lnTo>
                  <a:lnTo>
                    <a:pt x="54226" y="2533"/>
                  </a:lnTo>
                  <a:lnTo>
                    <a:pt x="52854" y="1013"/>
                  </a:lnTo>
                  <a:lnTo>
                    <a:pt x="51233" y="0"/>
                  </a:lnTo>
                  <a:lnTo>
                    <a:pt x="43789" y="755"/>
                  </a:lnTo>
                  <a:lnTo>
                    <a:pt x="33424" y="4148"/>
                  </a:lnTo>
                  <a:lnTo>
                    <a:pt x="21762" y="10360"/>
                  </a:lnTo>
                  <a:lnTo>
                    <a:pt x="6668" y="28533"/>
                  </a:lnTo>
                  <a:lnTo>
                    <a:pt x="0" y="55162"/>
                  </a:lnTo>
                  <a:lnTo>
                    <a:pt x="2817" y="92943"/>
                  </a:lnTo>
                  <a:lnTo>
                    <a:pt x="6278" y="103212"/>
                  </a:lnTo>
                  <a:lnTo>
                    <a:pt x="8894" y="105527"/>
                  </a:lnTo>
                  <a:lnTo>
                    <a:pt x="12049" y="106364"/>
                  </a:lnTo>
                  <a:lnTo>
                    <a:pt x="15563" y="106217"/>
                  </a:lnTo>
                  <a:lnTo>
                    <a:pt x="30623" y="99268"/>
                  </a:lnTo>
                  <a:lnTo>
                    <a:pt x="38627" y="90265"/>
                  </a:lnTo>
                  <a:lnTo>
                    <a:pt x="41749" y="84901"/>
                  </a:lnTo>
                  <a:lnTo>
                    <a:pt x="46143" y="60497"/>
                  </a:lnTo>
                  <a:lnTo>
                    <a:pt x="43408" y="44811"/>
                  </a:lnTo>
                  <a:lnTo>
                    <a:pt x="28943" y="10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154">
              <a:extLst>
                <a:ext uri="{FF2B5EF4-FFF2-40B4-BE49-F238E27FC236}">
                  <a16:creationId xmlns:a16="http://schemas.microsoft.com/office/drawing/2014/main" xmlns="" id="{94214D07-7E9E-4E37-8BCD-4B1BD791A79D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7245776" y="1706277"/>
              <a:ext cx="125205" cy="103474"/>
            </a:xfrm>
            <a:custGeom>
              <a:avLst/>
              <a:gdLst/>
              <a:ahLst/>
              <a:cxnLst/>
              <a:rect l="0" t="0" r="0" b="0"/>
              <a:pathLst>
                <a:path w="125205" h="103474">
                  <a:moveTo>
                    <a:pt x="18624" y="20923"/>
                  </a:moveTo>
                  <a:lnTo>
                    <a:pt x="18624" y="20923"/>
                  </a:lnTo>
                  <a:lnTo>
                    <a:pt x="25366" y="20923"/>
                  </a:lnTo>
                  <a:lnTo>
                    <a:pt x="25941" y="23040"/>
                  </a:lnTo>
                  <a:lnTo>
                    <a:pt x="12250" y="69074"/>
                  </a:lnTo>
                  <a:lnTo>
                    <a:pt x="533" y="98706"/>
                  </a:lnTo>
                  <a:lnTo>
                    <a:pt x="213" y="98884"/>
                  </a:lnTo>
                  <a:lnTo>
                    <a:pt x="0" y="98297"/>
                  </a:lnTo>
                  <a:lnTo>
                    <a:pt x="20660" y="67340"/>
                  </a:lnTo>
                  <a:lnTo>
                    <a:pt x="57518" y="27270"/>
                  </a:lnTo>
                  <a:lnTo>
                    <a:pt x="80478" y="5870"/>
                  </a:lnTo>
                  <a:lnTo>
                    <a:pt x="94092" y="122"/>
                  </a:lnTo>
                  <a:lnTo>
                    <a:pt x="99980" y="0"/>
                  </a:lnTo>
                  <a:lnTo>
                    <a:pt x="110286" y="3628"/>
                  </a:lnTo>
                  <a:lnTo>
                    <a:pt x="119570" y="15588"/>
                  </a:lnTo>
                  <a:lnTo>
                    <a:pt x="124021" y="23716"/>
                  </a:lnTo>
                  <a:lnTo>
                    <a:pt x="125204" y="42155"/>
                  </a:lnTo>
                  <a:lnTo>
                    <a:pt x="123544" y="52011"/>
                  </a:lnTo>
                  <a:lnTo>
                    <a:pt x="88474" y="103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439">
            <a:extLst>
              <a:ext uri="{FF2B5EF4-FFF2-40B4-BE49-F238E27FC236}">
                <a16:creationId xmlns:a16="http://schemas.microsoft.com/office/drawing/2014/main" xmlns="" id="{01A984EF-A8A2-481A-8352-265BBE004058}"/>
              </a:ext>
            </a:extLst>
          </p:cNvPr>
          <p:cNvGrpSpPr/>
          <p:nvPr/>
        </p:nvGrpSpPr>
        <p:grpSpPr>
          <a:xfrm>
            <a:off x="7770432" y="1565079"/>
            <a:ext cx="668719" cy="327101"/>
            <a:chOff x="7770432" y="1565079"/>
            <a:chExt cx="668719" cy="327101"/>
          </a:xfrm>
        </p:grpSpPr>
        <p:sp>
          <p:nvSpPr>
            <p:cNvPr id="81" name="SMARTInkShape-2155">
              <a:extLst>
                <a:ext uri="{FF2B5EF4-FFF2-40B4-BE49-F238E27FC236}">
                  <a16:creationId xmlns:a16="http://schemas.microsoft.com/office/drawing/2014/main" xmlns="" id="{D2704E40-3BD9-418D-8F7A-86A5641C2CAA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7827112" y="1565079"/>
              <a:ext cx="46889" cy="327101"/>
            </a:xfrm>
            <a:custGeom>
              <a:avLst/>
              <a:gdLst/>
              <a:ahLst/>
              <a:cxnLst/>
              <a:rect l="0" t="0" r="0" b="0"/>
              <a:pathLst>
                <a:path w="46889" h="327101">
                  <a:moveTo>
                    <a:pt x="46888" y="3371"/>
                  </a:moveTo>
                  <a:lnTo>
                    <a:pt x="46888" y="3371"/>
                  </a:lnTo>
                  <a:lnTo>
                    <a:pt x="46888" y="0"/>
                  </a:lnTo>
                  <a:lnTo>
                    <a:pt x="39980" y="44208"/>
                  </a:lnTo>
                  <a:lnTo>
                    <a:pt x="35351" y="74438"/>
                  </a:lnTo>
                  <a:lnTo>
                    <a:pt x="28590" y="111391"/>
                  </a:lnTo>
                  <a:lnTo>
                    <a:pt x="20881" y="151334"/>
                  </a:lnTo>
                  <a:lnTo>
                    <a:pt x="13457" y="191899"/>
                  </a:lnTo>
                  <a:lnTo>
                    <a:pt x="7806" y="231095"/>
                  </a:lnTo>
                  <a:lnTo>
                    <a:pt x="2943" y="265919"/>
                  </a:lnTo>
                  <a:lnTo>
                    <a:pt x="0" y="303883"/>
                  </a:lnTo>
                  <a:lnTo>
                    <a:pt x="2766" y="317554"/>
                  </a:lnTo>
                  <a:lnTo>
                    <a:pt x="8698" y="325982"/>
                  </a:lnTo>
                  <a:lnTo>
                    <a:pt x="12961" y="327100"/>
                  </a:lnTo>
                  <a:lnTo>
                    <a:pt x="23343" y="324580"/>
                  </a:lnTo>
                  <a:lnTo>
                    <a:pt x="33131" y="313112"/>
                  </a:lnTo>
                  <a:lnTo>
                    <a:pt x="40773" y="295550"/>
                  </a:lnTo>
                  <a:lnTo>
                    <a:pt x="46888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156">
              <a:extLst>
                <a:ext uri="{FF2B5EF4-FFF2-40B4-BE49-F238E27FC236}">
                  <a16:creationId xmlns:a16="http://schemas.microsoft.com/office/drawing/2014/main" xmlns="" id="{55D7307D-743C-444C-9124-317556C83AA5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7770432" y="1575544"/>
              <a:ext cx="554514" cy="283719"/>
            </a:xfrm>
            <a:custGeom>
              <a:avLst/>
              <a:gdLst/>
              <a:ahLst/>
              <a:cxnLst/>
              <a:rect l="0" t="0" r="0" b="0"/>
              <a:pathLst>
                <a:path w="554514" h="283719">
                  <a:moveTo>
                    <a:pt x="21018" y="183406"/>
                  </a:moveTo>
                  <a:lnTo>
                    <a:pt x="21018" y="183406"/>
                  </a:lnTo>
                  <a:lnTo>
                    <a:pt x="74" y="177644"/>
                  </a:lnTo>
                  <a:lnTo>
                    <a:pt x="0" y="177448"/>
                  </a:lnTo>
                  <a:lnTo>
                    <a:pt x="46044" y="159402"/>
                  </a:lnTo>
                  <a:lnTo>
                    <a:pt x="83310" y="140467"/>
                  </a:lnTo>
                  <a:lnTo>
                    <a:pt x="122259" y="113612"/>
                  </a:lnTo>
                  <a:lnTo>
                    <a:pt x="160612" y="83312"/>
                  </a:lnTo>
                  <a:lnTo>
                    <a:pt x="201909" y="35857"/>
                  </a:lnTo>
                  <a:lnTo>
                    <a:pt x="202995" y="35651"/>
                  </a:lnTo>
                  <a:lnTo>
                    <a:pt x="203719" y="36219"/>
                  </a:lnTo>
                  <a:lnTo>
                    <a:pt x="194742" y="70371"/>
                  </a:lnTo>
                  <a:lnTo>
                    <a:pt x="187364" y="103770"/>
                  </a:lnTo>
                  <a:lnTo>
                    <a:pt x="181262" y="140251"/>
                  </a:lnTo>
                  <a:lnTo>
                    <a:pt x="174788" y="176220"/>
                  </a:lnTo>
                  <a:lnTo>
                    <a:pt x="160654" y="221415"/>
                  </a:lnTo>
                  <a:lnTo>
                    <a:pt x="149821" y="254158"/>
                  </a:lnTo>
                  <a:lnTo>
                    <a:pt x="150631" y="254563"/>
                  </a:lnTo>
                  <a:lnTo>
                    <a:pt x="155294" y="251250"/>
                  </a:lnTo>
                  <a:lnTo>
                    <a:pt x="189515" y="212941"/>
                  </a:lnTo>
                  <a:lnTo>
                    <a:pt x="219010" y="185869"/>
                  </a:lnTo>
                  <a:lnTo>
                    <a:pt x="229194" y="180973"/>
                  </a:lnTo>
                  <a:lnTo>
                    <a:pt x="233884" y="179667"/>
                  </a:lnTo>
                  <a:lnTo>
                    <a:pt x="237718" y="180913"/>
                  </a:lnTo>
                  <a:lnTo>
                    <a:pt x="243859" y="187943"/>
                  </a:lnTo>
                  <a:lnTo>
                    <a:pt x="252483" y="230743"/>
                  </a:lnTo>
                  <a:lnTo>
                    <a:pt x="258306" y="252230"/>
                  </a:lnTo>
                  <a:lnTo>
                    <a:pt x="261760" y="257511"/>
                  </a:lnTo>
                  <a:lnTo>
                    <a:pt x="271242" y="265260"/>
                  </a:lnTo>
                  <a:lnTo>
                    <a:pt x="286275" y="267293"/>
                  </a:lnTo>
                  <a:lnTo>
                    <a:pt x="295222" y="266847"/>
                  </a:lnTo>
                  <a:lnTo>
                    <a:pt x="334783" y="249365"/>
                  </a:lnTo>
                  <a:lnTo>
                    <a:pt x="365398" y="225214"/>
                  </a:lnTo>
                  <a:lnTo>
                    <a:pt x="370549" y="216922"/>
                  </a:lnTo>
                  <a:lnTo>
                    <a:pt x="374391" y="200184"/>
                  </a:lnTo>
                  <a:lnTo>
                    <a:pt x="373017" y="194591"/>
                  </a:lnTo>
                  <a:lnTo>
                    <a:pt x="369984" y="190863"/>
                  </a:lnTo>
                  <a:lnTo>
                    <a:pt x="365845" y="188377"/>
                  </a:lnTo>
                  <a:lnTo>
                    <a:pt x="359558" y="188837"/>
                  </a:lnTo>
                  <a:lnTo>
                    <a:pt x="343165" y="194992"/>
                  </a:lnTo>
                  <a:lnTo>
                    <a:pt x="324215" y="210357"/>
                  </a:lnTo>
                  <a:lnTo>
                    <a:pt x="321928" y="216190"/>
                  </a:lnTo>
                  <a:lnTo>
                    <a:pt x="321813" y="222195"/>
                  </a:lnTo>
                  <a:lnTo>
                    <a:pt x="326513" y="236997"/>
                  </a:lnTo>
                  <a:lnTo>
                    <a:pt x="328397" y="240300"/>
                  </a:lnTo>
                  <a:lnTo>
                    <a:pt x="331771" y="242502"/>
                  </a:lnTo>
                  <a:lnTo>
                    <a:pt x="341164" y="244949"/>
                  </a:lnTo>
                  <a:lnTo>
                    <a:pt x="350512" y="244155"/>
                  </a:lnTo>
                  <a:lnTo>
                    <a:pt x="368601" y="240767"/>
                  </a:lnTo>
                  <a:lnTo>
                    <a:pt x="369156" y="242107"/>
                  </a:lnTo>
                  <a:lnTo>
                    <a:pt x="370121" y="258251"/>
                  </a:lnTo>
                  <a:lnTo>
                    <a:pt x="371581" y="261525"/>
                  </a:lnTo>
                  <a:lnTo>
                    <a:pt x="376966" y="267044"/>
                  </a:lnTo>
                  <a:lnTo>
                    <a:pt x="385945" y="269967"/>
                  </a:lnTo>
                  <a:lnTo>
                    <a:pt x="396990" y="270561"/>
                  </a:lnTo>
                  <a:lnTo>
                    <a:pt x="408956" y="268473"/>
                  </a:lnTo>
                  <a:lnTo>
                    <a:pt x="430964" y="256589"/>
                  </a:lnTo>
                  <a:lnTo>
                    <a:pt x="475819" y="209881"/>
                  </a:lnTo>
                  <a:lnTo>
                    <a:pt x="497613" y="180356"/>
                  </a:lnTo>
                  <a:lnTo>
                    <a:pt x="516706" y="141363"/>
                  </a:lnTo>
                  <a:lnTo>
                    <a:pt x="532719" y="101926"/>
                  </a:lnTo>
                  <a:lnTo>
                    <a:pt x="545479" y="64643"/>
                  </a:lnTo>
                  <a:lnTo>
                    <a:pt x="554513" y="20119"/>
                  </a:lnTo>
                  <a:lnTo>
                    <a:pt x="551873" y="5471"/>
                  </a:lnTo>
                  <a:lnTo>
                    <a:pt x="549900" y="1988"/>
                  </a:lnTo>
                  <a:lnTo>
                    <a:pt x="547878" y="372"/>
                  </a:lnTo>
                  <a:lnTo>
                    <a:pt x="545824" y="0"/>
                  </a:lnTo>
                  <a:lnTo>
                    <a:pt x="529451" y="19702"/>
                  </a:lnTo>
                  <a:lnTo>
                    <a:pt x="510096" y="62464"/>
                  </a:lnTo>
                  <a:lnTo>
                    <a:pt x="499206" y="99080"/>
                  </a:lnTo>
                  <a:lnTo>
                    <a:pt x="488957" y="138167"/>
                  </a:lnTo>
                  <a:lnTo>
                    <a:pt x="477347" y="176705"/>
                  </a:lnTo>
                  <a:lnTo>
                    <a:pt x="468894" y="211237"/>
                  </a:lnTo>
                  <a:lnTo>
                    <a:pt x="463931" y="252800"/>
                  </a:lnTo>
                  <a:lnTo>
                    <a:pt x="466223" y="271398"/>
                  </a:lnTo>
                  <a:lnTo>
                    <a:pt x="471946" y="282015"/>
                  </a:lnTo>
                  <a:lnTo>
                    <a:pt x="478270" y="283718"/>
                  </a:lnTo>
                  <a:lnTo>
                    <a:pt x="496586" y="281847"/>
                  </a:lnTo>
                  <a:lnTo>
                    <a:pt x="513193" y="274430"/>
                  </a:lnTo>
                  <a:lnTo>
                    <a:pt x="535368" y="259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157">
              <a:extLst>
                <a:ext uri="{FF2B5EF4-FFF2-40B4-BE49-F238E27FC236}">
                  <a16:creationId xmlns:a16="http://schemas.microsoft.com/office/drawing/2014/main" xmlns="" id="{8101820C-184A-494C-8C8C-140D9CFD0BA6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8213609" y="1708150"/>
              <a:ext cx="225542" cy="12701"/>
            </a:xfrm>
            <a:custGeom>
              <a:avLst/>
              <a:gdLst/>
              <a:ahLst/>
              <a:cxnLst/>
              <a:rect l="0" t="0" r="0" b="0"/>
              <a:pathLst>
                <a:path w="225542" h="12701">
                  <a:moveTo>
                    <a:pt x="22341" y="12700"/>
                  </a:moveTo>
                  <a:lnTo>
                    <a:pt x="22341" y="12700"/>
                  </a:lnTo>
                  <a:lnTo>
                    <a:pt x="471" y="7233"/>
                  </a:lnTo>
                  <a:lnTo>
                    <a:pt x="0" y="6938"/>
                  </a:lnTo>
                  <a:lnTo>
                    <a:pt x="391" y="6742"/>
                  </a:lnTo>
                  <a:lnTo>
                    <a:pt x="1357" y="6611"/>
                  </a:lnTo>
                  <a:lnTo>
                    <a:pt x="39101" y="10060"/>
                  </a:lnTo>
                  <a:lnTo>
                    <a:pt x="84771" y="7057"/>
                  </a:lnTo>
                  <a:lnTo>
                    <a:pt x="119937" y="3607"/>
                  </a:lnTo>
                  <a:lnTo>
                    <a:pt x="160496" y="1603"/>
                  </a:lnTo>
                  <a:lnTo>
                    <a:pt x="2255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SMARTInkShape-2158">
            <a:extLst>
              <a:ext uri="{FF2B5EF4-FFF2-40B4-BE49-F238E27FC236}">
                <a16:creationId xmlns:a16="http://schemas.microsoft.com/office/drawing/2014/main" xmlns="" id="{D8BAFC5E-E649-46A6-AA8C-DE0FBD747F4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775700" y="1603562"/>
            <a:ext cx="157760" cy="285366"/>
          </a:xfrm>
          <a:custGeom>
            <a:avLst/>
            <a:gdLst/>
            <a:ahLst/>
            <a:cxnLst/>
            <a:rect l="0" t="0" r="0" b="0"/>
            <a:pathLst>
              <a:path w="157760" h="285366">
                <a:moveTo>
                  <a:pt x="19050" y="34738"/>
                </a:moveTo>
                <a:lnTo>
                  <a:pt x="19050" y="34738"/>
                </a:lnTo>
                <a:lnTo>
                  <a:pt x="19049" y="28649"/>
                </a:lnTo>
                <a:lnTo>
                  <a:pt x="19049" y="63578"/>
                </a:lnTo>
                <a:lnTo>
                  <a:pt x="19049" y="107489"/>
                </a:lnTo>
                <a:lnTo>
                  <a:pt x="18345" y="140449"/>
                </a:lnTo>
                <a:lnTo>
                  <a:pt x="15679" y="176265"/>
                </a:lnTo>
                <a:lnTo>
                  <a:pt x="13582" y="218645"/>
                </a:lnTo>
                <a:lnTo>
                  <a:pt x="12778" y="249600"/>
                </a:lnTo>
                <a:lnTo>
                  <a:pt x="7684" y="212201"/>
                </a:lnTo>
                <a:lnTo>
                  <a:pt x="9060" y="182755"/>
                </a:lnTo>
                <a:lnTo>
                  <a:pt x="16726" y="141445"/>
                </a:lnTo>
                <a:lnTo>
                  <a:pt x="27190" y="96745"/>
                </a:lnTo>
                <a:lnTo>
                  <a:pt x="38895" y="55241"/>
                </a:lnTo>
                <a:lnTo>
                  <a:pt x="57385" y="14864"/>
                </a:lnTo>
                <a:lnTo>
                  <a:pt x="69955" y="1681"/>
                </a:lnTo>
                <a:lnTo>
                  <a:pt x="76975" y="0"/>
                </a:lnTo>
                <a:lnTo>
                  <a:pt x="92301" y="3777"/>
                </a:lnTo>
                <a:lnTo>
                  <a:pt x="120169" y="31287"/>
                </a:lnTo>
                <a:lnTo>
                  <a:pt x="136663" y="62602"/>
                </a:lnTo>
                <a:lnTo>
                  <a:pt x="149639" y="100039"/>
                </a:lnTo>
                <a:lnTo>
                  <a:pt x="157759" y="140196"/>
                </a:lnTo>
                <a:lnTo>
                  <a:pt x="154311" y="179680"/>
                </a:lnTo>
                <a:lnTo>
                  <a:pt x="141254" y="216279"/>
                </a:lnTo>
                <a:lnTo>
                  <a:pt x="118989" y="246656"/>
                </a:lnTo>
                <a:lnTo>
                  <a:pt x="78687" y="277445"/>
                </a:lnTo>
                <a:lnTo>
                  <a:pt x="51905" y="285365"/>
                </a:lnTo>
                <a:lnTo>
                  <a:pt x="28007" y="285122"/>
                </a:lnTo>
                <a:lnTo>
                  <a:pt x="10331" y="277959"/>
                </a:lnTo>
                <a:lnTo>
                  <a:pt x="5476" y="272380"/>
                </a:lnTo>
                <a:lnTo>
                  <a:pt x="2946" y="265838"/>
                </a:lnTo>
                <a:lnTo>
                  <a:pt x="0" y="24428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SMARTInkShape-Group441">
            <a:extLst>
              <a:ext uri="{FF2B5EF4-FFF2-40B4-BE49-F238E27FC236}">
                <a16:creationId xmlns:a16="http://schemas.microsoft.com/office/drawing/2014/main" xmlns="" id="{1EDB781D-0801-4272-82F4-49D29EA67D0F}"/>
              </a:ext>
            </a:extLst>
          </p:cNvPr>
          <p:cNvGrpSpPr/>
          <p:nvPr/>
        </p:nvGrpSpPr>
        <p:grpSpPr>
          <a:xfrm>
            <a:off x="9283700" y="1513948"/>
            <a:ext cx="1062344" cy="391272"/>
            <a:chOff x="9283700" y="1513948"/>
            <a:chExt cx="1062344" cy="391272"/>
          </a:xfrm>
        </p:grpSpPr>
        <p:sp>
          <p:nvSpPr>
            <p:cNvPr id="86" name="SMARTInkShape-2159">
              <a:extLst>
                <a:ext uri="{FF2B5EF4-FFF2-40B4-BE49-F238E27FC236}">
                  <a16:creationId xmlns:a16="http://schemas.microsoft.com/office/drawing/2014/main" xmlns="" id="{C4366DC4-8331-4A49-8273-EAC3771848DD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9283700" y="1753483"/>
              <a:ext cx="11557" cy="81668"/>
            </a:xfrm>
            <a:custGeom>
              <a:avLst/>
              <a:gdLst/>
              <a:ahLst/>
              <a:cxnLst/>
              <a:rect l="0" t="0" r="0" b="0"/>
              <a:pathLst>
                <a:path w="11557" h="8166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6907" y="441"/>
                  </a:lnTo>
                  <a:lnTo>
                    <a:pt x="8837" y="0"/>
                  </a:lnTo>
                  <a:lnTo>
                    <a:pt x="10126" y="2528"/>
                  </a:lnTo>
                  <a:lnTo>
                    <a:pt x="11556" y="12862"/>
                  </a:lnTo>
                  <a:lnTo>
                    <a:pt x="5642" y="55638"/>
                  </a:lnTo>
                  <a:lnTo>
                    <a:pt x="0" y="81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160">
              <a:extLst>
                <a:ext uri="{FF2B5EF4-FFF2-40B4-BE49-F238E27FC236}">
                  <a16:creationId xmlns:a16="http://schemas.microsoft.com/office/drawing/2014/main" xmlns="" id="{E47B6ABE-AE1F-425C-B2C0-3A92A1D46F5A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9299091" y="1657350"/>
              <a:ext cx="3660" cy="19051"/>
            </a:xfrm>
            <a:custGeom>
              <a:avLst/>
              <a:gdLst/>
              <a:ahLst/>
              <a:cxnLst/>
              <a:rect l="0" t="0" r="0" b="0"/>
              <a:pathLst>
                <a:path w="3660" h="19051">
                  <a:moveTo>
                    <a:pt x="3659" y="19050"/>
                  </a:moveTo>
                  <a:lnTo>
                    <a:pt x="3659" y="19050"/>
                  </a:lnTo>
                  <a:lnTo>
                    <a:pt x="288" y="8937"/>
                  </a:lnTo>
                  <a:lnTo>
                    <a:pt x="0" y="5958"/>
                  </a:lnTo>
                  <a:lnTo>
                    <a:pt x="515" y="3972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161">
              <a:extLst>
                <a:ext uri="{FF2B5EF4-FFF2-40B4-BE49-F238E27FC236}">
                  <a16:creationId xmlns:a16="http://schemas.microsoft.com/office/drawing/2014/main" xmlns="" id="{EF82F76A-1683-42F0-8317-E3C76DB0BDB5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9353550" y="1674273"/>
              <a:ext cx="76201" cy="168127"/>
            </a:xfrm>
            <a:custGeom>
              <a:avLst/>
              <a:gdLst/>
              <a:ahLst/>
              <a:cxnLst/>
              <a:rect l="0" t="0" r="0" b="0"/>
              <a:pathLst>
                <a:path w="76201" h="168127">
                  <a:moveTo>
                    <a:pt x="76200" y="27527"/>
                  </a:moveTo>
                  <a:lnTo>
                    <a:pt x="76200" y="27527"/>
                  </a:lnTo>
                  <a:lnTo>
                    <a:pt x="69458" y="20785"/>
                  </a:lnTo>
                  <a:lnTo>
                    <a:pt x="29945" y="1044"/>
                  </a:lnTo>
                  <a:lnTo>
                    <a:pt x="20129" y="0"/>
                  </a:lnTo>
                  <a:lnTo>
                    <a:pt x="15536" y="708"/>
                  </a:lnTo>
                  <a:lnTo>
                    <a:pt x="11768" y="2592"/>
                  </a:lnTo>
                  <a:lnTo>
                    <a:pt x="5700" y="8449"/>
                  </a:lnTo>
                  <a:lnTo>
                    <a:pt x="5211" y="13397"/>
                  </a:lnTo>
                  <a:lnTo>
                    <a:pt x="14806" y="52991"/>
                  </a:lnTo>
                  <a:lnTo>
                    <a:pt x="33420" y="88505"/>
                  </a:lnTo>
                  <a:lnTo>
                    <a:pt x="49178" y="114190"/>
                  </a:lnTo>
                  <a:lnTo>
                    <a:pt x="53606" y="131190"/>
                  </a:lnTo>
                  <a:lnTo>
                    <a:pt x="52670" y="138969"/>
                  </a:lnTo>
                  <a:lnTo>
                    <a:pt x="45987" y="153257"/>
                  </a:lnTo>
                  <a:lnTo>
                    <a:pt x="34079" y="162899"/>
                  </a:lnTo>
                  <a:lnTo>
                    <a:pt x="20791" y="168126"/>
                  </a:lnTo>
                  <a:lnTo>
                    <a:pt x="0" y="167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162">
              <a:extLst>
                <a:ext uri="{FF2B5EF4-FFF2-40B4-BE49-F238E27FC236}">
                  <a16:creationId xmlns:a16="http://schemas.microsoft.com/office/drawing/2014/main" xmlns="" id="{CEC19139-7A10-4B74-831A-6E1E20F6C785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9702800" y="1513948"/>
              <a:ext cx="165101" cy="387396"/>
            </a:xfrm>
            <a:custGeom>
              <a:avLst/>
              <a:gdLst/>
              <a:ahLst/>
              <a:cxnLst/>
              <a:rect l="0" t="0" r="0" b="0"/>
              <a:pathLst>
                <a:path w="165101" h="387396">
                  <a:moveTo>
                    <a:pt x="165100" y="16402"/>
                  </a:moveTo>
                  <a:lnTo>
                    <a:pt x="165100" y="16402"/>
                  </a:lnTo>
                  <a:lnTo>
                    <a:pt x="158357" y="6289"/>
                  </a:lnTo>
                  <a:lnTo>
                    <a:pt x="153550" y="3310"/>
                  </a:lnTo>
                  <a:lnTo>
                    <a:pt x="140681" y="0"/>
                  </a:lnTo>
                  <a:lnTo>
                    <a:pt x="127436" y="2292"/>
                  </a:lnTo>
                  <a:lnTo>
                    <a:pt x="120941" y="4878"/>
                  </a:lnTo>
                  <a:lnTo>
                    <a:pt x="98316" y="25374"/>
                  </a:lnTo>
                  <a:lnTo>
                    <a:pt x="77108" y="67273"/>
                  </a:lnTo>
                  <a:lnTo>
                    <a:pt x="65785" y="103687"/>
                  </a:lnTo>
                  <a:lnTo>
                    <a:pt x="56755" y="143390"/>
                  </a:lnTo>
                  <a:lnTo>
                    <a:pt x="50389" y="184554"/>
                  </a:lnTo>
                  <a:lnTo>
                    <a:pt x="43326" y="226368"/>
                  </a:lnTo>
                  <a:lnTo>
                    <a:pt x="36189" y="267059"/>
                  </a:lnTo>
                  <a:lnTo>
                    <a:pt x="30666" y="303959"/>
                  </a:lnTo>
                  <a:lnTo>
                    <a:pt x="23976" y="337292"/>
                  </a:lnTo>
                  <a:lnTo>
                    <a:pt x="11557" y="378708"/>
                  </a:lnTo>
                  <a:lnTo>
                    <a:pt x="6782" y="385566"/>
                  </a:lnTo>
                  <a:lnTo>
                    <a:pt x="4521" y="387395"/>
                  </a:lnTo>
                  <a:lnTo>
                    <a:pt x="3014" y="385791"/>
                  </a:lnTo>
                  <a:lnTo>
                    <a:pt x="0" y="365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163">
              <a:extLst>
                <a:ext uri="{FF2B5EF4-FFF2-40B4-BE49-F238E27FC236}">
                  <a16:creationId xmlns:a16="http://schemas.microsoft.com/office/drawing/2014/main" xmlns="" id="{E234E20E-CC2A-4F4C-80D0-A048243D2435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9667679" y="1730611"/>
              <a:ext cx="168472" cy="34690"/>
            </a:xfrm>
            <a:custGeom>
              <a:avLst/>
              <a:gdLst/>
              <a:ahLst/>
              <a:cxnLst/>
              <a:rect l="0" t="0" r="0" b="0"/>
              <a:pathLst>
                <a:path w="168472" h="34690">
                  <a:moveTo>
                    <a:pt x="3371" y="34689"/>
                  </a:moveTo>
                  <a:lnTo>
                    <a:pt x="3371" y="34689"/>
                  </a:lnTo>
                  <a:lnTo>
                    <a:pt x="0" y="27947"/>
                  </a:lnTo>
                  <a:lnTo>
                    <a:pt x="226" y="20874"/>
                  </a:lnTo>
                  <a:lnTo>
                    <a:pt x="2679" y="13732"/>
                  </a:lnTo>
                  <a:lnTo>
                    <a:pt x="6120" y="8206"/>
                  </a:lnTo>
                  <a:lnTo>
                    <a:pt x="19410" y="5280"/>
                  </a:lnTo>
                  <a:lnTo>
                    <a:pt x="54455" y="1751"/>
                  </a:lnTo>
                  <a:lnTo>
                    <a:pt x="96823" y="0"/>
                  </a:lnTo>
                  <a:lnTo>
                    <a:pt x="134306" y="2068"/>
                  </a:lnTo>
                  <a:lnTo>
                    <a:pt x="168471" y="2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164">
              <a:extLst>
                <a:ext uri="{FF2B5EF4-FFF2-40B4-BE49-F238E27FC236}">
                  <a16:creationId xmlns:a16="http://schemas.microsoft.com/office/drawing/2014/main" xmlns="" id="{F381712B-FB87-4415-B729-E0B2088B1B8D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9861550" y="1739900"/>
              <a:ext cx="139701" cy="165320"/>
            </a:xfrm>
            <a:custGeom>
              <a:avLst/>
              <a:gdLst/>
              <a:ahLst/>
              <a:cxnLst/>
              <a:rect l="0" t="0" r="0" b="0"/>
              <a:pathLst>
                <a:path w="139701" h="165320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12209" y="16463"/>
                  </a:lnTo>
                  <a:lnTo>
                    <a:pt x="31963" y="60642"/>
                  </a:lnTo>
                  <a:lnTo>
                    <a:pt x="40751" y="96284"/>
                  </a:lnTo>
                  <a:lnTo>
                    <a:pt x="40688" y="120404"/>
                  </a:lnTo>
                  <a:lnTo>
                    <a:pt x="33606" y="142883"/>
                  </a:lnTo>
                  <a:lnTo>
                    <a:pt x="23403" y="157107"/>
                  </a:lnTo>
                  <a:lnTo>
                    <a:pt x="13224" y="164370"/>
                  </a:lnTo>
                  <a:lnTo>
                    <a:pt x="9520" y="165319"/>
                  </a:lnTo>
                  <a:lnTo>
                    <a:pt x="6348" y="165246"/>
                  </a:lnTo>
                  <a:lnTo>
                    <a:pt x="4232" y="162375"/>
                  </a:lnTo>
                  <a:lnTo>
                    <a:pt x="1881" y="151659"/>
                  </a:lnTo>
                  <a:lnTo>
                    <a:pt x="7299" y="126388"/>
                  </a:lnTo>
                  <a:lnTo>
                    <a:pt x="27954" y="86445"/>
                  </a:lnTo>
                  <a:lnTo>
                    <a:pt x="59789" y="45604"/>
                  </a:lnTo>
                  <a:lnTo>
                    <a:pt x="92661" y="20176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165">
              <a:extLst>
                <a:ext uri="{FF2B5EF4-FFF2-40B4-BE49-F238E27FC236}">
                  <a16:creationId xmlns:a16="http://schemas.microsoft.com/office/drawing/2014/main" xmlns="" id="{101158EF-EC29-4B75-8168-31A5559D606B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9984798" y="1772794"/>
              <a:ext cx="84626" cy="108483"/>
            </a:xfrm>
            <a:custGeom>
              <a:avLst/>
              <a:gdLst/>
              <a:ahLst/>
              <a:cxnLst/>
              <a:rect l="0" t="0" r="0" b="0"/>
              <a:pathLst>
                <a:path w="84626" h="108483">
                  <a:moveTo>
                    <a:pt x="73602" y="11556"/>
                  </a:moveTo>
                  <a:lnTo>
                    <a:pt x="73602" y="11556"/>
                  </a:lnTo>
                  <a:lnTo>
                    <a:pt x="64764" y="2717"/>
                  </a:lnTo>
                  <a:lnTo>
                    <a:pt x="56974" y="572"/>
                  </a:lnTo>
                  <a:lnTo>
                    <a:pt x="51934" y="0"/>
                  </a:lnTo>
                  <a:lnTo>
                    <a:pt x="40688" y="3127"/>
                  </a:lnTo>
                  <a:lnTo>
                    <a:pt x="34726" y="5937"/>
                  </a:lnTo>
                  <a:lnTo>
                    <a:pt x="24338" y="16585"/>
                  </a:lnTo>
                  <a:lnTo>
                    <a:pt x="6172" y="49787"/>
                  </a:lnTo>
                  <a:lnTo>
                    <a:pt x="0" y="76584"/>
                  </a:lnTo>
                  <a:lnTo>
                    <a:pt x="2320" y="90081"/>
                  </a:lnTo>
                  <a:lnTo>
                    <a:pt x="4914" y="95656"/>
                  </a:lnTo>
                  <a:lnTo>
                    <a:pt x="13441" y="103732"/>
                  </a:lnTo>
                  <a:lnTo>
                    <a:pt x="18678" y="106873"/>
                  </a:lnTo>
                  <a:lnTo>
                    <a:pt x="32023" y="108482"/>
                  </a:lnTo>
                  <a:lnTo>
                    <a:pt x="51639" y="105421"/>
                  </a:lnTo>
                  <a:lnTo>
                    <a:pt x="56843" y="103766"/>
                  </a:lnTo>
                  <a:lnTo>
                    <a:pt x="66388" y="96283"/>
                  </a:lnTo>
                  <a:lnTo>
                    <a:pt x="70910" y="91324"/>
                  </a:lnTo>
                  <a:lnTo>
                    <a:pt x="80643" y="67490"/>
                  </a:lnTo>
                  <a:lnTo>
                    <a:pt x="84625" y="41456"/>
                  </a:lnTo>
                  <a:lnTo>
                    <a:pt x="79952" y="11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166">
              <a:extLst>
                <a:ext uri="{FF2B5EF4-FFF2-40B4-BE49-F238E27FC236}">
                  <a16:creationId xmlns:a16="http://schemas.microsoft.com/office/drawing/2014/main" xmlns="" id="{F759C58C-46F5-462E-A018-89B956AA313F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0128250" y="1790700"/>
              <a:ext cx="217794" cy="101601"/>
            </a:xfrm>
            <a:custGeom>
              <a:avLst/>
              <a:gdLst/>
              <a:ahLst/>
              <a:cxnLst/>
              <a:rect l="0" t="0" r="0" b="0"/>
              <a:pathLst>
                <a:path w="217794" h="1016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838" y="15580"/>
                  </a:lnTo>
                  <a:lnTo>
                    <a:pt x="12474" y="62374"/>
                  </a:lnTo>
                  <a:lnTo>
                    <a:pt x="12680" y="79887"/>
                  </a:lnTo>
                  <a:lnTo>
                    <a:pt x="12691" y="78309"/>
                  </a:lnTo>
                  <a:lnTo>
                    <a:pt x="51391" y="34192"/>
                  </a:lnTo>
                  <a:lnTo>
                    <a:pt x="71247" y="16971"/>
                  </a:lnTo>
                  <a:lnTo>
                    <a:pt x="80114" y="11541"/>
                  </a:lnTo>
                  <a:lnTo>
                    <a:pt x="83043" y="11222"/>
                  </a:lnTo>
                  <a:lnTo>
                    <a:pt x="84995" y="12420"/>
                  </a:lnTo>
                  <a:lnTo>
                    <a:pt x="86297" y="14630"/>
                  </a:lnTo>
                  <a:lnTo>
                    <a:pt x="86459" y="17514"/>
                  </a:lnTo>
                  <a:lnTo>
                    <a:pt x="84758" y="24482"/>
                  </a:lnTo>
                  <a:lnTo>
                    <a:pt x="64963" y="60761"/>
                  </a:lnTo>
                  <a:lnTo>
                    <a:pt x="65181" y="61674"/>
                  </a:lnTo>
                  <a:lnTo>
                    <a:pt x="66032" y="62283"/>
                  </a:lnTo>
                  <a:lnTo>
                    <a:pt x="67304" y="62688"/>
                  </a:lnTo>
                  <a:lnTo>
                    <a:pt x="111721" y="42381"/>
                  </a:lnTo>
                  <a:lnTo>
                    <a:pt x="150061" y="20052"/>
                  </a:lnTo>
                  <a:lnTo>
                    <a:pt x="178361" y="11429"/>
                  </a:lnTo>
                  <a:lnTo>
                    <a:pt x="191220" y="11665"/>
                  </a:lnTo>
                  <a:lnTo>
                    <a:pt x="201638" y="17884"/>
                  </a:lnTo>
                  <a:lnTo>
                    <a:pt x="210266" y="27704"/>
                  </a:lnTo>
                  <a:lnTo>
                    <a:pt x="216453" y="39124"/>
                  </a:lnTo>
                  <a:lnTo>
                    <a:pt x="217793" y="53136"/>
                  </a:lnTo>
                  <a:lnTo>
                    <a:pt x="215330" y="67361"/>
                  </a:lnTo>
                  <a:lnTo>
                    <a:pt x="1968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442">
            <a:extLst>
              <a:ext uri="{FF2B5EF4-FFF2-40B4-BE49-F238E27FC236}">
                <a16:creationId xmlns:a16="http://schemas.microsoft.com/office/drawing/2014/main" xmlns="" id="{B66D74C9-4A72-420C-A8E1-3C4917BC91F9}"/>
              </a:ext>
            </a:extLst>
          </p:cNvPr>
          <p:cNvGrpSpPr/>
          <p:nvPr/>
        </p:nvGrpSpPr>
        <p:grpSpPr>
          <a:xfrm>
            <a:off x="1836033" y="2246961"/>
            <a:ext cx="1427868" cy="290885"/>
            <a:chOff x="1836033" y="2246961"/>
            <a:chExt cx="1427868" cy="290885"/>
          </a:xfrm>
        </p:grpSpPr>
        <p:sp>
          <p:nvSpPr>
            <p:cNvPr id="95" name="SMARTInkShape-2167">
              <a:extLst>
                <a:ext uri="{FF2B5EF4-FFF2-40B4-BE49-F238E27FC236}">
                  <a16:creationId xmlns:a16="http://schemas.microsoft.com/office/drawing/2014/main" xmlns="" id="{9BDF1639-CFA5-40BD-9456-E7CC70B181B9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2423610" y="2246961"/>
              <a:ext cx="232106" cy="261154"/>
            </a:xfrm>
            <a:custGeom>
              <a:avLst/>
              <a:gdLst/>
              <a:ahLst/>
              <a:cxnLst/>
              <a:rect l="0" t="0" r="0" b="0"/>
              <a:pathLst>
                <a:path w="232106" h="261154">
                  <a:moveTo>
                    <a:pt x="8440" y="178739"/>
                  </a:moveTo>
                  <a:lnTo>
                    <a:pt x="8440" y="178739"/>
                  </a:lnTo>
                  <a:lnTo>
                    <a:pt x="2351" y="172650"/>
                  </a:lnTo>
                  <a:lnTo>
                    <a:pt x="0" y="219926"/>
                  </a:lnTo>
                  <a:lnTo>
                    <a:pt x="3088" y="246533"/>
                  </a:lnTo>
                  <a:lnTo>
                    <a:pt x="8649" y="254261"/>
                  </a:lnTo>
                  <a:lnTo>
                    <a:pt x="12107" y="255898"/>
                  </a:lnTo>
                  <a:lnTo>
                    <a:pt x="19712" y="255836"/>
                  </a:lnTo>
                  <a:lnTo>
                    <a:pt x="35298" y="248462"/>
                  </a:lnTo>
                  <a:lnTo>
                    <a:pt x="49951" y="230599"/>
                  </a:lnTo>
                  <a:lnTo>
                    <a:pt x="72730" y="186065"/>
                  </a:lnTo>
                  <a:lnTo>
                    <a:pt x="76643" y="176441"/>
                  </a:lnTo>
                  <a:lnTo>
                    <a:pt x="76486" y="176502"/>
                  </a:lnTo>
                  <a:lnTo>
                    <a:pt x="71166" y="190500"/>
                  </a:lnTo>
                  <a:lnTo>
                    <a:pt x="66691" y="216654"/>
                  </a:lnTo>
                  <a:lnTo>
                    <a:pt x="69287" y="235834"/>
                  </a:lnTo>
                  <a:lnTo>
                    <a:pt x="74524" y="244802"/>
                  </a:lnTo>
                  <a:lnTo>
                    <a:pt x="77896" y="248181"/>
                  </a:lnTo>
                  <a:lnTo>
                    <a:pt x="81555" y="249728"/>
                  </a:lnTo>
                  <a:lnTo>
                    <a:pt x="89384" y="249565"/>
                  </a:lnTo>
                  <a:lnTo>
                    <a:pt x="105096" y="238765"/>
                  </a:lnTo>
                  <a:lnTo>
                    <a:pt x="142532" y="199361"/>
                  </a:lnTo>
                  <a:lnTo>
                    <a:pt x="167410" y="160860"/>
                  </a:lnTo>
                  <a:lnTo>
                    <a:pt x="182810" y="129165"/>
                  </a:lnTo>
                  <a:lnTo>
                    <a:pt x="194358" y="93912"/>
                  </a:lnTo>
                  <a:lnTo>
                    <a:pt x="202313" y="60840"/>
                  </a:lnTo>
                  <a:lnTo>
                    <a:pt x="206995" y="21980"/>
                  </a:lnTo>
                  <a:lnTo>
                    <a:pt x="205342" y="6763"/>
                  </a:lnTo>
                  <a:lnTo>
                    <a:pt x="202256" y="0"/>
                  </a:lnTo>
                  <a:lnTo>
                    <a:pt x="199739" y="1018"/>
                  </a:lnTo>
                  <a:lnTo>
                    <a:pt x="193180" y="9676"/>
                  </a:lnTo>
                  <a:lnTo>
                    <a:pt x="182541" y="50486"/>
                  </a:lnTo>
                  <a:lnTo>
                    <a:pt x="178011" y="82226"/>
                  </a:lnTo>
                  <a:lnTo>
                    <a:pt x="171764" y="119382"/>
                  </a:lnTo>
                  <a:lnTo>
                    <a:pt x="165695" y="158002"/>
                  </a:lnTo>
                  <a:lnTo>
                    <a:pt x="162998" y="193982"/>
                  </a:lnTo>
                  <a:lnTo>
                    <a:pt x="168221" y="235858"/>
                  </a:lnTo>
                  <a:lnTo>
                    <a:pt x="174939" y="251868"/>
                  </a:lnTo>
                  <a:lnTo>
                    <a:pt x="178706" y="257125"/>
                  </a:lnTo>
                  <a:lnTo>
                    <a:pt x="184040" y="259924"/>
                  </a:lnTo>
                  <a:lnTo>
                    <a:pt x="197492" y="261153"/>
                  </a:lnTo>
                  <a:lnTo>
                    <a:pt x="210996" y="255584"/>
                  </a:lnTo>
                  <a:lnTo>
                    <a:pt x="217561" y="251136"/>
                  </a:lnTo>
                  <a:lnTo>
                    <a:pt x="226736" y="238667"/>
                  </a:lnTo>
                  <a:lnTo>
                    <a:pt x="230171" y="231391"/>
                  </a:lnTo>
                  <a:lnTo>
                    <a:pt x="232105" y="215781"/>
                  </a:lnTo>
                  <a:lnTo>
                    <a:pt x="230690" y="191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168">
              <a:extLst>
                <a:ext uri="{FF2B5EF4-FFF2-40B4-BE49-F238E27FC236}">
                  <a16:creationId xmlns:a16="http://schemas.microsoft.com/office/drawing/2014/main" xmlns="" id="{AAB3DAC9-03BD-4FAA-862B-3748F61CDAEF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2263910" y="2264996"/>
              <a:ext cx="109046" cy="272850"/>
            </a:xfrm>
            <a:custGeom>
              <a:avLst/>
              <a:gdLst/>
              <a:ahLst/>
              <a:cxnLst/>
              <a:rect l="0" t="0" r="0" b="0"/>
              <a:pathLst>
                <a:path w="109046" h="272850">
                  <a:moveTo>
                    <a:pt x="15740" y="46404"/>
                  </a:moveTo>
                  <a:lnTo>
                    <a:pt x="15740" y="46404"/>
                  </a:lnTo>
                  <a:lnTo>
                    <a:pt x="15740" y="42746"/>
                  </a:lnTo>
                  <a:lnTo>
                    <a:pt x="15740" y="79402"/>
                  </a:lnTo>
                  <a:lnTo>
                    <a:pt x="17621" y="120387"/>
                  </a:lnTo>
                  <a:lnTo>
                    <a:pt x="19398" y="151958"/>
                  </a:lnTo>
                  <a:lnTo>
                    <a:pt x="17137" y="199348"/>
                  </a:lnTo>
                  <a:lnTo>
                    <a:pt x="16016" y="242395"/>
                  </a:lnTo>
                  <a:lnTo>
                    <a:pt x="15794" y="258371"/>
                  </a:lnTo>
                  <a:lnTo>
                    <a:pt x="17629" y="239182"/>
                  </a:lnTo>
                  <a:lnTo>
                    <a:pt x="19402" y="222394"/>
                  </a:lnTo>
                  <a:lnTo>
                    <a:pt x="16433" y="183059"/>
                  </a:lnTo>
                  <a:lnTo>
                    <a:pt x="12991" y="147121"/>
                  </a:lnTo>
                  <a:lnTo>
                    <a:pt x="12872" y="107630"/>
                  </a:lnTo>
                  <a:lnTo>
                    <a:pt x="15876" y="69382"/>
                  </a:lnTo>
                  <a:lnTo>
                    <a:pt x="25501" y="26872"/>
                  </a:lnTo>
                  <a:lnTo>
                    <a:pt x="33249" y="10441"/>
                  </a:lnTo>
                  <a:lnTo>
                    <a:pt x="37996" y="5495"/>
                  </a:lnTo>
                  <a:lnTo>
                    <a:pt x="48915" y="0"/>
                  </a:lnTo>
                  <a:lnTo>
                    <a:pt x="54790" y="651"/>
                  </a:lnTo>
                  <a:lnTo>
                    <a:pt x="66962" y="7019"/>
                  </a:lnTo>
                  <a:lnTo>
                    <a:pt x="77546" y="20668"/>
                  </a:lnTo>
                  <a:lnTo>
                    <a:pt x="82344" y="29247"/>
                  </a:lnTo>
                  <a:lnTo>
                    <a:pt x="85794" y="50067"/>
                  </a:lnTo>
                  <a:lnTo>
                    <a:pt x="84269" y="72021"/>
                  </a:lnTo>
                  <a:lnTo>
                    <a:pt x="71793" y="107229"/>
                  </a:lnTo>
                  <a:lnTo>
                    <a:pt x="64641" y="119299"/>
                  </a:lnTo>
                  <a:lnTo>
                    <a:pt x="57354" y="126799"/>
                  </a:lnTo>
                  <a:lnTo>
                    <a:pt x="54303" y="134045"/>
                  </a:lnTo>
                  <a:lnTo>
                    <a:pt x="97281" y="168189"/>
                  </a:lnTo>
                  <a:lnTo>
                    <a:pt x="104427" y="180259"/>
                  </a:lnTo>
                  <a:lnTo>
                    <a:pt x="109045" y="202325"/>
                  </a:lnTo>
                  <a:lnTo>
                    <a:pt x="104481" y="220359"/>
                  </a:lnTo>
                  <a:lnTo>
                    <a:pt x="94692" y="238723"/>
                  </a:lnTo>
                  <a:lnTo>
                    <a:pt x="80934" y="253940"/>
                  </a:lnTo>
                  <a:lnTo>
                    <a:pt x="63530" y="263996"/>
                  </a:lnTo>
                  <a:lnTo>
                    <a:pt x="35779" y="271742"/>
                  </a:lnTo>
                  <a:lnTo>
                    <a:pt x="19708" y="272849"/>
                  </a:lnTo>
                  <a:lnTo>
                    <a:pt x="7861" y="270989"/>
                  </a:lnTo>
                  <a:lnTo>
                    <a:pt x="4137" y="268094"/>
                  </a:lnTo>
                  <a:lnTo>
                    <a:pt x="0" y="259233"/>
                  </a:lnTo>
                  <a:lnTo>
                    <a:pt x="1719" y="254612"/>
                  </a:lnTo>
                  <a:lnTo>
                    <a:pt x="22090" y="2369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169">
              <a:extLst>
                <a:ext uri="{FF2B5EF4-FFF2-40B4-BE49-F238E27FC236}">
                  <a16:creationId xmlns:a16="http://schemas.microsoft.com/office/drawing/2014/main" xmlns="" id="{D2E07E3D-B400-4E84-AF08-00F3AFF4692C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836033" y="2425700"/>
              <a:ext cx="145168" cy="12701"/>
            </a:xfrm>
            <a:custGeom>
              <a:avLst/>
              <a:gdLst/>
              <a:ahLst/>
              <a:cxnLst/>
              <a:rect l="0" t="0" r="0" b="0"/>
              <a:pathLst>
                <a:path w="14516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43918" y="7630"/>
                  </a:lnTo>
                  <a:lnTo>
                    <a:pt x="86318" y="2574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170">
              <a:extLst>
                <a:ext uri="{FF2B5EF4-FFF2-40B4-BE49-F238E27FC236}">
                  <a16:creationId xmlns:a16="http://schemas.microsoft.com/office/drawing/2014/main" xmlns="" id="{72C6842B-E870-4BB0-AC15-655F71290BAB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2573417" y="2374900"/>
              <a:ext cx="99934" cy="3659"/>
            </a:xfrm>
            <a:custGeom>
              <a:avLst/>
              <a:gdLst/>
              <a:ahLst/>
              <a:cxnLst/>
              <a:rect l="0" t="0" r="0" b="0"/>
              <a:pathLst>
                <a:path w="99934" h="3659">
                  <a:moveTo>
                    <a:pt x="23733" y="0"/>
                  </a:moveTo>
                  <a:lnTo>
                    <a:pt x="23733" y="0"/>
                  </a:lnTo>
                  <a:lnTo>
                    <a:pt x="0" y="0"/>
                  </a:lnTo>
                  <a:lnTo>
                    <a:pt x="24715" y="3658"/>
                  </a:lnTo>
                  <a:lnTo>
                    <a:pt x="67750" y="932"/>
                  </a:lnTo>
                  <a:lnTo>
                    <a:pt x="999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171">
              <a:extLst>
                <a:ext uri="{FF2B5EF4-FFF2-40B4-BE49-F238E27FC236}">
                  <a16:creationId xmlns:a16="http://schemas.microsoft.com/office/drawing/2014/main" xmlns="" id="{7815B97C-61BF-440E-AD38-A50BA7E09F21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2743200" y="2482850"/>
              <a:ext cx="19051" cy="44451"/>
            </a:xfrm>
            <a:custGeom>
              <a:avLst/>
              <a:gdLst/>
              <a:ahLst/>
              <a:cxnLst/>
              <a:rect l="0" t="0" r="0" b="0"/>
              <a:pathLst>
                <a:path w="19051" h="44451">
                  <a:moveTo>
                    <a:pt x="19050" y="0"/>
                  </a:moveTo>
                  <a:lnTo>
                    <a:pt x="19050" y="0"/>
                  </a:lnTo>
                  <a:lnTo>
                    <a:pt x="6185" y="34832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172">
              <a:extLst>
                <a:ext uri="{FF2B5EF4-FFF2-40B4-BE49-F238E27FC236}">
                  <a16:creationId xmlns:a16="http://schemas.microsoft.com/office/drawing/2014/main" xmlns="" id="{BB7F1CEF-4197-44DB-AE87-6A6C5BE9DF98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2961500" y="2383015"/>
              <a:ext cx="150001" cy="132580"/>
            </a:xfrm>
            <a:custGeom>
              <a:avLst/>
              <a:gdLst/>
              <a:ahLst/>
              <a:cxnLst/>
              <a:rect l="0" t="0" r="0" b="0"/>
              <a:pathLst>
                <a:path w="150001" h="132580">
                  <a:moveTo>
                    <a:pt x="16650" y="10935"/>
                  </a:moveTo>
                  <a:lnTo>
                    <a:pt x="16650" y="10935"/>
                  </a:lnTo>
                  <a:lnTo>
                    <a:pt x="11183" y="0"/>
                  </a:lnTo>
                  <a:lnTo>
                    <a:pt x="10183" y="823"/>
                  </a:lnTo>
                  <a:lnTo>
                    <a:pt x="7190" y="5500"/>
                  </a:lnTo>
                  <a:lnTo>
                    <a:pt x="226" y="35915"/>
                  </a:lnTo>
                  <a:lnTo>
                    <a:pt x="0" y="80075"/>
                  </a:lnTo>
                  <a:lnTo>
                    <a:pt x="6543" y="108562"/>
                  </a:lnTo>
                  <a:lnTo>
                    <a:pt x="13569" y="121352"/>
                  </a:lnTo>
                  <a:lnTo>
                    <a:pt x="21395" y="127037"/>
                  </a:lnTo>
                  <a:lnTo>
                    <a:pt x="25458" y="127142"/>
                  </a:lnTo>
                  <a:lnTo>
                    <a:pt x="33735" y="123496"/>
                  </a:lnTo>
                  <a:lnTo>
                    <a:pt x="46328" y="110138"/>
                  </a:lnTo>
                  <a:lnTo>
                    <a:pt x="55626" y="89404"/>
                  </a:lnTo>
                  <a:lnTo>
                    <a:pt x="60619" y="62718"/>
                  </a:lnTo>
                  <a:lnTo>
                    <a:pt x="66141" y="104411"/>
                  </a:lnTo>
                  <a:lnTo>
                    <a:pt x="72628" y="123298"/>
                  </a:lnTo>
                  <a:lnTo>
                    <a:pt x="79394" y="130959"/>
                  </a:lnTo>
                  <a:lnTo>
                    <a:pt x="83174" y="132579"/>
                  </a:lnTo>
                  <a:lnTo>
                    <a:pt x="91136" y="132497"/>
                  </a:lnTo>
                  <a:lnTo>
                    <a:pt x="94530" y="130076"/>
                  </a:lnTo>
                  <a:lnTo>
                    <a:pt x="100182" y="121742"/>
                  </a:lnTo>
                  <a:lnTo>
                    <a:pt x="111751" y="81092"/>
                  </a:lnTo>
                  <a:lnTo>
                    <a:pt x="120088" y="57357"/>
                  </a:lnTo>
                  <a:lnTo>
                    <a:pt x="135294" y="25305"/>
                  </a:lnTo>
                  <a:lnTo>
                    <a:pt x="150000" y="10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173">
              <a:extLst>
                <a:ext uri="{FF2B5EF4-FFF2-40B4-BE49-F238E27FC236}">
                  <a16:creationId xmlns:a16="http://schemas.microsoft.com/office/drawing/2014/main" xmlns="" id="{09A3075E-B337-4A0C-A5C1-252F7B40ADEE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3130550" y="2376883"/>
              <a:ext cx="133351" cy="113174"/>
            </a:xfrm>
            <a:custGeom>
              <a:avLst/>
              <a:gdLst/>
              <a:ahLst/>
              <a:cxnLst/>
              <a:rect l="0" t="0" r="0" b="0"/>
              <a:pathLst>
                <a:path w="133351" h="113174">
                  <a:moveTo>
                    <a:pt x="0" y="61517"/>
                  </a:moveTo>
                  <a:lnTo>
                    <a:pt x="0" y="61517"/>
                  </a:lnTo>
                  <a:lnTo>
                    <a:pt x="8838" y="75823"/>
                  </a:lnTo>
                  <a:lnTo>
                    <a:pt x="10831" y="76698"/>
                  </a:lnTo>
                  <a:lnTo>
                    <a:pt x="12865" y="76577"/>
                  </a:lnTo>
                  <a:lnTo>
                    <a:pt x="27941" y="67941"/>
                  </a:lnTo>
                  <a:lnTo>
                    <a:pt x="55603" y="41640"/>
                  </a:lnTo>
                  <a:lnTo>
                    <a:pt x="63518" y="29399"/>
                  </a:lnTo>
                  <a:lnTo>
                    <a:pt x="69016" y="4711"/>
                  </a:lnTo>
                  <a:lnTo>
                    <a:pt x="67883" y="2480"/>
                  </a:lnTo>
                  <a:lnTo>
                    <a:pt x="65717" y="992"/>
                  </a:lnTo>
                  <a:lnTo>
                    <a:pt x="62861" y="0"/>
                  </a:lnTo>
                  <a:lnTo>
                    <a:pt x="45358" y="5347"/>
                  </a:lnTo>
                  <a:lnTo>
                    <a:pt x="22298" y="22610"/>
                  </a:lnTo>
                  <a:lnTo>
                    <a:pt x="11557" y="39521"/>
                  </a:lnTo>
                  <a:lnTo>
                    <a:pt x="5842" y="58091"/>
                  </a:lnTo>
                  <a:lnTo>
                    <a:pt x="5654" y="75752"/>
                  </a:lnTo>
                  <a:lnTo>
                    <a:pt x="12886" y="98190"/>
                  </a:lnTo>
                  <a:lnTo>
                    <a:pt x="18468" y="103605"/>
                  </a:lnTo>
                  <a:lnTo>
                    <a:pt x="34079" y="111502"/>
                  </a:lnTo>
                  <a:lnTo>
                    <a:pt x="66071" y="113173"/>
                  </a:lnTo>
                  <a:lnTo>
                    <a:pt x="105733" y="105828"/>
                  </a:lnTo>
                  <a:lnTo>
                    <a:pt x="133350" y="9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443">
            <a:extLst>
              <a:ext uri="{FF2B5EF4-FFF2-40B4-BE49-F238E27FC236}">
                <a16:creationId xmlns:a16="http://schemas.microsoft.com/office/drawing/2014/main" xmlns="" id="{9C8EDD5A-389B-40E4-9216-F7FAD136B7C6}"/>
              </a:ext>
            </a:extLst>
          </p:cNvPr>
          <p:cNvGrpSpPr/>
          <p:nvPr/>
        </p:nvGrpSpPr>
        <p:grpSpPr>
          <a:xfrm>
            <a:off x="3620080" y="2221302"/>
            <a:ext cx="205987" cy="283621"/>
            <a:chOff x="3620080" y="2221302"/>
            <a:chExt cx="205987" cy="283621"/>
          </a:xfrm>
        </p:grpSpPr>
        <p:sp>
          <p:nvSpPr>
            <p:cNvPr id="103" name="SMARTInkShape-2174">
              <a:extLst>
                <a:ext uri="{FF2B5EF4-FFF2-40B4-BE49-F238E27FC236}">
                  <a16:creationId xmlns:a16="http://schemas.microsoft.com/office/drawing/2014/main" xmlns="" id="{8D5C0BCD-36E7-4454-AF2D-BB18644699BB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3620080" y="2221302"/>
              <a:ext cx="120071" cy="283621"/>
            </a:xfrm>
            <a:custGeom>
              <a:avLst/>
              <a:gdLst/>
              <a:ahLst/>
              <a:cxnLst/>
              <a:rect l="0" t="0" r="0" b="0"/>
              <a:pathLst>
                <a:path w="120071" h="283621">
                  <a:moveTo>
                    <a:pt x="81970" y="204398"/>
                  </a:moveTo>
                  <a:lnTo>
                    <a:pt x="81970" y="204398"/>
                  </a:lnTo>
                  <a:lnTo>
                    <a:pt x="81970" y="201027"/>
                  </a:lnTo>
                  <a:lnTo>
                    <a:pt x="78599" y="192189"/>
                  </a:lnTo>
                  <a:lnTo>
                    <a:pt x="58496" y="164792"/>
                  </a:lnTo>
                  <a:lnTo>
                    <a:pt x="51311" y="159043"/>
                  </a:lnTo>
                  <a:lnTo>
                    <a:pt x="46714" y="157934"/>
                  </a:lnTo>
                  <a:lnTo>
                    <a:pt x="35962" y="158582"/>
                  </a:lnTo>
                  <a:lnTo>
                    <a:pt x="24127" y="164985"/>
                  </a:lnTo>
                  <a:lnTo>
                    <a:pt x="18008" y="169656"/>
                  </a:lnTo>
                  <a:lnTo>
                    <a:pt x="9328" y="184253"/>
                  </a:lnTo>
                  <a:lnTo>
                    <a:pt x="3823" y="203206"/>
                  </a:lnTo>
                  <a:lnTo>
                    <a:pt x="290" y="247985"/>
                  </a:lnTo>
                  <a:lnTo>
                    <a:pt x="0" y="258856"/>
                  </a:lnTo>
                  <a:lnTo>
                    <a:pt x="5322" y="274698"/>
                  </a:lnTo>
                  <a:lnTo>
                    <a:pt x="9705" y="280898"/>
                  </a:lnTo>
                  <a:lnTo>
                    <a:pt x="15449" y="283620"/>
                  </a:lnTo>
                  <a:lnTo>
                    <a:pt x="29357" y="282882"/>
                  </a:lnTo>
                  <a:lnTo>
                    <a:pt x="53054" y="267791"/>
                  </a:lnTo>
                  <a:lnTo>
                    <a:pt x="74578" y="238703"/>
                  </a:lnTo>
                  <a:lnTo>
                    <a:pt x="90990" y="199903"/>
                  </a:lnTo>
                  <a:lnTo>
                    <a:pt x="98444" y="165946"/>
                  </a:lnTo>
                  <a:lnTo>
                    <a:pt x="103403" y="126631"/>
                  </a:lnTo>
                  <a:lnTo>
                    <a:pt x="105607" y="83286"/>
                  </a:lnTo>
                  <a:lnTo>
                    <a:pt x="104705" y="45678"/>
                  </a:lnTo>
                  <a:lnTo>
                    <a:pt x="101246" y="16733"/>
                  </a:lnTo>
                  <a:lnTo>
                    <a:pt x="95006" y="1518"/>
                  </a:lnTo>
                  <a:lnTo>
                    <a:pt x="91366" y="0"/>
                  </a:lnTo>
                  <a:lnTo>
                    <a:pt x="87529" y="1810"/>
                  </a:lnTo>
                  <a:lnTo>
                    <a:pt x="78796" y="13464"/>
                  </a:lnTo>
                  <a:lnTo>
                    <a:pt x="63391" y="50615"/>
                  </a:lnTo>
                  <a:lnTo>
                    <a:pt x="56544" y="88543"/>
                  </a:lnTo>
                  <a:lnTo>
                    <a:pt x="54912" y="127507"/>
                  </a:lnTo>
                  <a:lnTo>
                    <a:pt x="57244" y="164580"/>
                  </a:lnTo>
                  <a:lnTo>
                    <a:pt x="67902" y="211101"/>
                  </a:lnTo>
                  <a:lnTo>
                    <a:pt x="80892" y="233718"/>
                  </a:lnTo>
                  <a:lnTo>
                    <a:pt x="96072" y="247533"/>
                  </a:lnTo>
                  <a:lnTo>
                    <a:pt x="120070" y="261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175">
              <a:extLst>
                <a:ext uri="{FF2B5EF4-FFF2-40B4-BE49-F238E27FC236}">
                  <a16:creationId xmlns:a16="http://schemas.microsoft.com/office/drawing/2014/main" xmlns="" id="{34CC453C-A637-4BAD-923A-754B21B0C176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752542" y="2400300"/>
              <a:ext cx="73525" cy="91155"/>
            </a:xfrm>
            <a:custGeom>
              <a:avLst/>
              <a:gdLst/>
              <a:ahLst/>
              <a:cxnLst/>
              <a:rect l="0" t="0" r="0" b="0"/>
              <a:pathLst>
                <a:path w="73525" h="91155">
                  <a:moveTo>
                    <a:pt x="57458" y="0"/>
                  </a:moveTo>
                  <a:lnTo>
                    <a:pt x="57458" y="0"/>
                  </a:lnTo>
                  <a:lnTo>
                    <a:pt x="34314" y="0"/>
                  </a:lnTo>
                  <a:lnTo>
                    <a:pt x="23888" y="7526"/>
                  </a:lnTo>
                  <a:lnTo>
                    <a:pt x="3319" y="35353"/>
                  </a:lnTo>
                  <a:lnTo>
                    <a:pt x="0" y="51461"/>
                  </a:lnTo>
                  <a:lnTo>
                    <a:pt x="1582" y="67321"/>
                  </a:lnTo>
                  <a:lnTo>
                    <a:pt x="6989" y="81426"/>
                  </a:lnTo>
                  <a:lnTo>
                    <a:pt x="12523" y="86034"/>
                  </a:lnTo>
                  <a:lnTo>
                    <a:pt x="28080" y="91154"/>
                  </a:lnTo>
                  <a:lnTo>
                    <a:pt x="49929" y="90665"/>
                  </a:lnTo>
                  <a:lnTo>
                    <a:pt x="61402" y="84040"/>
                  </a:lnTo>
                  <a:lnTo>
                    <a:pt x="66438" y="79310"/>
                  </a:lnTo>
                  <a:lnTo>
                    <a:pt x="72032" y="68410"/>
                  </a:lnTo>
                  <a:lnTo>
                    <a:pt x="73524" y="62540"/>
                  </a:lnTo>
                  <a:lnTo>
                    <a:pt x="71419" y="48492"/>
                  </a:lnTo>
                  <a:lnTo>
                    <a:pt x="511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444">
            <a:extLst>
              <a:ext uri="{FF2B5EF4-FFF2-40B4-BE49-F238E27FC236}">
                <a16:creationId xmlns:a16="http://schemas.microsoft.com/office/drawing/2014/main" xmlns="" id="{D4C3DAB7-2CA3-4581-872F-45F8401282EA}"/>
              </a:ext>
            </a:extLst>
          </p:cNvPr>
          <p:cNvGrpSpPr/>
          <p:nvPr/>
        </p:nvGrpSpPr>
        <p:grpSpPr>
          <a:xfrm>
            <a:off x="4178383" y="2239975"/>
            <a:ext cx="323768" cy="242876"/>
            <a:chOff x="4178383" y="2239975"/>
            <a:chExt cx="323768" cy="242876"/>
          </a:xfrm>
        </p:grpSpPr>
        <p:sp>
          <p:nvSpPr>
            <p:cNvPr id="106" name="SMARTInkShape-2176">
              <a:extLst>
                <a:ext uri="{FF2B5EF4-FFF2-40B4-BE49-F238E27FC236}">
                  <a16:creationId xmlns:a16="http://schemas.microsoft.com/office/drawing/2014/main" xmlns="" id="{200AE1BD-3789-4CB6-9D1C-6E53EDBCCC65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178383" y="2366780"/>
              <a:ext cx="107868" cy="116071"/>
            </a:xfrm>
            <a:custGeom>
              <a:avLst/>
              <a:gdLst/>
              <a:ahLst/>
              <a:cxnLst/>
              <a:rect l="0" t="0" r="0" b="0"/>
              <a:pathLst>
                <a:path w="107868" h="116071">
                  <a:moveTo>
                    <a:pt x="6267" y="58920"/>
                  </a:moveTo>
                  <a:lnTo>
                    <a:pt x="6267" y="58920"/>
                  </a:lnTo>
                  <a:lnTo>
                    <a:pt x="6267" y="55549"/>
                  </a:lnTo>
                  <a:lnTo>
                    <a:pt x="6972" y="54556"/>
                  </a:lnTo>
                  <a:lnTo>
                    <a:pt x="8149" y="53894"/>
                  </a:lnTo>
                  <a:lnTo>
                    <a:pt x="11734" y="52831"/>
                  </a:lnTo>
                  <a:lnTo>
                    <a:pt x="8079" y="58397"/>
                  </a:lnTo>
                  <a:lnTo>
                    <a:pt x="870" y="103004"/>
                  </a:lnTo>
                  <a:lnTo>
                    <a:pt x="105" y="112783"/>
                  </a:lnTo>
                  <a:lnTo>
                    <a:pt x="0" y="111552"/>
                  </a:lnTo>
                  <a:lnTo>
                    <a:pt x="12133" y="67786"/>
                  </a:lnTo>
                  <a:lnTo>
                    <a:pt x="32826" y="22179"/>
                  </a:lnTo>
                  <a:lnTo>
                    <a:pt x="44882" y="5196"/>
                  </a:lnTo>
                  <a:lnTo>
                    <a:pt x="49650" y="1232"/>
                  </a:lnTo>
                  <a:lnTo>
                    <a:pt x="53533" y="0"/>
                  </a:lnTo>
                  <a:lnTo>
                    <a:pt x="56828" y="590"/>
                  </a:lnTo>
                  <a:lnTo>
                    <a:pt x="59024" y="3100"/>
                  </a:lnTo>
                  <a:lnTo>
                    <a:pt x="61464" y="11533"/>
                  </a:lnTo>
                  <a:lnTo>
                    <a:pt x="63737" y="48697"/>
                  </a:lnTo>
                  <a:lnTo>
                    <a:pt x="69078" y="78782"/>
                  </a:lnTo>
                  <a:lnTo>
                    <a:pt x="79284" y="100318"/>
                  </a:lnTo>
                  <a:lnTo>
                    <a:pt x="87167" y="108599"/>
                  </a:lnTo>
                  <a:lnTo>
                    <a:pt x="95374" y="112749"/>
                  </a:lnTo>
                  <a:lnTo>
                    <a:pt x="107867" y="116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177">
              <a:extLst>
                <a:ext uri="{FF2B5EF4-FFF2-40B4-BE49-F238E27FC236}">
                  <a16:creationId xmlns:a16="http://schemas.microsoft.com/office/drawing/2014/main" xmlns="" id="{1EAB4132-6933-489C-8A15-8909D5292441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303228" y="2393950"/>
              <a:ext cx="42332" cy="74158"/>
            </a:xfrm>
            <a:custGeom>
              <a:avLst/>
              <a:gdLst/>
              <a:ahLst/>
              <a:cxnLst/>
              <a:rect l="0" t="0" r="0" b="0"/>
              <a:pathLst>
                <a:path w="42332" h="74158">
                  <a:moveTo>
                    <a:pt x="27472" y="25400"/>
                  </a:moveTo>
                  <a:lnTo>
                    <a:pt x="27472" y="25400"/>
                  </a:lnTo>
                  <a:lnTo>
                    <a:pt x="27472" y="18658"/>
                  </a:lnTo>
                  <a:lnTo>
                    <a:pt x="26061" y="15966"/>
                  </a:lnTo>
                  <a:lnTo>
                    <a:pt x="20730" y="11094"/>
                  </a:lnTo>
                  <a:lnTo>
                    <a:pt x="15539" y="8459"/>
                  </a:lnTo>
                  <a:lnTo>
                    <a:pt x="13167" y="7756"/>
                  </a:lnTo>
                  <a:lnTo>
                    <a:pt x="10880" y="9404"/>
                  </a:lnTo>
                  <a:lnTo>
                    <a:pt x="6457" y="16879"/>
                  </a:lnTo>
                  <a:lnTo>
                    <a:pt x="0" y="36359"/>
                  </a:lnTo>
                  <a:lnTo>
                    <a:pt x="1386" y="50026"/>
                  </a:lnTo>
                  <a:lnTo>
                    <a:pt x="6706" y="61745"/>
                  </a:lnTo>
                  <a:lnTo>
                    <a:pt x="13774" y="69305"/>
                  </a:lnTo>
                  <a:lnTo>
                    <a:pt x="19738" y="73135"/>
                  </a:lnTo>
                  <a:lnTo>
                    <a:pt x="22316" y="74157"/>
                  </a:lnTo>
                  <a:lnTo>
                    <a:pt x="25446" y="73427"/>
                  </a:lnTo>
                  <a:lnTo>
                    <a:pt x="32686" y="68853"/>
                  </a:lnTo>
                  <a:lnTo>
                    <a:pt x="38727" y="60235"/>
                  </a:lnTo>
                  <a:lnTo>
                    <a:pt x="41325" y="54973"/>
                  </a:lnTo>
                  <a:lnTo>
                    <a:pt x="42331" y="45364"/>
                  </a:lnTo>
                  <a:lnTo>
                    <a:pt x="39720" y="35684"/>
                  </a:lnTo>
                  <a:lnTo>
                    <a:pt x="25074" y="9927"/>
                  </a:lnTo>
                  <a:lnTo>
                    <a:pt x="25168" y="7324"/>
                  </a:lnTo>
                  <a:lnTo>
                    <a:pt x="274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178">
              <a:extLst>
                <a:ext uri="{FF2B5EF4-FFF2-40B4-BE49-F238E27FC236}">
                  <a16:creationId xmlns:a16="http://schemas.microsoft.com/office/drawing/2014/main" xmlns="" id="{5AFB3824-BB9A-4BC2-9C83-C734C439816C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414463" y="2239975"/>
              <a:ext cx="43238" cy="236717"/>
            </a:xfrm>
            <a:custGeom>
              <a:avLst/>
              <a:gdLst/>
              <a:ahLst/>
              <a:cxnLst/>
              <a:rect l="0" t="0" r="0" b="0"/>
              <a:pathLst>
                <a:path w="43238" h="236717">
                  <a:moveTo>
                    <a:pt x="5137" y="26975"/>
                  </a:moveTo>
                  <a:lnTo>
                    <a:pt x="5137" y="26975"/>
                  </a:lnTo>
                  <a:lnTo>
                    <a:pt x="12045" y="4990"/>
                  </a:lnTo>
                  <a:lnTo>
                    <a:pt x="15263" y="270"/>
                  </a:lnTo>
                  <a:lnTo>
                    <a:pt x="16121" y="0"/>
                  </a:lnTo>
                  <a:lnTo>
                    <a:pt x="16693" y="525"/>
                  </a:lnTo>
                  <a:lnTo>
                    <a:pt x="12542" y="33901"/>
                  </a:lnTo>
                  <a:lnTo>
                    <a:pt x="8898" y="64626"/>
                  </a:lnTo>
                  <a:lnTo>
                    <a:pt x="4927" y="101329"/>
                  </a:lnTo>
                  <a:lnTo>
                    <a:pt x="1516" y="139749"/>
                  </a:lnTo>
                  <a:lnTo>
                    <a:pt x="0" y="175639"/>
                  </a:lnTo>
                  <a:lnTo>
                    <a:pt x="4096" y="222277"/>
                  </a:lnTo>
                  <a:lnTo>
                    <a:pt x="7732" y="233250"/>
                  </a:lnTo>
                  <a:lnTo>
                    <a:pt x="10395" y="235753"/>
                  </a:lnTo>
                  <a:lnTo>
                    <a:pt x="13581" y="236716"/>
                  </a:lnTo>
                  <a:lnTo>
                    <a:pt x="17116" y="236652"/>
                  </a:lnTo>
                  <a:lnTo>
                    <a:pt x="26688" y="230937"/>
                  </a:lnTo>
                  <a:lnTo>
                    <a:pt x="43237" y="217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179">
              <a:extLst>
                <a:ext uri="{FF2B5EF4-FFF2-40B4-BE49-F238E27FC236}">
                  <a16:creationId xmlns:a16="http://schemas.microsoft.com/office/drawing/2014/main" xmlns="" id="{C581D507-C7F4-433C-944F-644C5BEF8F89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381500" y="2355850"/>
              <a:ext cx="120651" cy="28772"/>
            </a:xfrm>
            <a:custGeom>
              <a:avLst/>
              <a:gdLst/>
              <a:ahLst/>
              <a:cxnLst/>
              <a:rect l="0" t="0" r="0" b="0"/>
              <a:pathLst>
                <a:path w="120651" h="28772">
                  <a:moveTo>
                    <a:pt x="0" y="25400"/>
                  </a:moveTo>
                  <a:lnTo>
                    <a:pt x="0" y="25400"/>
                  </a:lnTo>
                  <a:lnTo>
                    <a:pt x="3371" y="28771"/>
                  </a:lnTo>
                  <a:lnTo>
                    <a:pt x="12552" y="28545"/>
                  </a:lnTo>
                  <a:lnTo>
                    <a:pt x="51554" y="19279"/>
                  </a:lnTo>
                  <a:lnTo>
                    <a:pt x="92494" y="7907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445">
            <a:extLst>
              <a:ext uri="{FF2B5EF4-FFF2-40B4-BE49-F238E27FC236}">
                <a16:creationId xmlns:a16="http://schemas.microsoft.com/office/drawing/2014/main" xmlns="" id="{4D1CBBA3-BE88-4466-8CD8-AB6B8560AC8E}"/>
              </a:ext>
            </a:extLst>
          </p:cNvPr>
          <p:cNvGrpSpPr/>
          <p:nvPr/>
        </p:nvGrpSpPr>
        <p:grpSpPr>
          <a:xfrm>
            <a:off x="4904465" y="2242433"/>
            <a:ext cx="510118" cy="275960"/>
            <a:chOff x="4904465" y="2242433"/>
            <a:chExt cx="510118" cy="275960"/>
          </a:xfrm>
        </p:grpSpPr>
        <p:sp>
          <p:nvSpPr>
            <p:cNvPr id="111" name="SMARTInkShape-2180">
              <a:extLst>
                <a:ext uri="{FF2B5EF4-FFF2-40B4-BE49-F238E27FC236}">
                  <a16:creationId xmlns:a16="http://schemas.microsoft.com/office/drawing/2014/main" xmlns="" id="{F7621367-A4B2-4FF6-B9AA-E13962BF9D35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4904465" y="2242433"/>
              <a:ext cx="92986" cy="275960"/>
            </a:xfrm>
            <a:custGeom>
              <a:avLst/>
              <a:gdLst/>
              <a:ahLst/>
              <a:cxnLst/>
              <a:rect l="0" t="0" r="0" b="0"/>
              <a:pathLst>
                <a:path w="92986" h="275960">
                  <a:moveTo>
                    <a:pt x="29485" y="5467"/>
                  </a:moveTo>
                  <a:lnTo>
                    <a:pt x="29485" y="5467"/>
                  </a:lnTo>
                  <a:lnTo>
                    <a:pt x="26114" y="2096"/>
                  </a:lnTo>
                  <a:lnTo>
                    <a:pt x="22577" y="441"/>
                  </a:lnTo>
                  <a:lnTo>
                    <a:pt x="20646" y="0"/>
                  </a:lnTo>
                  <a:lnTo>
                    <a:pt x="19359" y="1116"/>
                  </a:lnTo>
                  <a:lnTo>
                    <a:pt x="17929" y="6120"/>
                  </a:lnTo>
                  <a:lnTo>
                    <a:pt x="20495" y="40468"/>
                  </a:lnTo>
                  <a:lnTo>
                    <a:pt x="25725" y="75115"/>
                  </a:lnTo>
                  <a:lnTo>
                    <a:pt x="31342" y="114738"/>
                  </a:lnTo>
                  <a:lnTo>
                    <a:pt x="33837" y="158219"/>
                  </a:lnTo>
                  <a:lnTo>
                    <a:pt x="29303" y="199651"/>
                  </a:lnTo>
                  <a:lnTo>
                    <a:pt x="21643" y="234999"/>
                  </a:lnTo>
                  <a:lnTo>
                    <a:pt x="10977" y="271175"/>
                  </a:lnTo>
                  <a:lnTo>
                    <a:pt x="8679" y="275739"/>
                  </a:lnTo>
                  <a:lnTo>
                    <a:pt x="6442" y="275959"/>
                  </a:lnTo>
                  <a:lnTo>
                    <a:pt x="4246" y="273284"/>
                  </a:lnTo>
                  <a:lnTo>
                    <a:pt x="2075" y="268678"/>
                  </a:lnTo>
                  <a:lnTo>
                    <a:pt x="2392" y="241970"/>
                  </a:lnTo>
                  <a:lnTo>
                    <a:pt x="13696" y="197133"/>
                  </a:lnTo>
                  <a:lnTo>
                    <a:pt x="33822" y="150373"/>
                  </a:lnTo>
                  <a:lnTo>
                    <a:pt x="49522" y="131488"/>
                  </a:lnTo>
                  <a:lnTo>
                    <a:pt x="64496" y="122154"/>
                  </a:lnTo>
                  <a:lnTo>
                    <a:pt x="75855" y="120358"/>
                  </a:lnTo>
                  <a:lnTo>
                    <a:pt x="79448" y="122277"/>
                  </a:lnTo>
                  <a:lnTo>
                    <a:pt x="81843" y="125674"/>
                  </a:lnTo>
                  <a:lnTo>
                    <a:pt x="83440" y="130055"/>
                  </a:lnTo>
                  <a:lnTo>
                    <a:pt x="81452" y="144330"/>
                  </a:lnTo>
                  <a:lnTo>
                    <a:pt x="78946" y="153076"/>
                  </a:lnTo>
                  <a:lnTo>
                    <a:pt x="68636" y="168437"/>
                  </a:lnTo>
                  <a:lnTo>
                    <a:pt x="42393" y="192175"/>
                  </a:lnTo>
                  <a:lnTo>
                    <a:pt x="27696" y="197810"/>
                  </a:lnTo>
                  <a:lnTo>
                    <a:pt x="0" y="202053"/>
                  </a:lnTo>
                  <a:lnTo>
                    <a:pt x="13391" y="212404"/>
                  </a:lnTo>
                  <a:lnTo>
                    <a:pt x="54570" y="239984"/>
                  </a:lnTo>
                  <a:lnTo>
                    <a:pt x="92985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181">
              <a:extLst>
                <a:ext uri="{FF2B5EF4-FFF2-40B4-BE49-F238E27FC236}">
                  <a16:creationId xmlns:a16="http://schemas.microsoft.com/office/drawing/2014/main" xmlns="" id="{49B0E1AC-BA49-45FE-A7EB-1F31C5803C10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030160" y="2391128"/>
              <a:ext cx="62541" cy="91723"/>
            </a:xfrm>
            <a:custGeom>
              <a:avLst/>
              <a:gdLst/>
              <a:ahLst/>
              <a:cxnLst/>
              <a:rect l="0" t="0" r="0" b="0"/>
              <a:pathLst>
                <a:path w="62541" h="91723">
                  <a:moveTo>
                    <a:pt x="11740" y="21872"/>
                  </a:moveTo>
                  <a:lnTo>
                    <a:pt x="11740" y="21872"/>
                  </a:lnTo>
                  <a:lnTo>
                    <a:pt x="11740" y="10937"/>
                  </a:lnTo>
                  <a:lnTo>
                    <a:pt x="7376" y="51202"/>
                  </a:lnTo>
                  <a:lnTo>
                    <a:pt x="2280" y="87057"/>
                  </a:lnTo>
                  <a:lnTo>
                    <a:pt x="480" y="91295"/>
                  </a:lnTo>
                  <a:lnTo>
                    <a:pt x="0" y="91437"/>
                  </a:lnTo>
                  <a:lnTo>
                    <a:pt x="10633" y="49073"/>
                  </a:lnTo>
                  <a:lnTo>
                    <a:pt x="21838" y="21151"/>
                  </a:lnTo>
                  <a:lnTo>
                    <a:pt x="32456" y="8381"/>
                  </a:lnTo>
                  <a:lnTo>
                    <a:pt x="42349" y="1765"/>
                  </a:lnTo>
                  <a:lnTo>
                    <a:pt x="46963" y="0"/>
                  </a:lnTo>
                  <a:lnTo>
                    <a:pt x="50744" y="941"/>
                  </a:lnTo>
                  <a:lnTo>
                    <a:pt x="53970" y="3685"/>
                  </a:lnTo>
                  <a:lnTo>
                    <a:pt x="56827" y="7630"/>
                  </a:lnTo>
                  <a:lnTo>
                    <a:pt x="60847" y="30039"/>
                  </a:lnTo>
                  <a:lnTo>
                    <a:pt x="62318" y="70751"/>
                  </a:lnTo>
                  <a:lnTo>
                    <a:pt x="62540" y="91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182">
              <a:extLst>
                <a:ext uri="{FF2B5EF4-FFF2-40B4-BE49-F238E27FC236}">
                  <a16:creationId xmlns:a16="http://schemas.microsoft.com/office/drawing/2014/main" xmlns="" id="{17702DCA-FA35-4DB4-90A3-4A6BE9F72C88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157783" y="2393950"/>
              <a:ext cx="63538" cy="107949"/>
            </a:xfrm>
            <a:custGeom>
              <a:avLst/>
              <a:gdLst/>
              <a:ahLst/>
              <a:cxnLst/>
              <a:rect l="0" t="0" r="0" b="0"/>
              <a:pathLst>
                <a:path w="63538" h="107949">
                  <a:moveTo>
                    <a:pt x="36517" y="0"/>
                  </a:moveTo>
                  <a:lnTo>
                    <a:pt x="36517" y="0"/>
                  </a:lnTo>
                  <a:lnTo>
                    <a:pt x="33146" y="0"/>
                  </a:lnTo>
                  <a:lnTo>
                    <a:pt x="24308" y="3371"/>
                  </a:lnTo>
                  <a:lnTo>
                    <a:pt x="12752" y="18951"/>
                  </a:lnTo>
                  <a:lnTo>
                    <a:pt x="3762" y="41442"/>
                  </a:lnTo>
                  <a:lnTo>
                    <a:pt x="0" y="65979"/>
                  </a:lnTo>
                  <a:lnTo>
                    <a:pt x="2257" y="87753"/>
                  </a:lnTo>
                  <a:lnTo>
                    <a:pt x="7395" y="104239"/>
                  </a:lnTo>
                  <a:lnTo>
                    <a:pt x="10752" y="106887"/>
                  </a:lnTo>
                  <a:lnTo>
                    <a:pt x="15107" y="107947"/>
                  </a:lnTo>
                  <a:lnTo>
                    <a:pt x="20127" y="107948"/>
                  </a:lnTo>
                  <a:lnTo>
                    <a:pt x="29468" y="104186"/>
                  </a:lnTo>
                  <a:lnTo>
                    <a:pt x="39029" y="96399"/>
                  </a:lnTo>
                  <a:lnTo>
                    <a:pt x="58650" y="70286"/>
                  </a:lnTo>
                  <a:lnTo>
                    <a:pt x="61856" y="63791"/>
                  </a:lnTo>
                  <a:lnTo>
                    <a:pt x="63537" y="50929"/>
                  </a:lnTo>
                  <a:lnTo>
                    <a:pt x="62996" y="44536"/>
                  </a:lnTo>
                  <a:lnTo>
                    <a:pt x="56753" y="33670"/>
                  </a:lnTo>
                  <a:lnTo>
                    <a:pt x="47628" y="25548"/>
                  </a:lnTo>
                  <a:lnTo>
                    <a:pt x="38868" y="21938"/>
                  </a:lnTo>
                  <a:lnTo>
                    <a:pt x="35262" y="21680"/>
                  </a:lnTo>
                  <a:lnTo>
                    <a:pt x="23817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183">
              <a:extLst>
                <a:ext uri="{FF2B5EF4-FFF2-40B4-BE49-F238E27FC236}">
                  <a16:creationId xmlns:a16="http://schemas.microsoft.com/office/drawing/2014/main" xmlns="" id="{55693177-FB7F-4457-9AF3-9B8EEF0C4D65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277613" y="2387600"/>
              <a:ext cx="136970" cy="97254"/>
            </a:xfrm>
            <a:custGeom>
              <a:avLst/>
              <a:gdLst/>
              <a:ahLst/>
              <a:cxnLst/>
              <a:rect l="0" t="0" r="0" b="0"/>
              <a:pathLst>
                <a:path w="136970" h="97254">
                  <a:moveTo>
                    <a:pt x="11937" y="0"/>
                  </a:moveTo>
                  <a:lnTo>
                    <a:pt x="11937" y="0"/>
                  </a:lnTo>
                  <a:lnTo>
                    <a:pt x="8566" y="0"/>
                  </a:lnTo>
                  <a:lnTo>
                    <a:pt x="5030" y="3763"/>
                  </a:lnTo>
                  <a:lnTo>
                    <a:pt x="3098" y="6742"/>
                  </a:lnTo>
                  <a:lnTo>
                    <a:pt x="0" y="32507"/>
                  </a:lnTo>
                  <a:lnTo>
                    <a:pt x="3668" y="79905"/>
                  </a:lnTo>
                  <a:lnTo>
                    <a:pt x="4734" y="87959"/>
                  </a:lnTo>
                  <a:lnTo>
                    <a:pt x="6430" y="89684"/>
                  </a:lnTo>
                  <a:lnTo>
                    <a:pt x="8971" y="90128"/>
                  </a:lnTo>
                  <a:lnTo>
                    <a:pt x="12076" y="89719"/>
                  </a:lnTo>
                  <a:lnTo>
                    <a:pt x="26560" y="82401"/>
                  </a:lnTo>
                  <a:lnTo>
                    <a:pt x="40886" y="67924"/>
                  </a:lnTo>
                  <a:lnTo>
                    <a:pt x="52593" y="45481"/>
                  </a:lnTo>
                  <a:lnTo>
                    <a:pt x="55263" y="36837"/>
                  </a:lnTo>
                  <a:lnTo>
                    <a:pt x="55637" y="36553"/>
                  </a:lnTo>
                  <a:lnTo>
                    <a:pt x="55887" y="37068"/>
                  </a:lnTo>
                  <a:lnTo>
                    <a:pt x="50876" y="59057"/>
                  </a:lnTo>
                  <a:lnTo>
                    <a:pt x="53656" y="73394"/>
                  </a:lnTo>
                  <a:lnTo>
                    <a:pt x="58949" y="86579"/>
                  </a:lnTo>
                  <a:lnTo>
                    <a:pt x="66698" y="93278"/>
                  </a:lnTo>
                  <a:lnTo>
                    <a:pt x="71728" y="96052"/>
                  </a:lnTo>
                  <a:lnTo>
                    <a:pt x="81079" y="97253"/>
                  </a:lnTo>
                  <a:lnTo>
                    <a:pt x="85548" y="96585"/>
                  </a:lnTo>
                  <a:lnTo>
                    <a:pt x="128971" y="65496"/>
                  </a:lnTo>
                  <a:lnTo>
                    <a:pt x="132293" y="62713"/>
                  </a:lnTo>
                  <a:lnTo>
                    <a:pt x="135984" y="55860"/>
                  </a:lnTo>
                  <a:lnTo>
                    <a:pt x="136969" y="52057"/>
                  </a:lnTo>
                  <a:lnTo>
                    <a:pt x="136181" y="44068"/>
                  </a:lnTo>
                  <a:lnTo>
                    <a:pt x="129889" y="29755"/>
                  </a:lnTo>
                  <a:lnTo>
                    <a:pt x="11988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" name="SMARTInkShape-2184">
            <a:extLst>
              <a:ext uri="{FF2B5EF4-FFF2-40B4-BE49-F238E27FC236}">
                <a16:creationId xmlns:a16="http://schemas.microsoft.com/office/drawing/2014/main" xmlns="" id="{4E073B5B-00C0-4F6B-9511-DD0344AB013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816802" y="2241550"/>
            <a:ext cx="323649" cy="271623"/>
          </a:xfrm>
          <a:custGeom>
            <a:avLst/>
            <a:gdLst/>
            <a:ahLst/>
            <a:cxnLst/>
            <a:rect l="0" t="0" r="0" b="0"/>
            <a:pathLst>
              <a:path w="323649" h="271623">
                <a:moveTo>
                  <a:pt x="63298" y="0"/>
                </a:moveTo>
                <a:lnTo>
                  <a:pt x="63298" y="0"/>
                </a:lnTo>
                <a:lnTo>
                  <a:pt x="66669" y="0"/>
                </a:lnTo>
                <a:lnTo>
                  <a:pt x="67662" y="1411"/>
                </a:lnTo>
                <a:lnTo>
                  <a:pt x="68765" y="6742"/>
                </a:lnTo>
                <a:lnTo>
                  <a:pt x="59335" y="43351"/>
                </a:lnTo>
                <a:lnTo>
                  <a:pt x="48640" y="88888"/>
                </a:lnTo>
                <a:lnTo>
                  <a:pt x="43143" y="126524"/>
                </a:lnTo>
                <a:lnTo>
                  <a:pt x="38347" y="166770"/>
                </a:lnTo>
                <a:lnTo>
                  <a:pt x="35276" y="205354"/>
                </a:lnTo>
                <a:lnTo>
                  <a:pt x="38219" y="248053"/>
                </a:lnTo>
                <a:lnTo>
                  <a:pt x="44156" y="264527"/>
                </a:lnTo>
                <a:lnTo>
                  <a:pt x="49831" y="268779"/>
                </a:lnTo>
                <a:lnTo>
                  <a:pt x="65544" y="271622"/>
                </a:lnTo>
                <a:lnTo>
                  <a:pt x="82405" y="264889"/>
                </a:lnTo>
                <a:lnTo>
                  <a:pt x="97191" y="252490"/>
                </a:lnTo>
                <a:lnTo>
                  <a:pt x="106114" y="237571"/>
                </a:lnTo>
                <a:lnTo>
                  <a:pt x="106659" y="228936"/>
                </a:lnTo>
                <a:lnTo>
                  <a:pt x="101619" y="209935"/>
                </a:lnTo>
                <a:lnTo>
                  <a:pt x="86679" y="195375"/>
                </a:lnTo>
                <a:lnTo>
                  <a:pt x="42595" y="174529"/>
                </a:lnTo>
                <a:lnTo>
                  <a:pt x="1160" y="165928"/>
                </a:lnTo>
                <a:lnTo>
                  <a:pt x="0" y="164946"/>
                </a:lnTo>
                <a:lnTo>
                  <a:pt x="639" y="163586"/>
                </a:lnTo>
                <a:lnTo>
                  <a:pt x="42082" y="136571"/>
                </a:lnTo>
                <a:lnTo>
                  <a:pt x="89525" y="101844"/>
                </a:lnTo>
                <a:lnTo>
                  <a:pt x="128817" y="61719"/>
                </a:lnTo>
                <a:lnTo>
                  <a:pt x="154215" y="30740"/>
                </a:lnTo>
                <a:lnTo>
                  <a:pt x="156364" y="30371"/>
                </a:lnTo>
                <a:lnTo>
                  <a:pt x="158504" y="31536"/>
                </a:lnTo>
                <a:lnTo>
                  <a:pt x="160636" y="33724"/>
                </a:lnTo>
                <a:lnTo>
                  <a:pt x="160397" y="77792"/>
                </a:lnTo>
                <a:lnTo>
                  <a:pt x="163250" y="125198"/>
                </a:lnTo>
                <a:lnTo>
                  <a:pt x="164165" y="160771"/>
                </a:lnTo>
                <a:lnTo>
                  <a:pt x="162691" y="193986"/>
                </a:lnTo>
                <a:lnTo>
                  <a:pt x="158912" y="240291"/>
                </a:lnTo>
                <a:lnTo>
                  <a:pt x="158791" y="240627"/>
                </a:lnTo>
                <a:lnTo>
                  <a:pt x="165076" y="215819"/>
                </a:lnTo>
                <a:lnTo>
                  <a:pt x="187787" y="173390"/>
                </a:lnTo>
                <a:lnTo>
                  <a:pt x="196473" y="165257"/>
                </a:lnTo>
                <a:lnTo>
                  <a:pt x="200764" y="163088"/>
                </a:lnTo>
                <a:lnTo>
                  <a:pt x="204330" y="163053"/>
                </a:lnTo>
                <a:lnTo>
                  <a:pt x="207414" y="164441"/>
                </a:lnTo>
                <a:lnTo>
                  <a:pt x="210175" y="166777"/>
                </a:lnTo>
                <a:lnTo>
                  <a:pt x="217433" y="183549"/>
                </a:lnTo>
                <a:lnTo>
                  <a:pt x="225204" y="218966"/>
                </a:lnTo>
                <a:lnTo>
                  <a:pt x="228385" y="224294"/>
                </a:lnTo>
                <a:lnTo>
                  <a:pt x="231918" y="227846"/>
                </a:lnTo>
                <a:lnTo>
                  <a:pt x="239604" y="231793"/>
                </a:lnTo>
                <a:lnTo>
                  <a:pt x="244336" y="231434"/>
                </a:lnTo>
                <a:lnTo>
                  <a:pt x="261812" y="223482"/>
                </a:lnTo>
                <a:lnTo>
                  <a:pt x="283140" y="207327"/>
                </a:lnTo>
                <a:lnTo>
                  <a:pt x="308236" y="168762"/>
                </a:lnTo>
                <a:lnTo>
                  <a:pt x="311389" y="155909"/>
                </a:lnTo>
                <a:lnTo>
                  <a:pt x="311241" y="150506"/>
                </a:lnTo>
                <a:lnTo>
                  <a:pt x="309027" y="147609"/>
                </a:lnTo>
                <a:lnTo>
                  <a:pt x="305434" y="146384"/>
                </a:lnTo>
                <a:lnTo>
                  <a:pt x="300922" y="146273"/>
                </a:lnTo>
                <a:lnTo>
                  <a:pt x="296503" y="148315"/>
                </a:lnTo>
                <a:lnTo>
                  <a:pt x="287830" y="156229"/>
                </a:lnTo>
                <a:lnTo>
                  <a:pt x="278384" y="179326"/>
                </a:lnTo>
                <a:lnTo>
                  <a:pt x="277860" y="205142"/>
                </a:lnTo>
                <a:lnTo>
                  <a:pt x="284248" y="220291"/>
                </a:lnTo>
                <a:lnTo>
                  <a:pt x="288914" y="227294"/>
                </a:lnTo>
                <a:lnTo>
                  <a:pt x="301626" y="236956"/>
                </a:lnTo>
                <a:lnTo>
                  <a:pt x="323648" y="2476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SMARTInkShape-Group447">
            <a:extLst>
              <a:ext uri="{FF2B5EF4-FFF2-40B4-BE49-F238E27FC236}">
                <a16:creationId xmlns:a16="http://schemas.microsoft.com/office/drawing/2014/main" xmlns="" id="{C4F56886-9D6C-4F3C-A6BD-FFF5AE7F3942}"/>
              </a:ext>
            </a:extLst>
          </p:cNvPr>
          <p:cNvGrpSpPr/>
          <p:nvPr/>
        </p:nvGrpSpPr>
        <p:grpSpPr>
          <a:xfrm>
            <a:off x="6552706" y="2242433"/>
            <a:ext cx="571995" cy="259468"/>
            <a:chOff x="6552706" y="2242433"/>
            <a:chExt cx="571995" cy="259468"/>
          </a:xfrm>
        </p:grpSpPr>
        <p:sp>
          <p:nvSpPr>
            <p:cNvPr id="117" name="SMARTInkShape-2185">
              <a:extLst>
                <a:ext uri="{FF2B5EF4-FFF2-40B4-BE49-F238E27FC236}">
                  <a16:creationId xmlns:a16="http://schemas.microsoft.com/office/drawing/2014/main" xmlns="" id="{3BF1928C-3AC7-494F-B195-457AC8705D1B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552706" y="2356329"/>
              <a:ext cx="102095" cy="126522"/>
            </a:xfrm>
            <a:custGeom>
              <a:avLst/>
              <a:gdLst/>
              <a:ahLst/>
              <a:cxnLst/>
              <a:rect l="0" t="0" r="0" b="0"/>
              <a:pathLst>
                <a:path w="102095" h="126522">
                  <a:moveTo>
                    <a:pt x="6844" y="69371"/>
                  </a:moveTo>
                  <a:lnTo>
                    <a:pt x="6844" y="69371"/>
                  </a:lnTo>
                  <a:lnTo>
                    <a:pt x="10214" y="66000"/>
                  </a:lnTo>
                  <a:lnTo>
                    <a:pt x="48465" y="46589"/>
                  </a:lnTo>
                  <a:lnTo>
                    <a:pt x="56623" y="35962"/>
                  </a:lnTo>
                  <a:lnTo>
                    <a:pt x="61810" y="21450"/>
                  </a:lnTo>
                  <a:lnTo>
                    <a:pt x="59976" y="4843"/>
                  </a:lnTo>
                  <a:lnTo>
                    <a:pt x="56376" y="1657"/>
                  </a:lnTo>
                  <a:lnTo>
                    <a:pt x="51154" y="240"/>
                  </a:lnTo>
                  <a:lnTo>
                    <a:pt x="44851" y="0"/>
                  </a:lnTo>
                  <a:lnTo>
                    <a:pt x="32201" y="3497"/>
                  </a:lnTo>
                  <a:lnTo>
                    <a:pt x="25866" y="6405"/>
                  </a:lnTo>
                  <a:lnTo>
                    <a:pt x="15063" y="19043"/>
                  </a:lnTo>
                  <a:lnTo>
                    <a:pt x="6263" y="37125"/>
                  </a:lnTo>
                  <a:lnTo>
                    <a:pt x="0" y="59273"/>
                  </a:lnTo>
                  <a:lnTo>
                    <a:pt x="510" y="81346"/>
                  </a:lnTo>
                  <a:lnTo>
                    <a:pt x="2622" y="92171"/>
                  </a:lnTo>
                  <a:lnTo>
                    <a:pt x="12493" y="107961"/>
                  </a:lnTo>
                  <a:lnTo>
                    <a:pt x="26993" y="118978"/>
                  </a:lnTo>
                  <a:lnTo>
                    <a:pt x="45197" y="126226"/>
                  </a:lnTo>
                  <a:lnTo>
                    <a:pt x="102094" y="126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186">
              <a:extLst>
                <a:ext uri="{FF2B5EF4-FFF2-40B4-BE49-F238E27FC236}">
                  <a16:creationId xmlns:a16="http://schemas.microsoft.com/office/drawing/2014/main" xmlns="" id="{5AD2ADC9-E717-445C-B4E9-51A0B56B96A8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681965" y="2362200"/>
              <a:ext cx="68086" cy="107951"/>
            </a:xfrm>
            <a:custGeom>
              <a:avLst/>
              <a:gdLst/>
              <a:ahLst/>
              <a:cxnLst/>
              <a:rect l="0" t="0" r="0" b="0"/>
              <a:pathLst>
                <a:path w="68086" h="107951">
                  <a:moveTo>
                    <a:pt x="10935" y="0"/>
                  </a:moveTo>
                  <a:lnTo>
                    <a:pt x="10935" y="0"/>
                  </a:lnTo>
                  <a:lnTo>
                    <a:pt x="4193" y="0"/>
                  </a:lnTo>
                  <a:lnTo>
                    <a:pt x="2207" y="1411"/>
                  </a:lnTo>
                  <a:lnTo>
                    <a:pt x="883" y="3763"/>
                  </a:lnTo>
                  <a:lnTo>
                    <a:pt x="0" y="6742"/>
                  </a:lnTo>
                  <a:lnTo>
                    <a:pt x="2783" y="15696"/>
                  </a:lnTo>
                  <a:lnTo>
                    <a:pt x="30942" y="62997"/>
                  </a:lnTo>
                  <a:lnTo>
                    <a:pt x="68085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187">
              <a:extLst>
                <a:ext uri="{FF2B5EF4-FFF2-40B4-BE49-F238E27FC236}">
                  <a16:creationId xmlns:a16="http://schemas.microsoft.com/office/drawing/2014/main" xmlns="" id="{BE25E8A9-622C-4211-9C08-DEA6FC27AD9A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691506" y="2384229"/>
              <a:ext cx="90295" cy="117672"/>
            </a:xfrm>
            <a:custGeom>
              <a:avLst/>
              <a:gdLst/>
              <a:ahLst/>
              <a:cxnLst/>
              <a:rect l="0" t="0" r="0" b="0"/>
              <a:pathLst>
                <a:path w="90295" h="117672">
                  <a:moveTo>
                    <a:pt x="90294" y="3371"/>
                  </a:moveTo>
                  <a:lnTo>
                    <a:pt x="90294" y="3371"/>
                  </a:lnTo>
                  <a:lnTo>
                    <a:pt x="80181" y="0"/>
                  </a:lnTo>
                  <a:lnTo>
                    <a:pt x="67689" y="2108"/>
                  </a:lnTo>
                  <a:lnTo>
                    <a:pt x="60407" y="4646"/>
                  </a:lnTo>
                  <a:lnTo>
                    <a:pt x="36674" y="25072"/>
                  </a:lnTo>
                  <a:lnTo>
                    <a:pt x="6194" y="62874"/>
                  </a:lnTo>
                  <a:lnTo>
                    <a:pt x="0" y="80852"/>
                  </a:lnTo>
                  <a:lnTo>
                    <a:pt x="1394" y="117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188">
              <a:extLst>
                <a:ext uri="{FF2B5EF4-FFF2-40B4-BE49-F238E27FC236}">
                  <a16:creationId xmlns:a16="http://schemas.microsoft.com/office/drawing/2014/main" xmlns="" id="{0055B677-0CFF-4C2A-AFB8-97BA05B2EF28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812136" y="2383800"/>
              <a:ext cx="83965" cy="80001"/>
            </a:xfrm>
            <a:custGeom>
              <a:avLst/>
              <a:gdLst/>
              <a:ahLst/>
              <a:cxnLst/>
              <a:rect l="0" t="0" r="0" b="0"/>
              <a:pathLst>
                <a:path w="83965" h="80001">
                  <a:moveTo>
                    <a:pt x="71264" y="29200"/>
                  </a:moveTo>
                  <a:lnTo>
                    <a:pt x="71264" y="29200"/>
                  </a:lnTo>
                  <a:lnTo>
                    <a:pt x="71264" y="19087"/>
                  </a:lnTo>
                  <a:lnTo>
                    <a:pt x="67501" y="10359"/>
                  </a:lnTo>
                  <a:lnTo>
                    <a:pt x="64522" y="6056"/>
                  </a:lnTo>
                  <a:lnTo>
                    <a:pt x="57449" y="1275"/>
                  </a:lnTo>
                  <a:lnTo>
                    <a:pt x="53588" y="0"/>
                  </a:lnTo>
                  <a:lnTo>
                    <a:pt x="41770" y="2346"/>
                  </a:lnTo>
                  <a:lnTo>
                    <a:pt x="34669" y="4947"/>
                  </a:lnTo>
                  <a:lnTo>
                    <a:pt x="14559" y="22092"/>
                  </a:lnTo>
                  <a:lnTo>
                    <a:pt x="1938" y="41675"/>
                  </a:lnTo>
                  <a:lnTo>
                    <a:pt x="0" y="54500"/>
                  </a:lnTo>
                  <a:lnTo>
                    <a:pt x="471" y="60884"/>
                  </a:lnTo>
                  <a:lnTo>
                    <a:pt x="2902" y="65139"/>
                  </a:lnTo>
                  <a:lnTo>
                    <a:pt x="6639" y="67976"/>
                  </a:lnTo>
                  <a:lnTo>
                    <a:pt x="11248" y="69867"/>
                  </a:lnTo>
                  <a:lnTo>
                    <a:pt x="20131" y="70087"/>
                  </a:lnTo>
                  <a:lnTo>
                    <a:pt x="29488" y="67128"/>
                  </a:lnTo>
                  <a:lnTo>
                    <a:pt x="67605" y="44237"/>
                  </a:lnTo>
                  <a:lnTo>
                    <a:pt x="68825" y="44869"/>
                  </a:lnTo>
                  <a:lnTo>
                    <a:pt x="83964" y="80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189">
              <a:extLst>
                <a:ext uri="{FF2B5EF4-FFF2-40B4-BE49-F238E27FC236}">
                  <a16:creationId xmlns:a16="http://schemas.microsoft.com/office/drawing/2014/main" xmlns="" id="{048BC6A0-BE70-4055-91A2-180783641E8F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941450" y="2367514"/>
              <a:ext cx="62601" cy="90014"/>
            </a:xfrm>
            <a:custGeom>
              <a:avLst/>
              <a:gdLst/>
              <a:ahLst/>
              <a:cxnLst/>
              <a:rect l="0" t="0" r="0" b="0"/>
              <a:pathLst>
                <a:path w="62601" h="90014">
                  <a:moveTo>
                    <a:pt x="49900" y="20086"/>
                  </a:moveTo>
                  <a:lnTo>
                    <a:pt x="49900" y="20086"/>
                  </a:lnTo>
                  <a:lnTo>
                    <a:pt x="54263" y="9947"/>
                  </a:lnTo>
                  <a:lnTo>
                    <a:pt x="55367" y="2409"/>
                  </a:lnTo>
                  <a:lnTo>
                    <a:pt x="53545" y="540"/>
                  </a:lnTo>
                  <a:lnTo>
                    <a:pt x="50214" y="0"/>
                  </a:lnTo>
                  <a:lnTo>
                    <a:pt x="40161" y="1987"/>
                  </a:lnTo>
                  <a:lnTo>
                    <a:pt x="26287" y="7573"/>
                  </a:lnTo>
                  <a:lnTo>
                    <a:pt x="14475" y="18523"/>
                  </a:lnTo>
                  <a:lnTo>
                    <a:pt x="9349" y="25394"/>
                  </a:lnTo>
                  <a:lnTo>
                    <a:pt x="3655" y="42436"/>
                  </a:lnTo>
                  <a:lnTo>
                    <a:pt x="0" y="75379"/>
                  </a:lnTo>
                  <a:lnTo>
                    <a:pt x="1111" y="80937"/>
                  </a:lnTo>
                  <a:lnTo>
                    <a:pt x="6108" y="88994"/>
                  </a:lnTo>
                  <a:lnTo>
                    <a:pt x="10828" y="90013"/>
                  </a:lnTo>
                  <a:lnTo>
                    <a:pt x="23597" y="87383"/>
                  </a:lnTo>
                  <a:lnTo>
                    <a:pt x="62600" y="64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190">
              <a:extLst>
                <a:ext uri="{FF2B5EF4-FFF2-40B4-BE49-F238E27FC236}">
                  <a16:creationId xmlns:a16="http://schemas.microsoft.com/office/drawing/2014/main" xmlns="" id="{5B1846C8-591C-4255-9654-7494D9F9B218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026123" y="2242433"/>
              <a:ext cx="79528" cy="221701"/>
            </a:xfrm>
            <a:custGeom>
              <a:avLst/>
              <a:gdLst/>
              <a:ahLst/>
              <a:cxnLst/>
              <a:rect l="0" t="0" r="0" b="0"/>
              <a:pathLst>
                <a:path w="79528" h="221701">
                  <a:moveTo>
                    <a:pt x="79527" y="5467"/>
                  </a:moveTo>
                  <a:lnTo>
                    <a:pt x="79527" y="5467"/>
                  </a:lnTo>
                  <a:lnTo>
                    <a:pt x="79527" y="2096"/>
                  </a:lnTo>
                  <a:lnTo>
                    <a:pt x="78115" y="1103"/>
                  </a:lnTo>
                  <a:lnTo>
                    <a:pt x="72785" y="0"/>
                  </a:lnTo>
                  <a:lnTo>
                    <a:pt x="70093" y="1822"/>
                  </a:lnTo>
                  <a:lnTo>
                    <a:pt x="65221" y="9492"/>
                  </a:lnTo>
                  <a:lnTo>
                    <a:pt x="51275" y="48282"/>
                  </a:lnTo>
                  <a:lnTo>
                    <a:pt x="37681" y="92785"/>
                  </a:lnTo>
                  <a:lnTo>
                    <a:pt x="17817" y="140308"/>
                  </a:lnTo>
                  <a:lnTo>
                    <a:pt x="3778" y="180416"/>
                  </a:lnTo>
                  <a:lnTo>
                    <a:pt x="0" y="201285"/>
                  </a:lnTo>
                  <a:lnTo>
                    <a:pt x="1109" y="208685"/>
                  </a:lnTo>
                  <a:lnTo>
                    <a:pt x="3965" y="214323"/>
                  </a:lnTo>
                  <a:lnTo>
                    <a:pt x="7986" y="218788"/>
                  </a:lnTo>
                  <a:lnTo>
                    <a:pt x="13488" y="221059"/>
                  </a:lnTo>
                  <a:lnTo>
                    <a:pt x="27128" y="221700"/>
                  </a:lnTo>
                  <a:lnTo>
                    <a:pt x="33306" y="219473"/>
                  </a:lnTo>
                  <a:lnTo>
                    <a:pt x="54127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191">
              <a:extLst>
                <a:ext uri="{FF2B5EF4-FFF2-40B4-BE49-F238E27FC236}">
                  <a16:creationId xmlns:a16="http://schemas.microsoft.com/office/drawing/2014/main" xmlns="" id="{6D92A684-74FC-4CD5-9522-C21DD1EFD3D9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004933" y="2362200"/>
              <a:ext cx="119768" cy="19051"/>
            </a:xfrm>
            <a:custGeom>
              <a:avLst/>
              <a:gdLst/>
              <a:ahLst/>
              <a:cxnLst/>
              <a:rect l="0" t="0" r="0" b="0"/>
              <a:pathLst>
                <a:path w="119768" h="19051">
                  <a:moveTo>
                    <a:pt x="5467" y="19050"/>
                  </a:moveTo>
                  <a:lnTo>
                    <a:pt x="5467" y="19050"/>
                  </a:lnTo>
                  <a:lnTo>
                    <a:pt x="2096" y="19050"/>
                  </a:lnTo>
                  <a:lnTo>
                    <a:pt x="1103" y="18344"/>
                  </a:lnTo>
                  <a:lnTo>
                    <a:pt x="441" y="17168"/>
                  </a:lnTo>
                  <a:lnTo>
                    <a:pt x="0" y="15679"/>
                  </a:lnTo>
                  <a:lnTo>
                    <a:pt x="43822" y="6185"/>
                  </a:lnTo>
                  <a:lnTo>
                    <a:pt x="79156" y="1832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448">
            <a:extLst>
              <a:ext uri="{FF2B5EF4-FFF2-40B4-BE49-F238E27FC236}">
                <a16:creationId xmlns:a16="http://schemas.microsoft.com/office/drawing/2014/main" xmlns="" id="{AEBD0D26-37CF-4952-B62D-BE96849A0257}"/>
              </a:ext>
            </a:extLst>
          </p:cNvPr>
          <p:cNvGrpSpPr/>
          <p:nvPr/>
        </p:nvGrpSpPr>
        <p:grpSpPr>
          <a:xfrm>
            <a:off x="6413500" y="2235200"/>
            <a:ext cx="2540001" cy="531074"/>
            <a:chOff x="6413500" y="2235200"/>
            <a:chExt cx="2540001" cy="531074"/>
          </a:xfrm>
        </p:grpSpPr>
        <p:sp>
          <p:nvSpPr>
            <p:cNvPr id="125" name="SMARTInkShape-2192">
              <a:extLst>
                <a:ext uri="{FF2B5EF4-FFF2-40B4-BE49-F238E27FC236}">
                  <a16:creationId xmlns:a16="http://schemas.microsoft.com/office/drawing/2014/main" xmlns="" id="{BE57ED80-6618-4F41-B34A-57E1F501B5B7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565772" y="2344954"/>
              <a:ext cx="108376" cy="309976"/>
            </a:xfrm>
            <a:custGeom>
              <a:avLst/>
              <a:gdLst/>
              <a:ahLst/>
              <a:cxnLst/>
              <a:rect l="0" t="0" r="0" b="0"/>
              <a:pathLst>
                <a:path w="108376" h="309976">
                  <a:moveTo>
                    <a:pt x="28828" y="61696"/>
                  </a:moveTo>
                  <a:lnTo>
                    <a:pt x="28828" y="61696"/>
                  </a:lnTo>
                  <a:lnTo>
                    <a:pt x="25457" y="61696"/>
                  </a:lnTo>
                  <a:lnTo>
                    <a:pt x="24464" y="63813"/>
                  </a:lnTo>
                  <a:lnTo>
                    <a:pt x="19368" y="101695"/>
                  </a:lnTo>
                  <a:lnTo>
                    <a:pt x="17568" y="133566"/>
                  </a:lnTo>
                  <a:lnTo>
                    <a:pt x="16063" y="170544"/>
                  </a:lnTo>
                  <a:lnTo>
                    <a:pt x="13041" y="208145"/>
                  </a:lnTo>
                  <a:lnTo>
                    <a:pt x="9347" y="244142"/>
                  </a:lnTo>
                  <a:lnTo>
                    <a:pt x="5182" y="286734"/>
                  </a:lnTo>
                  <a:lnTo>
                    <a:pt x="3502" y="302824"/>
                  </a:lnTo>
                  <a:lnTo>
                    <a:pt x="403" y="309975"/>
                  </a:lnTo>
                  <a:lnTo>
                    <a:pt x="0" y="309060"/>
                  </a:lnTo>
                  <a:lnTo>
                    <a:pt x="9580" y="273098"/>
                  </a:lnTo>
                  <a:lnTo>
                    <a:pt x="15099" y="242671"/>
                  </a:lnTo>
                  <a:lnTo>
                    <a:pt x="19904" y="204924"/>
                  </a:lnTo>
                  <a:lnTo>
                    <a:pt x="24391" y="162277"/>
                  </a:lnTo>
                  <a:lnTo>
                    <a:pt x="32500" y="117452"/>
                  </a:lnTo>
                  <a:lnTo>
                    <a:pt x="41749" y="74482"/>
                  </a:lnTo>
                  <a:lnTo>
                    <a:pt x="48211" y="38921"/>
                  </a:lnTo>
                  <a:lnTo>
                    <a:pt x="55816" y="7989"/>
                  </a:lnTo>
                  <a:lnTo>
                    <a:pt x="58814" y="3314"/>
                  </a:lnTo>
                  <a:lnTo>
                    <a:pt x="62224" y="902"/>
                  </a:lnTo>
                  <a:lnTo>
                    <a:pt x="65909" y="0"/>
                  </a:lnTo>
                  <a:lnTo>
                    <a:pt x="77528" y="6524"/>
                  </a:lnTo>
                  <a:lnTo>
                    <a:pt x="84577" y="12214"/>
                  </a:lnTo>
                  <a:lnTo>
                    <a:pt x="101242" y="40449"/>
                  </a:lnTo>
                  <a:lnTo>
                    <a:pt x="108375" y="72256"/>
                  </a:lnTo>
                  <a:lnTo>
                    <a:pt x="104399" y="91554"/>
                  </a:lnTo>
                  <a:lnTo>
                    <a:pt x="100376" y="100651"/>
                  </a:lnTo>
                  <a:lnTo>
                    <a:pt x="86497" y="116404"/>
                  </a:lnTo>
                  <a:lnTo>
                    <a:pt x="69275" y="128344"/>
                  </a:lnTo>
                  <a:lnTo>
                    <a:pt x="52213" y="133651"/>
                  </a:lnTo>
                  <a:lnTo>
                    <a:pt x="30112" y="133267"/>
                  </a:lnTo>
                  <a:lnTo>
                    <a:pt x="22343" y="130429"/>
                  </a:lnTo>
                  <a:lnTo>
                    <a:pt x="16128" y="125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193">
              <a:extLst>
                <a:ext uri="{FF2B5EF4-FFF2-40B4-BE49-F238E27FC236}">
                  <a16:creationId xmlns:a16="http://schemas.microsoft.com/office/drawing/2014/main" xmlns="" id="{0B573C0D-C7FB-46D6-9A40-5782C70E93A9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713157" y="2388278"/>
              <a:ext cx="116394" cy="83247"/>
            </a:xfrm>
            <a:custGeom>
              <a:avLst/>
              <a:gdLst/>
              <a:ahLst/>
              <a:cxnLst/>
              <a:rect l="0" t="0" r="0" b="0"/>
              <a:pathLst>
                <a:path w="116394" h="83247">
                  <a:moveTo>
                    <a:pt x="59243" y="24722"/>
                  </a:moveTo>
                  <a:lnTo>
                    <a:pt x="59243" y="24722"/>
                  </a:lnTo>
                  <a:lnTo>
                    <a:pt x="58537" y="14583"/>
                  </a:lnTo>
                  <a:lnTo>
                    <a:pt x="55872" y="7045"/>
                  </a:lnTo>
                  <a:lnTo>
                    <a:pt x="54174" y="4471"/>
                  </a:lnTo>
                  <a:lnTo>
                    <a:pt x="50404" y="1610"/>
                  </a:lnTo>
                  <a:lnTo>
                    <a:pt x="34203" y="0"/>
                  </a:lnTo>
                  <a:lnTo>
                    <a:pt x="29143" y="1185"/>
                  </a:lnTo>
                  <a:lnTo>
                    <a:pt x="21641" y="6265"/>
                  </a:lnTo>
                  <a:lnTo>
                    <a:pt x="10080" y="23800"/>
                  </a:lnTo>
                  <a:lnTo>
                    <a:pt x="1088" y="50241"/>
                  </a:lnTo>
                  <a:lnTo>
                    <a:pt x="0" y="64521"/>
                  </a:lnTo>
                  <a:lnTo>
                    <a:pt x="698" y="70305"/>
                  </a:lnTo>
                  <a:lnTo>
                    <a:pt x="2574" y="74866"/>
                  </a:lnTo>
                  <a:lnTo>
                    <a:pt x="8421" y="81816"/>
                  </a:lnTo>
                  <a:lnTo>
                    <a:pt x="12661" y="83246"/>
                  </a:lnTo>
                  <a:lnTo>
                    <a:pt x="23017" y="82953"/>
                  </a:lnTo>
                  <a:lnTo>
                    <a:pt x="34676" y="76708"/>
                  </a:lnTo>
                  <a:lnTo>
                    <a:pt x="45502" y="66877"/>
                  </a:lnTo>
                  <a:lnTo>
                    <a:pt x="66671" y="38057"/>
                  </a:lnTo>
                  <a:lnTo>
                    <a:pt x="68428" y="37140"/>
                  </a:lnTo>
                  <a:lnTo>
                    <a:pt x="69601" y="37234"/>
                  </a:lnTo>
                  <a:lnTo>
                    <a:pt x="72783" y="41101"/>
                  </a:lnTo>
                  <a:lnTo>
                    <a:pt x="91624" y="63145"/>
                  </a:lnTo>
                  <a:lnTo>
                    <a:pt x="116393" y="81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194">
              <a:extLst>
                <a:ext uri="{FF2B5EF4-FFF2-40B4-BE49-F238E27FC236}">
                  <a16:creationId xmlns:a16="http://schemas.microsoft.com/office/drawing/2014/main" xmlns="" id="{F897EAB6-6ABB-47FC-9C5A-A0A99112F112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855211" y="2366655"/>
              <a:ext cx="107690" cy="116357"/>
            </a:xfrm>
            <a:custGeom>
              <a:avLst/>
              <a:gdLst/>
              <a:ahLst/>
              <a:cxnLst/>
              <a:rect l="0" t="0" r="0" b="0"/>
              <a:pathLst>
                <a:path w="107690" h="116357">
                  <a:moveTo>
                    <a:pt x="6089" y="39995"/>
                  </a:moveTo>
                  <a:lnTo>
                    <a:pt x="6089" y="39995"/>
                  </a:lnTo>
                  <a:lnTo>
                    <a:pt x="0" y="1335"/>
                  </a:lnTo>
                  <a:lnTo>
                    <a:pt x="1324" y="111"/>
                  </a:lnTo>
                  <a:lnTo>
                    <a:pt x="3619" y="0"/>
                  </a:lnTo>
                  <a:lnTo>
                    <a:pt x="10635" y="2464"/>
                  </a:lnTo>
                  <a:lnTo>
                    <a:pt x="34268" y="19307"/>
                  </a:lnTo>
                  <a:lnTo>
                    <a:pt x="48246" y="34328"/>
                  </a:lnTo>
                  <a:lnTo>
                    <a:pt x="66836" y="70834"/>
                  </a:lnTo>
                  <a:lnTo>
                    <a:pt x="71187" y="87568"/>
                  </a:lnTo>
                  <a:lnTo>
                    <a:pt x="69670" y="107478"/>
                  </a:lnTo>
                  <a:lnTo>
                    <a:pt x="66568" y="115378"/>
                  </a:lnTo>
                  <a:lnTo>
                    <a:pt x="65458" y="116356"/>
                  </a:lnTo>
                  <a:lnTo>
                    <a:pt x="64718" y="115597"/>
                  </a:lnTo>
                  <a:lnTo>
                    <a:pt x="63531" y="100868"/>
                  </a:lnTo>
                  <a:lnTo>
                    <a:pt x="74141" y="71095"/>
                  </a:lnTo>
                  <a:lnTo>
                    <a:pt x="98568" y="23786"/>
                  </a:lnTo>
                  <a:lnTo>
                    <a:pt x="107689" y="8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195">
              <a:extLst>
                <a:ext uri="{FF2B5EF4-FFF2-40B4-BE49-F238E27FC236}">
                  <a16:creationId xmlns:a16="http://schemas.microsoft.com/office/drawing/2014/main" xmlns="" id="{ED751374-6F29-490F-8D3B-47B0CD949991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984546" y="2383693"/>
              <a:ext cx="96042" cy="113093"/>
            </a:xfrm>
            <a:custGeom>
              <a:avLst/>
              <a:gdLst/>
              <a:ahLst/>
              <a:cxnLst/>
              <a:rect l="0" t="0" r="0" b="0"/>
              <a:pathLst>
                <a:path w="96042" h="113093">
                  <a:moveTo>
                    <a:pt x="73604" y="35657"/>
                  </a:moveTo>
                  <a:lnTo>
                    <a:pt x="73604" y="35657"/>
                  </a:lnTo>
                  <a:lnTo>
                    <a:pt x="69240" y="25518"/>
                  </a:lnTo>
                  <a:lnTo>
                    <a:pt x="64144" y="5803"/>
                  </a:lnTo>
                  <a:lnTo>
                    <a:pt x="61654" y="3054"/>
                  </a:lnTo>
                  <a:lnTo>
                    <a:pt x="55122" y="0"/>
                  </a:lnTo>
                  <a:lnTo>
                    <a:pt x="45634" y="524"/>
                  </a:lnTo>
                  <a:lnTo>
                    <a:pt x="40141" y="1652"/>
                  </a:lnTo>
                  <a:lnTo>
                    <a:pt x="28393" y="10431"/>
                  </a:lnTo>
                  <a:lnTo>
                    <a:pt x="16821" y="25151"/>
                  </a:lnTo>
                  <a:lnTo>
                    <a:pt x="3784" y="56533"/>
                  </a:lnTo>
                  <a:lnTo>
                    <a:pt x="0" y="86371"/>
                  </a:lnTo>
                  <a:lnTo>
                    <a:pt x="1615" y="99589"/>
                  </a:lnTo>
                  <a:lnTo>
                    <a:pt x="6566" y="108286"/>
                  </a:lnTo>
                  <a:lnTo>
                    <a:pt x="9861" y="111593"/>
                  </a:lnTo>
                  <a:lnTo>
                    <a:pt x="14175" y="113092"/>
                  </a:lnTo>
                  <a:lnTo>
                    <a:pt x="24613" y="112876"/>
                  </a:lnTo>
                  <a:lnTo>
                    <a:pt x="36308" y="104784"/>
                  </a:lnTo>
                  <a:lnTo>
                    <a:pt x="52910" y="84361"/>
                  </a:lnTo>
                  <a:lnTo>
                    <a:pt x="74798" y="51034"/>
                  </a:lnTo>
                  <a:lnTo>
                    <a:pt x="80720" y="46019"/>
                  </a:lnTo>
                  <a:lnTo>
                    <a:pt x="85703" y="43790"/>
                  </a:lnTo>
                  <a:lnTo>
                    <a:pt x="88021" y="43196"/>
                  </a:lnTo>
                  <a:lnTo>
                    <a:pt x="89565" y="44916"/>
                  </a:lnTo>
                  <a:lnTo>
                    <a:pt x="96041" y="69500"/>
                  </a:lnTo>
                  <a:lnTo>
                    <a:pt x="92654" y="86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196">
              <a:extLst>
                <a:ext uri="{FF2B5EF4-FFF2-40B4-BE49-F238E27FC236}">
                  <a16:creationId xmlns:a16="http://schemas.microsoft.com/office/drawing/2014/main" xmlns="" id="{68257371-CE39-4CB8-9F17-8CC1EB425A57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128959" y="2397812"/>
              <a:ext cx="128476" cy="88549"/>
            </a:xfrm>
            <a:custGeom>
              <a:avLst/>
              <a:gdLst/>
              <a:ahLst/>
              <a:cxnLst/>
              <a:rect l="0" t="0" r="0" b="0"/>
              <a:pathLst>
                <a:path w="128476" h="88549">
                  <a:moveTo>
                    <a:pt x="5391" y="8838"/>
                  </a:moveTo>
                  <a:lnTo>
                    <a:pt x="5391" y="8838"/>
                  </a:lnTo>
                  <a:lnTo>
                    <a:pt x="8761" y="5467"/>
                  </a:lnTo>
                  <a:lnTo>
                    <a:pt x="10416" y="1930"/>
                  </a:lnTo>
                  <a:lnTo>
                    <a:pt x="10858" y="0"/>
                  </a:lnTo>
                  <a:lnTo>
                    <a:pt x="11153" y="123"/>
                  </a:lnTo>
                  <a:lnTo>
                    <a:pt x="11663" y="17524"/>
                  </a:lnTo>
                  <a:lnTo>
                    <a:pt x="6266" y="62331"/>
                  </a:lnTo>
                  <a:lnTo>
                    <a:pt x="0" y="88186"/>
                  </a:lnTo>
                  <a:lnTo>
                    <a:pt x="1091" y="88548"/>
                  </a:lnTo>
                  <a:lnTo>
                    <a:pt x="6068" y="87068"/>
                  </a:lnTo>
                  <a:lnTo>
                    <a:pt x="11100" y="80296"/>
                  </a:lnTo>
                  <a:lnTo>
                    <a:pt x="39480" y="34758"/>
                  </a:lnTo>
                  <a:lnTo>
                    <a:pt x="53711" y="18044"/>
                  </a:lnTo>
                  <a:lnTo>
                    <a:pt x="54538" y="18503"/>
                  </a:lnTo>
                  <a:lnTo>
                    <a:pt x="55456" y="22776"/>
                  </a:lnTo>
                  <a:lnTo>
                    <a:pt x="50084" y="54238"/>
                  </a:lnTo>
                  <a:lnTo>
                    <a:pt x="50708" y="56038"/>
                  </a:lnTo>
                  <a:lnTo>
                    <a:pt x="51830" y="57238"/>
                  </a:lnTo>
                  <a:lnTo>
                    <a:pt x="53283" y="58038"/>
                  </a:lnTo>
                  <a:lnTo>
                    <a:pt x="60543" y="51401"/>
                  </a:lnTo>
                  <a:lnTo>
                    <a:pt x="103489" y="6792"/>
                  </a:lnTo>
                  <a:lnTo>
                    <a:pt x="111550" y="1343"/>
                  </a:lnTo>
                  <a:lnTo>
                    <a:pt x="114969" y="1019"/>
                  </a:lnTo>
                  <a:lnTo>
                    <a:pt x="117954" y="2215"/>
                  </a:lnTo>
                  <a:lnTo>
                    <a:pt x="120650" y="4422"/>
                  </a:lnTo>
                  <a:lnTo>
                    <a:pt x="127814" y="17643"/>
                  </a:lnTo>
                  <a:lnTo>
                    <a:pt x="128475" y="28979"/>
                  </a:lnTo>
                  <a:lnTo>
                    <a:pt x="126041" y="65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197">
              <a:extLst>
                <a:ext uri="{FF2B5EF4-FFF2-40B4-BE49-F238E27FC236}">
                  <a16:creationId xmlns:a16="http://schemas.microsoft.com/office/drawing/2014/main" xmlns="" id="{205462E5-F5D3-4EBB-9540-FA26823FC133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314080" y="2395273"/>
              <a:ext cx="93321" cy="89164"/>
            </a:xfrm>
            <a:custGeom>
              <a:avLst/>
              <a:gdLst/>
              <a:ahLst/>
              <a:cxnLst/>
              <a:rect l="0" t="0" r="0" b="0"/>
              <a:pathLst>
                <a:path w="93321" h="89164">
                  <a:moveTo>
                    <a:pt x="10770" y="36777"/>
                  </a:moveTo>
                  <a:lnTo>
                    <a:pt x="10770" y="36777"/>
                  </a:lnTo>
                  <a:lnTo>
                    <a:pt x="10770" y="31310"/>
                  </a:lnTo>
                  <a:lnTo>
                    <a:pt x="33914" y="27133"/>
                  </a:lnTo>
                  <a:lnTo>
                    <a:pt x="53912" y="15247"/>
                  </a:lnTo>
                  <a:lnTo>
                    <a:pt x="58166" y="10039"/>
                  </a:lnTo>
                  <a:lnTo>
                    <a:pt x="60561" y="3141"/>
                  </a:lnTo>
                  <a:lnTo>
                    <a:pt x="59486" y="1653"/>
                  </a:lnTo>
                  <a:lnTo>
                    <a:pt x="54529" y="0"/>
                  </a:lnTo>
                  <a:lnTo>
                    <a:pt x="33692" y="5811"/>
                  </a:lnTo>
                  <a:lnTo>
                    <a:pt x="20722" y="16429"/>
                  </a:lnTo>
                  <a:lnTo>
                    <a:pt x="7369" y="36392"/>
                  </a:lnTo>
                  <a:lnTo>
                    <a:pt x="825" y="53832"/>
                  </a:lnTo>
                  <a:lnTo>
                    <a:pt x="0" y="64112"/>
                  </a:lnTo>
                  <a:lnTo>
                    <a:pt x="1984" y="75737"/>
                  </a:lnTo>
                  <a:lnTo>
                    <a:pt x="7100" y="84196"/>
                  </a:lnTo>
                  <a:lnTo>
                    <a:pt x="10440" y="87440"/>
                  </a:lnTo>
                  <a:lnTo>
                    <a:pt x="25440" y="89163"/>
                  </a:lnTo>
                  <a:lnTo>
                    <a:pt x="69563" y="81148"/>
                  </a:lnTo>
                  <a:lnTo>
                    <a:pt x="93320" y="74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198">
              <a:extLst>
                <a:ext uri="{FF2B5EF4-FFF2-40B4-BE49-F238E27FC236}">
                  <a16:creationId xmlns:a16="http://schemas.microsoft.com/office/drawing/2014/main" xmlns="" id="{3B8C5E4B-8CAF-4C08-A6DD-E6EBFB4A5795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434408" y="2235200"/>
              <a:ext cx="80943" cy="247482"/>
            </a:xfrm>
            <a:custGeom>
              <a:avLst/>
              <a:gdLst/>
              <a:ahLst/>
              <a:cxnLst/>
              <a:rect l="0" t="0" r="0" b="0"/>
              <a:pathLst>
                <a:path w="80943" h="247482">
                  <a:moveTo>
                    <a:pt x="80942" y="0"/>
                  </a:moveTo>
                  <a:lnTo>
                    <a:pt x="80942" y="0"/>
                  </a:lnTo>
                  <a:lnTo>
                    <a:pt x="72103" y="0"/>
                  </a:lnTo>
                  <a:lnTo>
                    <a:pt x="66195" y="5644"/>
                  </a:lnTo>
                  <a:lnTo>
                    <a:pt x="47533" y="36628"/>
                  </a:lnTo>
                  <a:lnTo>
                    <a:pt x="36393" y="74666"/>
                  </a:lnTo>
                  <a:lnTo>
                    <a:pt x="25252" y="120587"/>
                  </a:lnTo>
                  <a:lnTo>
                    <a:pt x="13014" y="163200"/>
                  </a:lnTo>
                  <a:lnTo>
                    <a:pt x="2012" y="209044"/>
                  </a:lnTo>
                  <a:lnTo>
                    <a:pt x="0" y="225553"/>
                  </a:lnTo>
                  <a:lnTo>
                    <a:pt x="2870" y="238064"/>
                  </a:lnTo>
                  <a:lnTo>
                    <a:pt x="5611" y="243376"/>
                  </a:lnTo>
                  <a:lnTo>
                    <a:pt x="10259" y="246212"/>
                  </a:lnTo>
                  <a:lnTo>
                    <a:pt x="22951" y="247481"/>
                  </a:lnTo>
                  <a:lnTo>
                    <a:pt x="38000" y="241930"/>
                  </a:lnTo>
                  <a:lnTo>
                    <a:pt x="61892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199">
              <a:extLst>
                <a:ext uri="{FF2B5EF4-FFF2-40B4-BE49-F238E27FC236}">
                  <a16:creationId xmlns:a16="http://schemas.microsoft.com/office/drawing/2014/main" xmlns="" id="{3B91AA51-05A8-4C91-9CFF-71F163BC00AC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415515" y="2374900"/>
              <a:ext cx="150636" cy="6351"/>
            </a:xfrm>
            <a:custGeom>
              <a:avLst/>
              <a:gdLst/>
              <a:ahLst/>
              <a:cxnLst/>
              <a:rect l="0" t="0" r="0" b="0"/>
              <a:pathLst>
                <a:path w="150636" h="635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11019" y="1881"/>
                  </a:lnTo>
                  <a:lnTo>
                    <a:pt x="46465" y="5467"/>
                  </a:lnTo>
                  <a:lnTo>
                    <a:pt x="85275" y="2717"/>
                  </a:lnTo>
                  <a:lnTo>
                    <a:pt x="124684" y="4176"/>
                  </a:lnTo>
                  <a:lnTo>
                    <a:pt x="15063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200">
              <a:extLst>
                <a:ext uri="{FF2B5EF4-FFF2-40B4-BE49-F238E27FC236}">
                  <a16:creationId xmlns:a16="http://schemas.microsoft.com/office/drawing/2014/main" xmlns="" id="{2701641C-E798-440F-A0F3-4892BC172BAA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540085" y="2350822"/>
              <a:ext cx="83216" cy="108005"/>
            </a:xfrm>
            <a:custGeom>
              <a:avLst/>
              <a:gdLst/>
              <a:ahLst/>
              <a:cxnLst/>
              <a:rect l="0" t="0" r="0" b="0"/>
              <a:pathLst>
                <a:path w="83216" h="108005">
                  <a:moveTo>
                    <a:pt x="45115" y="30428"/>
                  </a:moveTo>
                  <a:lnTo>
                    <a:pt x="45115" y="30428"/>
                  </a:lnTo>
                  <a:lnTo>
                    <a:pt x="39647" y="30428"/>
                  </a:lnTo>
                  <a:lnTo>
                    <a:pt x="45768" y="30428"/>
                  </a:lnTo>
                  <a:lnTo>
                    <a:pt x="50814" y="28546"/>
                  </a:lnTo>
                  <a:lnTo>
                    <a:pt x="53147" y="27057"/>
                  </a:lnTo>
                  <a:lnTo>
                    <a:pt x="59803" y="18219"/>
                  </a:lnTo>
                  <a:lnTo>
                    <a:pt x="62872" y="10034"/>
                  </a:lnTo>
                  <a:lnTo>
                    <a:pt x="62597" y="7660"/>
                  </a:lnTo>
                  <a:lnTo>
                    <a:pt x="60411" y="3140"/>
                  </a:lnTo>
                  <a:lnTo>
                    <a:pt x="58840" y="1653"/>
                  </a:lnTo>
                  <a:lnTo>
                    <a:pt x="55213" y="0"/>
                  </a:lnTo>
                  <a:lnTo>
                    <a:pt x="47486" y="3029"/>
                  </a:lnTo>
                  <a:lnTo>
                    <a:pt x="37701" y="9784"/>
                  </a:lnTo>
                  <a:lnTo>
                    <a:pt x="23555" y="27604"/>
                  </a:lnTo>
                  <a:lnTo>
                    <a:pt x="726" y="72415"/>
                  </a:lnTo>
                  <a:lnTo>
                    <a:pt x="0" y="79586"/>
                  </a:lnTo>
                  <a:lnTo>
                    <a:pt x="2956" y="93198"/>
                  </a:lnTo>
                  <a:lnTo>
                    <a:pt x="7131" y="98380"/>
                  </a:lnTo>
                  <a:lnTo>
                    <a:pt x="19296" y="106020"/>
                  </a:lnTo>
                  <a:lnTo>
                    <a:pt x="32229" y="108004"/>
                  </a:lnTo>
                  <a:lnTo>
                    <a:pt x="38640" y="107545"/>
                  </a:lnTo>
                  <a:lnTo>
                    <a:pt x="83215" y="87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201">
              <a:extLst>
                <a:ext uri="{FF2B5EF4-FFF2-40B4-BE49-F238E27FC236}">
                  <a16:creationId xmlns:a16="http://schemas.microsoft.com/office/drawing/2014/main" xmlns="" id="{95E40DFC-078B-4593-9523-546A9AF26262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661399" y="2356635"/>
              <a:ext cx="101602" cy="133444"/>
            </a:xfrm>
            <a:custGeom>
              <a:avLst/>
              <a:gdLst/>
              <a:ahLst/>
              <a:cxnLst/>
              <a:rect l="0" t="0" r="0" b="0"/>
              <a:pathLst>
                <a:path w="101602" h="133444">
                  <a:moveTo>
                    <a:pt x="1" y="18265"/>
                  </a:moveTo>
                  <a:lnTo>
                    <a:pt x="1" y="18265"/>
                  </a:lnTo>
                  <a:lnTo>
                    <a:pt x="0" y="0"/>
                  </a:lnTo>
                  <a:lnTo>
                    <a:pt x="5070" y="41893"/>
                  </a:lnTo>
                  <a:lnTo>
                    <a:pt x="14927" y="89301"/>
                  </a:lnTo>
                  <a:lnTo>
                    <a:pt x="13455" y="106751"/>
                  </a:lnTo>
                  <a:lnTo>
                    <a:pt x="7753" y="130837"/>
                  </a:lnTo>
                  <a:lnTo>
                    <a:pt x="6580" y="132824"/>
                  </a:lnTo>
                  <a:lnTo>
                    <a:pt x="5093" y="133443"/>
                  </a:lnTo>
                  <a:lnTo>
                    <a:pt x="3395" y="133150"/>
                  </a:lnTo>
                  <a:lnTo>
                    <a:pt x="2970" y="130133"/>
                  </a:lnTo>
                  <a:lnTo>
                    <a:pt x="4377" y="119255"/>
                  </a:lnTo>
                  <a:lnTo>
                    <a:pt x="12508" y="100634"/>
                  </a:lnTo>
                  <a:lnTo>
                    <a:pt x="47700" y="57108"/>
                  </a:lnTo>
                  <a:lnTo>
                    <a:pt x="66356" y="41878"/>
                  </a:lnTo>
                  <a:lnTo>
                    <a:pt x="101601" y="24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202">
              <a:extLst>
                <a:ext uri="{FF2B5EF4-FFF2-40B4-BE49-F238E27FC236}">
                  <a16:creationId xmlns:a16="http://schemas.microsoft.com/office/drawing/2014/main" xmlns="" id="{87FB2860-97D2-4A94-830B-5268A63D7E2C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763000" y="2357149"/>
              <a:ext cx="69851" cy="112873"/>
            </a:xfrm>
            <a:custGeom>
              <a:avLst/>
              <a:gdLst/>
              <a:ahLst/>
              <a:cxnLst/>
              <a:rect l="0" t="0" r="0" b="0"/>
              <a:pathLst>
                <a:path w="69851" h="112873">
                  <a:moveTo>
                    <a:pt x="69850" y="24101"/>
                  </a:moveTo>
                  <a:lnTo>
                    <a:pt x="69850" y="24101"/>
                  </a:lnTo>
                  <a:lnTo>
                    <a:pt x="69849" y="17359"/>
                  </a:lnTo>
                  <a:lnTo>
                    <a:pt x="68438" y="14667"/>
                  </a:lnTo>
                  <a:lnTo>
                    <a:pt x="59711" y="7508"/>
                  </a:lnTo>
                  <a:lnTo>
                    <a:pt x="52173" y="3086"/>
                  </a:lnTo>
                  <a:lnTo>
                    <a:pt x="33254" y="0"/>
                  </a:lnTo>
                  <a:lnTo>
                    <a:pt x="16517" y="2457"/>
                  </a:lnTo>
                  <a:lnTo>
                    <a:pt x="13128" y="5438"/>
                  </a:lnTo>
                  <a:lnTo>
                    <a:pt x="9362" y="14395"/>
                  </a:lnTo>
                  <a:lnTo>
                    <a:pt x="7241" y="31338"/>
                  </a:lnTo>
                  <a:lnTo>
                    <a:pt x="10509" y="43546"/>
                  </a:lnTo>
                  <a:lnTo>
                    <a:pt x="36226" y="87624"/>
                  </a:lnTo>
                  <a:lnTo>
                    <a:pt x="45384" y="99916"/>
                  </a:lnTo>
                  <a:lnTo>
                    <a:pt x="46483" y="102867"/>
                  </a:lnTo>
                  <a:lnTo>
                    <a:pt x="46511" y="105539"/>
                  </a:lnTo>
                  <a:lnTo>
                    <a:pt x="45824" y="108026"/>
                  </a:lnTo>
                  <a:lnTo>
                    <a:pt x="43955" y="109684"/>
                  </a:lnTo>
                  <a:lnTo>
                    <a:pt x="38116" y="111527"/>
                  </a:lnTo>
                  <a:lnTo>
                    <a:pt x="9165" y="112872"/>
                  </a:lnTo>
                  <a:lnTo>
                    <a:pt x="6109" y="112209"/>
                  </a:lnTo>
                  <a:lnTo>
                    <a:pt x="4073" y="111062"/>
                  </a:lnTo>
                  <a:lnTo>
                    <a:pt x="0" y="106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203">
              <a:extLst>
                <a:ext uri="{FF2B5EF4-FFF2-40B4-BE49-F238E27FC236}">
                  <a16:creationId xmlns:a16="http://schemas.microsoft.com/office/drawing/2014/main" xmlns="" id="{2BC038C0-C0EF-42EF-A29D-2B6CB06C62E2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934450" y="24701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12308" y="3371"/>
                  </a:lnTo>
                  <a:lnTo>
                    <a:pt x="7117" y="8789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204">
              <a:extLst>
                <a:ext uri="{FF2B5EF4-FFF2-40B4-BE49-F238E27FC236}">
                  <a16:creationId xmlns:a16="http://schemas.microsoft.com/office/drawing/2014/main" xmlns="" id="{88ABC8E8-ABD5-411B-91EF-E318E04C7176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413500" y="2647950"/>
              <a:ext cx="2184401" cy="19051"/>
            </a:xfrm>
            <a:custGeom>
              <a:avLst/>
              <a:gdLst/>
              <a:ahLst/>
              <a:cxnLst/>
              <a:rect l="0" t="0" r="0" b="0"/>
              <a:pathLst>
                <a:path w="2184401" h="19051">
                  <a:moveTo>
                    <a:pt x="0" y="19050"/>
                  </a:moveTo>
                  <a:lnTo>
                    <a:pt x="0" y="19050"/>
                  </a:lnTo>
                  <a:lnTo>
                    <a:pt x="33709" y="19050"/>
                  </a:lnTo>
                  <a:lnTo>
                    <a:pt x="59162" y="19050"/>
                  </a:lnTo>
                  <a:lnTo>
                    <a:pt x="91652" y="19050"/>
                  </a:lnTo>
                  <a:lnTo>
                    <a:pt x="128835" y="19050"/>
                  </a:lnTo>
                  <a:lnTo>
                    <a:pt x="180434" y="18344"/>
                  </a:lnTo>
                  <a:lnTo>
                    <a:pt x="241645" y="17168"/>
                  </a:lnTo>
                  <a:lnTo>
                    <a:pt x="309263" y="15679"/>
                  </a:lnTo>
                  <a:lnTo>
                    <a:pt x="387503" y="13981"/>
                  </a:lnTo>
                  <a:lnTo>
                    <a:pt x="472824" y="12142"/>
                  </a:lnTo>
                  <a:lnTo>
                    <a:pt x="562866" y="10212"/>
                  </a:lnTo>
                  <a:lnTo>
                    <a:pt x="660288" y="8925"/>
                  </a:lnTo>
                  <a:lnTo>
                    <a:pt x="762632" y="8066"/>
                  </a:lnTo>
                  <a:lnTo>
                    <a:pt x="868254" y="7494"/>
                  </a:lnTo>
                  <a:lnTo>
                    <a:pt x="977474" y="7818"/>
                  </a:lnTo>
                  <a:lnTo>
                    <a:pt x="1089095" y="8740"/>
                  </a:lnTo>
                  <a:lnTo>
                    <a:pt x="1202313" y="10060"/>
                  </a:lnTo>
                  <a:lnTo>
                    <a:pt x="1310953" y="10940"/>
                  </a:lnTo>
                  <a:lnTo>
                    <a:pt x="1416541" y="11526"/>
                  </a:lnTo>
                  <a:lnTo>
                    <a:pt x="1520095" y="11917"/>
                  </a:lnTo>
                  <a:lnTo>
                    <a:pt x="1615940" y="12884"/>
                  </a:lnTo>
                  <a:lnTo>
                    <a:pt x="1706649" y="14233"/>
                  </a:lnTo>
                  <a:lnTo>
                    <a:pt x="1793932" y="15839"/>
                  </a:lnTo>
                  <a:lnTo>
                    <a:pt x="1871877" y="16909"/>
                  </a:lnTo>
                  <a:lnTo>
                    <a:pt x="1943596" y="17623"/>
                  </a:lnTo>
                  <a:lnTo>
                    <a:pt x="2011164" y="18099"/>
                  </a:lnTo>
                  <a:lnTo>
                    <a:pt x="2063970" y="17710"/>
                  </a:lnTo>
                  <a:lnTo>
                    <a:pt x="2106936" y="16745"/>
                  </a:lnTo>
                  <a:lnTo>
                    <a:pt x="2143340" y="15397"/>
                  </a:lnTo>
                  <a:lnTo>
                    <a:pt x="2174383" y="10135"/>
                  </a:lnTo>
                  <a:lnTo>
                    <a:pt x="2184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205">
              <a:extLst>
                <a:ext uri="{FF2B5EF4-FFF2-40B4-BE49-F238E27FC236}">
                  <a16:creationId xmlns:a16="http://schemas.microsoft.com/office/drawing/2014/main" xmlns="" id="{7CC7061D-C297-4C46-A60F-DD9E47811435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743409" y="2692400"/>
              <a:ext cx="1562392" cy="73874"/>
            </a:xfrm>
            <a:custGeom>
              <a:avLst/>
              <a:gdLst/>
              <a:ahLst/>
              <a:cxnLst/>
              <a:rect l="0" t="0" r="0" b="0"/>
              <a:pathLst>
                <a:path w="1562392" h="73874">
                  <a:moveTo>
                    <a:pt x="133641" y="6350"/>
                  </a:moveTo>
                  <a:lnTo>
                    <a:pt x="133641" y="6350"/>
                  </a:lnTo>
                  <a:lnTo>
                    <a:pt x="94129" y="17639"/>
                  </a:lnTo>
                  <a:lnTo>
                    <a:pt x="62850" y="26576"/>
                  </a:lnTo>
                  <a:lnTo>
                    <a:pt x="18688" y="44032"/>
                  </a:lnTo>
                  <a:lnTo>
                    <a:pt x="1972" y="52638"/>
                  </a:lnTo>
                  <a:lnTo>
                    <a:pt x="0" y="59786"/>
                  </a:lnTo>
                  <a:lnTo>
                    <a:pt x="7858" y="65963"/>
                  </a:lnTo>
                  <a:lnTo>
                    <a:pt x="22269" y="71492"/>
                  </a:lnTo>
                  <a:lnTo>
                    <a:pt x="54454" y="73767"/>
                  </a:lnTo>
                  <a:lnTo>
                    <a:pt x="98488" y="73873"/>
                  </a:lnTo>
                  <a:lnTo>
                    <a:pt x="150422" y="72532"/>
                  </a:lnTo>
                  <a:lnTo>
                    <a:pt x="216089" y="69521"/>
                  </a:lnTo>
                  <a:lnTo>
                    <a:pt x="290913" y="65397"/>
                  </a:lnTo>
                  <a:lnTo>
                    <a:pt x="371839" y="60532"/>
                  </a:lnTo>
                  <a:lnTo>
                    <a:pt x="466006" y="53760"/>
                  </a:lnTo>
                  <a:lnTo>
                    <a:pt x="569000" y="45718"/>
                  </a:lnTo>
                  <a:lnTo>
                    <a:pt x="677880" y="36828"/>
                  </a:lnTo>
                  <a:lnTo>
                    <a:pt x="789978" y="29491"/>
                  </a:lnTo>
                  <a:lnTo>
                    <a:pt x="904221" y="23189"/>
                  </a:lnTo>
                  <a:lnTo>
                    <a:pt x="1019894" y="17576"/>
                  </a:lnTo>
                  <a:lnTo>
                    <a:pt x="1131582" y="13128"/>
                  </a:lnTo>
                  <a:lnTo>
                    <a:pt x="1240613" y="9457"/>
                  </a:lnTo>
                  <a:lnTo>
                    <a:pt x="1347872" y="6305"/>
                  </a:lnTo>
                  <a:lnTo>
                    <a:pt x="1419378" y="4203"/>
                  </a:lnTo>
                  <a:lnTo>
                    <a:pt x="15623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449">
            <a:extLst>
              <a:ext uri="{FF2B5EF4-FFF2-40B4-BE49-F238E27FC236}">
                <a16:creationId xmlns:a16="http://schemas.microsoft.com/office/drawing/2014/main" xmlns="" id="{5238DCC6-E34F-411D-B2EF-ED29F6470620}"/>
              </a:ext>
            </a:extLst>
          </p:cNvPr>
          <p:cNvGrpSpPr/>
          <p:nvPr/>
        </p:nvGrpSpPr>
        <p:grpSpPr>
          <a:xfrm>
            <a:off x="2243399" y="3159889"/>
            <a:ext cx="1185602" cy="426485"/>
            <a:chOff x="2243399" y="3159889"/>
            <a:chExt cx="1185602" cy="426485"/>
          </a:xfrm>
        </p:grpSpPr>
        <p:sp>
          <p:nvSpPr>
            <p:cNvPr id="140" name="SMARTInkShape-2206">
              <a:extLst>
                <a:ext uri="{FF2B5EF4-FFF2-40B4-BE49-F238E27FC236}">
                  <a16:creationId xmlns:a16="http://schemas.microsoft.com/office/drawing/2014/main" xmlns="" id="{1460487F-85E1-47BB-84AE-E422E370CD69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243399" y="3159889"/>
              <a:ext cx="175952" cy="426485"/>
            </a:xfrm>
            <a:custGeom>
              <a:avLst/>
              <a:gdLst/>
              <a:ahLst/>
              <a:cxnLst/>
              <a:rect l="0" t="0" r="0" b="0"/>
              <a:pathLst>
                <a:path w="175952" h="426485">
                  <a:moveTo>
                    <a:pt x="175951" y="15111"/>
                  </a:moveTo>
                  <a:lnTo>
                    <a:pt x="175951" y="15111"/>
                  </a:lnTo>
                  <a:lnTo>
                    <a:pt x="165812" y="10747"/>
                  </a:lnTo>
                  <a:lnTo>
                    <a:pt x="124714" y="0"/>
                  </a:lnTo>
                  <a:lnTo>
                    <a:pt x="89525" y="1908"/>
                  </a:lnTo>
                  <a:lnTo>
                    <a:pt x="69336" y="5245"/>
                  </a:lnTo>
                  <a:lnTo>
                    <a:pt x="50485" y="14724"/>
                  </a:lnTo>
                  <a:lnTo>
                    <a:pt x="18758" y="40434"/>
                  </a:lnTo>
                  <a:lnTo>
                    <a:pt x="1983" y="66280"/>
                  </a:lnTo>
                  <a:lnTo>
                    <a:pt x="0" y="74624"/>
                  </a:lnTo>
                  <a:lnTo>
                    <a:pt x="1560" y="89539"/>
                  </a:lnTo>
                  <a:lnTo>
                    <a:pt x="24836" y="129735"/>
                  </a:lnTo>
                  <a:lnTo>
                    <a:pt x="64198" y="173198"/>
                  </a:lnTo>
                  <a:lnTo>
                    <a:pt x="83807" y="205885"/>
                  </a:lnTo>
                  <a:lnTo>
                    <a:pt x="89137" y="225018"/>
                  </a:lnTo>
                  <a:lnTo>
                    <a:pt x="88767" y="251656"/>
                  </a:lnTo>
                  <a:lnTo>
                    <a:pt x="85372" y="258885"/>
                  </a:lnTo>
                  <a:lnTo>
                    <a:pt x="74075" y="270681"/>
                  </a:lnTo>
                  <a:lnTo>
                    <a:pt x="63410" y="276864"/>
                  </a:lnTo>
                  <a:lnTo>
                    <a:pt x="58590" y="278513"/>
                  </a:lnTo>
                  <a:lnTo>
                    <a:pt x="49472" y="278464"/>
                  </a:lnTo>
                  <a:lnTo>
                    <a:pt x="45065" y="277463"/>
                  </a:lnTo>
                  <a:lnTo>
                    <a:pt x="42127" y="275384"/>
                  </a:lnTo>
                  <a:lnTo>
                    <a:pt x="40168" y="272588"/>
                  </a:lnTo>
                  <a:lnTo>
                    <a:pt x="38862" y="269312"/>
                  </a:lnTo>
                  <a:lnTo>
                    <a:pt x="38697" y="266423"/>
                  </a:lnTo>
                  <a:lnTo>
                    <a:pt x="40396" y="261331"/>
                  </a:lnTo>
                  <a:lnTo>
                    <a:pt x="47265" y="256716"/>
                  </a:lnTo>
                  <a:lnTo>
                    <a:pt x="52061" y="254498"/>
                  </a:lnTo>
                  <a:lnTo>
                    <a:pt x="63033" y="253914"/>
                  </a:lnTo>
                  <a:lnTo>
                    <a:pt x="74260" y="256713"/>
                  </a:lnTo>
                  <a:lnTo>
                    <a:pt x="83953" y="262659"/>
                  </a:lnTo>
                  <a:lnTo>
                    <a:pt x="87102" y="266927"/>
                  </a:lnTo>
                  <a:lnTo>
                    <a:pt x="90602" y="277312"/>
                  </a:lnTo>
                  <a:lnTo>
                    <a:pt x="89200" y="301801"/>
                  </a:lnTo>
                  <a:lnTo>
                    <a:pt x="80946" y="328029"/>
                  </a:lnTo>
                  <a:lnTo>
                    <a:pt x="56379" y="368783"/>
                  </a:lnTo>
                  <a:lnTo>
                    <a:pt x="46683" y="387308"/>
                  </a:lnTo>
                  <a:lnTo>
                    <a:pt x="43407" y="406210"/>
                  </a:lnTo>
                  <a:lnTo>
                    <a:pt x="44550" y="409899"/>
                  </a:lnTo>
                  <a:lnTo>
                    <a:pt x="49582" y="415880"/>
                  </a:lnTo>
                  <a:lnTo>
                    <a:pt x="63719" y="423213"/>
                  </a:lnTo>
                  <a:lnTo>
                    <a:pt x="84685" y="426484"/>
                  </a:lnTo>
                  <a:lnTo>
                    <a:pt x="122828" y="421814"/>
                  </a:lnTo>
                  <a:lnTo>
                    <a:pt x="169601" y="408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207">
              <a:extLst>
                <a:ext uri="{FF2B5EF4-FFF2-40B4-BE49-F238E27FC236}">
                  <a16:creationId xmlns:a16="http://schemas.microsoft.com/office/drawing/2014/main" xmlns="" id="{B68D396C-615F-490B-AE91-9DDA13512813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472842" y="3277483"/>
              <a:ext cx="156059" cy="215018"/>
            </a:xfrm>
            <a:custGeom>
              <a:avLst/>
              <a:gdLst/>
              <a:ahLst/>
              <a:cxnLst/>
              <a:rect l="0" t="0" r="0" b="0"/>
              <a:pathLst>
                <a:path w="156059" h="215018">
                  <a:moveTo>
                    <a:pt x="3658" y="5467"/>
                  </a:moveTo>
                  <a:lnTo>
                    <a:pt x="3658" y="5467"/>
                  </a:lnTo>
                  <a:lnTo>
                    <a:pt x="287" y="2096"/>
                  </a:lnTo>
                  <a:lnTo>
                    <a:pt x="0" y="1103"/>
                  </a:lnTo>
                  <a:lnTo>
                    <a:pt x="513" y="441"/>
                  </a:lnTo>
                  <a:lnTo>
                    <a:pt x="1562" y="0"/>
                  </a:lnTo>
                  <a:lnTo>
                    <a:pt x="6489" y="3272"/>
                  </a:lnTo>
                  <a:lnTo>
                    <a:pt x="45476" y="37451"/>
                  </a:lnTo>
                  <a:lnTo>
                    <a:pt x="80254" y="75778"/>
                  </a:lnTo>
                  <a:lnTo>
                    <a:pt x="111804" y="118414"/>
                  </a:lnTo>
                  <a:lnTo>
                    <a:pt x="133773" y="160915"/>
                  </a:lnTo>
                  <a:lnTo>
                    <a:pt x="152580" y="208374"/>
                  </a:lnTo>
                  <a:lnTo>
                    <a:pt x="156058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208">
              <a:extLst>
                <a:ext uri="{FF2B5EF4-FFF2-40B4-BE49-F238E27FC236}">
                  <a16:creationId xmlns:a16="http://schemas.microsoft.com/office/drawing/2014/main" xmlns="" id="{BCFC6636-CFBD-461B-ABFB-6ADE86C1A679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514600" y="3260021"/>
              <a:ext cx="158751" cy="283280"/>
            </a:xfrm>
            <a:custGeom>
              <a:avLst/>
              <a:gdLst/>
              <a:ahLst/>
              <a:cxnLst/>
              <a:rect l="0" t="0" r="0" b="0"/>
              <a:pathLst>
                <a:path w="158751" h="283280">
                  <a:moveTo>
                    <a:pt x="158750" y="16579"/>
                  </a:moveTo>
                  <a:lnTo>
                    <a:pt x="158750" y="16579"/>
                  </a:lnTo>
                  <a:lnTo>
                    <a:pt x="153680" y="3487"/>
                  </a:lnTo>
                  <a:lnTo>
                    <a:pt x="149912" y="177"/>
                  </a:lnTo>
                  <a:lnTo>
                    <a:pt x="147919" y="0"/>
                  </a:lnTo>
                  <a:lnTo>
                    <a:pt x="143823" y="1685"/>
                  </a:lnTo>
                  <a:lnTo>
                    <a:pt x="130808" y="16713"/>
                  </a:lnTo>
                  <a:lnTo>
                    <a:pt x="113547" y="52523"/>
                  </a:lnTo>
                  <a:lnTo>
                    <a:pt x="99384" y="84766"/>
                  </a:lnTo>
                  <a:lnTo>
                    <a:pt x="81565" y="121673"/>
                  </a:lnTo>
                  <a:lnTo>
                    <a:pt x="57183" y="163946"/>
                  </a:lnTo>
                  <a:lnTo>
                    <a:pt x="35527" y="201079"/>
                  </a:lnTo>
                  <a:lnTo>
                    <a:pt x="13114" y="244107"/>
                  </a:lnTo>
                  <a:lnTo>
                    <a:pt x="0" y="2832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209">
              <a:extLst>
                <a:ext uri="{FF2B5EF4-FFF2-40B4-BE49-F238E27FC236}">
                  <a16:creationId xmlns:a16="http://schemas.microsoft.com/office/drawing/2014/main" xmlns="" id="{9AD9EB05-249E-4328-AC91-321660A68E37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724150" y="34480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8838" y="3371"/>
                  </a:lnTo>
                  <a:lnTo>
                    <a:pt x="10984" y="10670"/>
                  </a:lnTo>
                  <a:lnTo>
                    <a:pt x="12599" y="54423"/>
                  </a:lnTo>
                  <a:lnTo>
                    <a:pt x="127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210">
              <a:extLst>
                <a:ext uri="{FF2B5EF4-FFF2-40B4-BE49-F238E27FC236}">
                  <a16:creationId xmlns:a16="http://schemas.microsoft.com/office/drawing/2014/main" xmlns="" id="{53AED0D7-2ADF-4AD2-B43F-57696E4474B9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2863850" y="3517900"/>
              <a:ext cx="44451" cy="25401"/>
            </a:xfrm>
            <a:custGeom>
              <a:avLst/>
              <a:gdLst/>
              <a:ahLst/>
              <a:cxnLst/>
              <a:rect l="0" t="0" r="0" b="0"/>
              <a:pathLst>
                <a:path w="44451" h="25401">
                  <a:moveTo>
                    <a:pt x="44450" y="0"/>
                  </a:moveTo>
                  <a:lnTo>
                    <a:pt x="4445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211">
              <a:extLst>
                <a:ext uri="{FF2B5EF4-FFF2-40B4-BE49-F238E27FC236}">
                  <a16:creationId xmlns:a16="http://schemas.microsoft.com/office/drawing/2014/main" xmlns="" id="{7A3E14E0-0CCB-4DAC-9AA7-ABE582105799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060700" y="353695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0"/>
                  </a:moveTo>
                  <a:lnTo>
                    <a:pt x="0" y="0"/>
                  </a:lnTo>
                  <a:lnTo>
                    <a:pt x="43338" y="4364"/>
                  </a:lnTo>
                  <a:lnTo>
                    <a:pt x="78458" y="5762"/>
                  </a:lnTo>
                  <a:lnTo>
                    <a:pt x="133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212">
              <a:extLst>
                <a:ext uri="{FF2B5EF4-FFF2-40B4-BE49-F238E27FC236}">
                  <a16:creationId xmlns:a16="http://schemas.microsoft.com/office/drawing/2014/main" xmlns="" id="{AE5BCEA3-A6F3-4A2B-8CD5-FA07F88CD254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397250" y="352425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0" y="0"/>
                  </a:moveTo>
                  <a:lnTo>
                    <a:pt x="0" y="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450">
            <a:extLst>
              <a:ext uri="{FF2B5EF4-FFF2-40B4-BE49-F238E27FC236}">
                <a16:creationId xmlns:a16="http://schemas.microsoft.com/office/drawing/2014/main" xmlns="" id="{70D2DE79-1667-4498-85A4-39CC39E32E12}"/>
              </a:ext>
            </a:extLst>
          </p:cNvPr>
          <p:cNvGrpSpPr/>
          <p:nvPr/>
        </p:nvGrpSpPr>
        <p:grpSpPr>
          <a:xfrm>
            <a:off x="3663950" y="3203048"/>
            <a:ext cx="748207" cy="416453"/>
            <a:chOff x="3663950" y="3203048"/>
            <a:chExt cx="748207" cy="416453"/>
          </a:xfrm>
        </p:grpSpPr>
        <p:sp>
          <p:nvSpPr>
            <p:cNvPr id="148" name="SMARTInkShape-2213">
              <a:extLst>
                <a:ext uri="{FF2B5EF4-FFF2-40B4-BE49-F238E27FC236}">
                  <a16:creationId xmlns:a16="http://schemas.microsoft.com/office/drawing/2014/main" xmlns="" id="{31DAE9D3-7E7C-4DC2-886B-129F08950EE8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663950" y="3536950"/>
              <a:ext cx="9722" cy="25401"/>
            </a:xfrm>
            <a:custGeom>
              <a:avLst/>
              <a:gdLst/>
              <a:ahLst/>
              <a:cxnLst/>
              <a:rect l="0" t="0" r="0" b="0"/>
              <a:pathLst>
                <a:path w="9722" h="25401">
                  <a:moveTo>
                    <a:pt x="6350" y="0"/>
                  </a:moveTo>
                  <a:lnTo>
                    <a:pt x="6350" y="0"/>
                  </a:lnTo>
                  <a:lnTo>
                    <a:pt x="9721" y="3371"/>
                  </a:lnTo>
                  <a:lnTo>
                    <a:pt x="9303" y="6481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214">
              <a:extLst>
                <a:ext uri="{FF2B5EF4-FFF2-40B4-BE49-F238E27FC236}">
                  <a16:creationId xmlns:a16="http://schemas.microsoft.com/office/drawing/2014/main" xmlns="" id="{B04FF99D-6533-4188-BAF1-73EA7EF1F588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260850" y="3203048"/>
              <a:ext cx="151307" cy="416453"/>
            </a:xfrm>
            <a:custGeom>
              <a:avLst/>
              <a:gdLst/>
              <a:ahLst/>
              <a:cxnLst/>
              <a:rect l="0" t="0" r="0" b="0"/>
              <a:pathLst>
                <a:path w="151307" h="416453">
                  <a:moveTo>
                    <a:pt x="69850" y="16402"/>
                  </a:moveTo>
                  <a:lnTo>
                    <a:pt x="69850" y="16402"/>
                  </a:lnTo>
                  <a:lnTo>
                    <a:pt x="69850" y="6289"/>
                  </a:lnTo>
                  <a:lnTo>
                    <a:pt x="71967" y="3310"/>
                  </a:lnTo>
                  <a:lnTo>
                    <a:pt x="75495" y="1324"/>
                  </a:lnTo>
                  <a:lnTo>
                    <a:pt x="79963" y="0"/>
                  </a:lnTo>
                  <a:lnTo>
                    <a:pt x="99736" y="1508"/>
                  </a:lnTo>
                  <a:lnTo>
                    <a:pt x="123468" y="13165"/>
                  </a:lnTo>
                  <a:lnTo>
                    <a:pt x="145004" y="33395"/>
                  </a:lnTo>
                  <a:lnTo>
                    <a:pt x="148880" y="41136"/>
                  </a:lnTo>
                  <a:lnTo>
                    <a:pt x="151306" y="57263"/>
                  </a:lnTo>
                  <a:lnTo>
                    <a:pt x="146269" y="73838"/>
                  </a:lnTo>
                  <a:lnTo>
                    <a:pt x="114773" y="120287"/>
                  </a:lnTo>
                  <a:lnTo>
                    <a:pt x="77022" y="167089"/>
                  </a:lnTo>
                  <a:lnTo>
                    <a:pt x="73038" y="177683"/>
                  </a:lnTo>
                  <a:lnTo>
                    <a:pt x="73148" y="188977"/>
                  </a:lnTo>
                  <a:lnTo>
                    <a:pt x="74165" y="194952"/>
                  </a:lnTo>
                  <a:lnTo>
                    <a:pt x="79058" y="203472"/>
                  </a:lnTo>
                  <a:lnTo>
                    <a:pt x="93698" y="218062"/>
                  </a:lnTo>
                  <a:lnTo>
                    <a:pt x="102630" y="237098"/>
                  </a:lnTo>
                  <a:lnTo>
                    <a:pt x="110557" y="274590"/>
                  </a:lnTo>
                  <a:lnTo>
                    <a:pt x="106792" y="320147"/>
                  </a:lnTo>
                  <a:lnTo>
                    <a:pt x="101085" y="342605"/>
                  </a:lnTo>
                  <a:lnTo>
                    <a:pt x="76307" y="385872"/>
                  </a:lnTo>
                  <a:lnTo>
                    <a:pt x="62842" y="400039"/>
                  </a:lnTo>
                  <a:lnTo>
                    <a:pt x="47450" y="408687"/>
                  </a:lnTo>
                  <a:lnTo>
                    <a:pt x="0" y="416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215">
              <a:extLst>
                <a:ext uri="{FF2B5EF4-FFF2-40B4-BE49-F238E27FC236}">
                  <a16:creationId xmlns:a16="http://schemas.microsoft.com/office/drawing/2014/main" xmlns="" id="{11967DC5-2584-46F3-BABF-A7FBECEFDE87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114807" y="3504347"/>
              <a:ext cx="76194" cy="83404"/>
            </a:xfrm>
            <a:custGeom>
              <a:avLst/>
              <a:gdLst/>
              <a:ahLst/>
              <a:cxnLst/>
              <a:rect l="0" t="0" r="0" b="0"/>
              <a:pathLst>
                <a:path w="76194" h="83404">
                  <a:moveTo>
                    <a:pt x="6343" y="38953"/>
                  </a:moveTo>
                  <a:lnTo>
                    <a:pt x="6343" y="38953"/>
                  </a:lnTo>
                  <a:lnTo>
                    <a:pt x="2972" y="42324"/>
                  </a:lnTo>
                  <a:lnTo>
                    <a:pt x="1317" y="47742"/>
                  </a:lnTo>
                  <a:lnTo>
                    <a:pt x="15" y="75469"/>
                  </a:lnTo>
                  <a:lnTo>
                    <a:pt x="0" y="73213"/>
                  </a:lnTo>
                  <a:lnTo>
                    <a:pt x="6475" y="54579"/>
                  </a:lnTo>
                  <a:lnTo>
                    <a:pt x="33592" y="9614"/>
                  </a:lnTo>
                  <a:lnTo>
                    <a:pt x="42207" y="1689"/>
                  </a:lnTo>
                  <a:lnTo>
                    <a:pt x="47186" y="0"/>
                  </a:lnTo>
                  <a:lnTo>
                    <a:pt x="58362" y="3"/>
                  </a:lnTo>
                  <a:lnTo>
                    <a:pt x="62895" y="2403"/>
                  </a:lnTo>
                  <a:lnTo>
                    <a:pt x="69812" y="10714"/>
                  </a:lnTo>
                  <a:lnTo>
                    <a:pt x="74302" y="30664"/>
                  </a:lnTo>
                  <a:lnTo>
                    <a:pt x="76193" y="834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216">
              <a:extLst>
                <a:ext uri="{FF2B5EF4-FFF2-40B4-BE49-F238E27FC236}">
                  <a16:creationId xmlns:a16="http://schemas.microsoft.com/office/drawing/2014/main" xmlns="" id="{85AEFCDA-CD56-4C50-B5D5-F8699F7F5A4F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921532" y="3250233"/>
              <a:ext cx="174219" cy="312118"/>
            </a:xfrm>
            <a:custGeom>
              <a:avLst/>
              <a:gdLst/>
              <a:ahLst/>
              <a:cxnLst/>
              <a:rect l="0" t="0" r="0" b="0"/>
              <a:pathLst>
                <a:path w="174219" h="312118">
                  <a:moveTo>
                    <a:pt x="174218" y="7317"/>
                  </a:moveTo>
                  <a:lnTo>
                    <a:pt x="174218" y="7317"/>
                  </a:lnTo>
                  <a:lnTo>
                    <a:pt x="174218" y="575"/>
                  </a:lnTo>
                  <a:lnTo>
                    <a:pt x="172101" y="0"/>
                  </a:lnTo>
                  <a:lnTo>
                    <a:pt x="164105" y="3124"/>
                  </a:lnTo>
                  <a:lnTo>
                    <a:pt x="144332" y="26301"/>
                  </a:lnTo>
                  <a:lnTo>
                    <a:pt x="120599" y="70092"/>
                  </a:lnTo>
                  <a:lnTo>
                    <a:pt x="104056" y="106949"/>
                  </a:lnTo>
                  <a:lnTo>
                    <a:pt x="86590" y="146142"/>
                  </a:lnTo>
                  <a:lnTo>
                    <a:pt x="67069" y="184728"/>
                  </a:lnTo>
                  <a:lnTo>
                    <a:pt x="42870" y="223045"/>
                  </a:lnTo>
                  <a:lnTo>
                    <a:pt x="19180" y="257712"/>
                  </a:lnTo>
                  <a:lnTo>
                    <a:pt x="732" y="290980"/>
                  </a:lnTo>
                  <a:lnTo>
                    <a:pt x="0" y="297320"/>
                  </a:lnTo>
                  <a:lnTo>
                    <a:pt x="2768" y="312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217">
              <a:extLst>
                <a:ext uri="{FF2B5EF4-FFF2-40B4-BE49-F238E27FC236}">
                  <a16:creationId xmlns:a16="http://schemas.microsoft.com/office/drawing/2014/main" xmlns="" id="{176DDAAF-AE25-46B1-9E34-64CDCC630D93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905250" y="3276600"/>
              <a:ext cx="146051" cy="292101"/>
            </a:xfrm>
            <a:custGeom>
              <a:avLst/>
              <a:gdLst/>
              <a:ahLst/>
              <a:cxnLst/>
              <a:rect l="0" t="0" r="0" b="0"/>
              <a:pathLst>
                <a:path w="146051" h="29210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7325" y="38987"/>
                  </a:lnTo>
                  <a:lnTo>
                    <a:pt x="47702" y="82421"/>
                  </a:lnTo>
                  <a:lnTo>
                    <a:pt x="71296" y="117065"/>
                  </a:lnTo>
                  <a:lnTo>
                    <a:pt x="95893" y="153629"/>
                  </a:lnTo>
                  <a:lnTo>
                    <a:pt x="117408" y="190341"/>
                  </a:lnTo>
                  <a:lnTo>
                    <a:pt x="129322" y="225472"/>
                  </a:lnTo>
                  <a:lnTo>
                    <a:pt x="142014" y="271622"/>
                  </a:lnTo>
                  <a:lnTo>
                    <a:pt x="14605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451">
            <a:extLst>
              <a:ext uri="{FF2B5EF4-FFF2-40B4-BE49-F238E27FC236}">
                <a16:creationId xmlns:a16="http://schemas.microsoft.com/office/drawing/2014/main" xmlns="" id="{0E397405-2DA5-48BA-95EE-5D164F8A17FE}"/>
              </a:ext>
            </a:extLst>
          </p:cNvPr>
          <p:cNvGrpSpPr/>
          <p:nvPr/>
        </p:nvGrpSpPr>
        <p:grpSpPr>
          <a:xfrm>
            <a:off x="889000" y="3328129"/>
            <a:ext cx="457201" cy="461771"/>
            <a:chOff x="889000" y="3328129"/>
            <a:chExt cx="457201" cy="461771"/>
          </a:xfrm>
        </p:grpSpPr>
        <p:sp>
          <p:nvSpPr>
            <p:cNvPr id="154" name="SMARTInkShape-2218">
              <a:extLst>
                <a:ext uri="{FF2B5EF4-FFF2-40B4-BE49-F238E27FC236}">
                  <a16:creationId xmlns:a16="http://schemas.microsoft.com/office/drawing/2014/main" xmlns="" id="{8471887E-6E1C-42BF-BB7D-0C3A33280AB0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346200" y="35877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219">
              <a:extLst>
                <a:ext uri="{FF2B5EF4-FFF2-40B4-BE49-F238E27FC236}">
                  <a16:creationId xmlns:a16="http://schemas.microsoft.com/office/drawing/2014/main" xmlns="" id="{C90F32E2-2D79-406C-A1D4-E9EEF5163B7A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314450" y="34798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220">
              <a:extLst>
                <a:ext uri="{FF2B5EF4-FFF2-40B4-BE49-F238E27FC236}">
                  <a16:creationId xmlns:a16="http://schemas.microsoft.com/office/drawing/2014/main" xmlns="" id="{0A04EFDE-249E-4741-A6A4-FB3219DF2278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93579" y="3644900"/>
              <a:ext cx="244672" cy="107951"/>
            </a:xfrm>
            <a:custGeom>
              <a:avLst/>
              <a:gdLst/>
              <a:ahLst/>
              <a:cxnLst/>
              <a:rect l="0" t="0" r="0" b="0"/>
              <a:pathLst>
                <a:path w="244672" h="107951">
                  <a:moveTo>
                    <a:pt x="3371" y="107950"/>
                  </a:moveTo>
                  <a:lnTo>
                    <a:pt x="3371" y="107950"/>
                  </a:lnTo>
                  <a:lnTo>
                    <a:pt x="0" y="107950"/>
                  </a:lnTo>
                  <a:lnTo>
                    <a:pt x="4646" y="107950"/>
                  </a:lnTo>
                  <a:lnTo>
                    <a:pt x="51392" y="91330"/>
                  </a:lnTo>
                  <a:lnTo>
                    <a:pt x="90095" y="74693"/>
                  </a:lnTo>
                  <a:lnTo>
                    <a:pt x="131285" y="57421"/>
                  </a:lnTo>
                  <a:lnTo>
                    <a:pt x="171699" y="39631"/>
                  </a:lnTo>
                  <a:lnTo>
                    <a:pt x="208476" y="19966"/>
                  </a:lnTo>
                  <a:lnTo>
                    <a:pt x="244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221">
              <a:extLst>
                <a:ext uri="{FF2B5EF4-FFF2-40B4-BE49-F238E27FC236}">
                  <a16:creationId xmlns:a16="http://schemas.microsoft.com/office/drawing/2014/main" xmlns="" id="{C3E8C530-7884-457B-8ECE-4A4387E41A1C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11029" y="3619500"/>
              <a:ext cx="346272" cy="124022"/>
            </a:xfrm>
            <a:custGeom>
              <a:avLst/>
              <a:gdLst/>
              <a:ahLst/>
              <a:cxnLst/>
              <a:rect l="0" t="0" r="0" b="0"/>
              <a:pathLst>
                <a:path w="346272" h="124022">
                  <a:moveTo>
                    <a:pt x="3371" y="120650"/>
                  </a:moveTo>
                  <a:lnTo>
                    <a:pt x="3371" y="120650"/>
                  </a:lnTo>
                  <a:lnTo>
                    <a:pt x="0" y="124021"/>
                  </a:lnTo>
                  <a:lnTo>
                    <a:pt x="18130" y="122746"/>
                  </a:lnTo>
                  <a:lnTo>
                    <a:pt x="48266" y="114055"/>
                  </a:lnTo>
                  <a:lnTo>
                    <a:pt x="89646" y="98669"/>
                  </a:lnTo>
                  <a:lnTo>
                    <a:pt x="114510" y="87652"/>
                  </a:lnTo>
                  <a:lnTo>
                    <a:pt x="140964" y="75367"/>
                  </a:lnTo>
                  <a:lnTo>
                    <a:pt x="167772" y="62945"/>
                  </a:lnTo>
                  <a:lnTo>
                    <a:pt x="194816" y="50430"/>
                  </a:lnTo>
                  <a:lnTo>
                    <a:pt x="222018" y="37853"/>
                  </a:lnTo>
                  <a:lnTo>
                    <a:pt x="267294" y="20116"/>
                  </a:lnTo>
                  <a:lnTo>
                    <a:pt x="302703" y="8941"/>
                  </a:lnTo>
                  <a:lnTo>
                    <a:pt x="3462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222">
              <a:extLst>
                <a:ext uri="{FF2B5EF4-FFF2-40B4-BE49-F238E27FC236}">
                  <a16:creationId xmlns:a16="http://schemas.microsoft.com/office/drawing/2014/main" xmlns="" id="{638EFD87-8BEC-4356-936A-D7B7092DF893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89000" y="3328129"/>
              <a:ext cx="287832" cy="461771"/>
            </a:xfrm>
            <a:custGeom>
              <a:avLst/>
              <a:gdLst/>
              <a:ahLst/>
              <a:cxnLst/>
              <a:rect l="0" t="0" r="0" b="0"/>
              <a:pathLst>
                <a:path w="287832" h="461771">
                  <a:moveTo>
                    <a:pt x="0" y="37371"/>
                  </a:moveTo>
                  <a:lnTo>
                    <a:pt x="0" y="37371"/>
                  </a:lnTo>
                  <a:lnTo>
                    <a:pt x="8838" y="46209"/>
                  </a:lnTo>
                  <a:lnTo>
                    <a:pt x="41703" y="56470"/>
                  </a:lnTo>
                  <a:lnTo>
                    <a:pt x="84516" y="61527"/>
                  </a:lnTo>
                  <a:lnTo>
                    <a:pt x="124604" y="55660"/>
                  </a:lnTo>
                  <a:lnTo>
                    <a:pt x="161019" y="41614"/>
                  </a:lnTo>
                  <a:lnTo>
                    <a:pt x="175751" y="30085"/>
                  </a:lnTo>
                  <a:lnTo>
                    <a:pt x="180667" y="24047"/>
                  </a:lnTo>
                  <a:lnTo>
                    <a:pt x="182534" y="17905"/>
                  </a:lnTo>
                  <a:lnTo>
                    <a:pt x="180845" y="5436"/>
                  </a:lnTo>
                  <a:lnTo>
                    <a:pt x="175596" y="1970"/>
                  </a:lnTo>
                  <a:lnTo>
                    <a:pt x="158476" y="0"/>
                  </a:lnTo>
                  <a:lnTo>
                    <a:pt x="125037" y="12971"/>
                  </a:lnTo>
                  <a:lnTo>
                    <a:pt x="91689" y="38059"/>
                  </a:lnTo>
                  <a:lnTo>
                    <a:pt x="75793" y="61430"/>
                  </a:lnTo>
                  <a:lnTo>
                    <a:pt x="66142" y="85458"/>
                  </a:lnTo>
                  <a:lnTo>
                    <a:pt x="64204" y="103193"/>
                  </a:lnTo>
                  <a:lnTo>
                    <a:pt x="66791" y="110180"/>
                  </a:lnTo>
                  <a:lnTo>
                    <a:pt x="77192" y="121707"/>
                  </a:lnTo>
                  <a:lnTo>
                    <a:pt x="113112" y="140501"/>
                  </a:lnTo>
                  <a:lnTo>
                    <a:pt x="114919" y="144224"/>
                  </a:lnTo>
                  <a:lnTo>
                    <a:pt x="115046" y="154006"/>
                  </a:lnTo>
                  <a:lnTo>
                    <a:pt x="107105" y="165409"/>
                  </a:lnTo>
                  <a:lnTo>
                    <a:pt x="66655" y="211466"/>
                  </a:lnTo>
                  <a:lnTo>
                    <a:pt x="49145" y="235397"/>
                  </a:lnTo>
                  <a:lnTo>
                    <a:pt x="37600" y="267669"/>
                  </a:lnTo>
                  <a:lnTo>
                    <a:pt x="33533" y="286153"/>
                  </a:lnTo>
                  <a:lnTo>
                    <a:pt x="33644" y="300592"/>
                  </a:lnTo>
                  <a:lnTo>
                    <a:pt x="41294" y="322280"/>
                  </a:lnTo>
                  <a:lnTo>
                    <a:pt x="48696" y="328911"/>
                  </a:lnTo>
                  <a:lnTo>
                    <a:pt x="68209" y="336278"/>
                  </a:lnTo>
                  <a:lnTo>
                    <a:pt x="109737" y="330312"/>
                  </a:lnTo>
                  <a:lnTo>
                    <a:pt x="154419" y="311767"/>
                  </a:lnTo>
                  <a:lnTo>
                    <a:pt x="198938" y="285028"/>
                  </a:lnTo>
                  <a:lnTo>
                    <a:pt x="236666" y="254763"/>
                  </a:lnTo>
                  <a:lnTo>
                    <a:pt x="263445" y="230195"/>
                  </a:lnTo>
                  <a:lnTo>
                    <a:pt x="267352" y="224481"/>
                  </a:lnTo>
                  <a:lnTo>
                    <a:pt x="268546" y="219966"/>
                  </a:lnTo>
                  <a:lnTo>
                    <a:pt x="267931" y="216251"/>
                  </a:lnTo>
                  <a:lnTo>
                    <a:pt x="265404" y="213775"/>
                  </a:lnTo>
                  <a:lnTo>
                    <a:pt x="256952" y="211022"/>
                  </a:lnTo>
                  <a:lnTo>
                    <a:pt x="244258" y="215444"/>
                  </a:lnTo>
                  <a:lnTo>
                    <a:pt x="231326" y="223759"/>
                  </a:lnTo>
                  <a:lnTo>
                    <a:pt x="220784" y="235668"/>
                  </a:lnTo>
                  <a:lnTo>
                    <a:pt x="218071" y="241450"/>
                  </a:lnTo>
                  <a:lnTo>
                    <a:pt x="218758" y="243979"/>
                  </a:lnTo>
                  <a:lnTo>
                    <a:pt x="223285" y="248671"/>
                  </a:lnTo>
                  <a:lnTo>
                    <a:pt x="225762" y="249498"/>
                  </a:lnTo>
                  <a:lnTo>
                    <a:pt x="228119" y="249345"/>
                  </a:lnTo>
                  <a:lnTo>
                    <a:pt x="240343" y="244029"/>
                  </a:lnTo>
                  <a:lnTo>
                    <a:pt x="244402" y="240226"/>
                  </a:lnTo>
                  <a:lnTo>
                    <a:pt x="245485" y="238225"/>
                  </a:lnTo>
                  <a:lnTo>
                    <a:pt x="246912" y="237596"/>
                  </a:lnTo>
                  <a:lnTo>
                    <a:pt x="248569" y="237882"/>
                  </a:lnTo>
                  <a:lnTo>
                    <a:pt x="250379" y="238778"/>
                  </a:lnTo>
                  <a:lnTo>
                    <a:pt x="269689" y="279440"/>
                  </a:lnTo>
                  <a:lnTo>
                    <a:pt x="284041" y="324527"/>
                  </a:lnTo>
                  <a:lnTo>
                    <a:pt x="287831" y="363519"/>
                  </a:lnTo>
                  <a:lnTo>
                    <a:pt x="283852" y="391170"/>
                  </a:lnTo>
                  <a:lnTo>
                    <a:pt x="265746" y="428421"/>
                  </a:lnTo>
                  <a:lnTo>
                    <a:pt x="250518" y="446120"/>
                  </a:lnTo>
                  <a:lnTo>
                    <a:pt x="226079" y="461244"/>
                  </a:lnTo>
                  <a:lnTo>
                    <a:pt x="219864" y="461770"/>
                  </a:lnTo>
                  <a:lnTo>
                    <a:pt x="215015" y="460003"/>
                  </a:lnTo>
                  <a:lnTo>
                    <a:pt x="211076" y="456709"/>
                  </a:lnTo>
                  <a:lnTo>
                    <a:pt x="206701" y="443642"/>
                  </a:lnTo>
                  <a:lnTo>
                    <a:pt x="205534" y="435218"/>
                  </a:lnTo>
                  <a:lnTo>
                    <a:pt x="213645" y="414569"/>
                  </a:lnTo>
                  <a:lnTo>
                    <a:pt x="238045" y="382907"/>
                  </a:lnTo>
                  <a:lnTo>
                    <a:pt x="266700" y="354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0" name="SMARTInkShape-2223">
            <a:extLst>
              <a:ext uri="{FF2B5EF4-FFF2-40B4-BE49-F238E27FC236}">
                <a16:creationId xmlns:a16="http://schemas.microsoft.com/office/drawing/2014/main" xmlns="" id="{E5E1894E-082A-4CE5-A1EA-4E4A75EFA2C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756411" y="3416300"/>
            <a:ext cx="291840" cy="117107"/>
          </a:xfrm>
          <a:custGeom>
            <a:avLst/>
            <a:gdLst/>
            <a:ahLst/>
            <a:cxnLst/>
            <a:rect l="0" t="0" r="0" b="0"/>
            <a:pathLst>
              <a:path w="291840" h="117107">
                <a:moveTo>
                  <a:pt x="6089" y="95250"/>
                </a:moveTo>
                <a:lnTo>
                  <a:pt x="6089" y="95250"/>
                </a:lnTo>
                <a:lnTo>
                  <a:pt x="6089" y="91879"/>
                </a:lnTo>
                <a:lnTo>
                  <a:pt x="5383" y="90886"/>
                </a:lnTo>
                <a:lnTo>
                  <a:pt x="2718" y="89783"/>
                </a:lnTo>
                <a:lnTo>
                  <a:pt x="1725" y="88783"/>
                </a:lnTo>
                <a:lnTo>
                  <a:pt x="622" y="85790"/>
                </a:lnTo>
                <a:lnTo>
                  <a:pt x="0" y="73397"/>
                </a:lnTo>
                <a:lnTo>
                  <a:pt x="9929" y="52948"/>
                </a:lnTo>
                <a:lnTo>
                  <a:pt x="29648" y="32386"/>
                </a:lnTo>
                <a:lnTo>
                  <a:pt x="45252" y="24977"/>
                </a:lnTo>
                <a:lnTo>
                  <a:pt x="53364" y="23001"/>
                </a:lnTo>
                <a:lnTo>
                  <a:pt x="61595" y="24506"/>
                </a:lnTo>
                <a:lnTo>
                  <a:pt x="78265" y="33705"/>
                </a:lnTo>
                <a:lnTo>
                  <a:pt x="120416" y="77572"/>
                </a:lnTo>
                <a:lnTo>
                  <a:pt x="150890" y="108691"/>
                </a:lnTo>
                <a:lnTo>
                  <a:pt x="162403" y="115335"/>
                </a:lnTo>
                <a:lnTo>
                  <a:pt x="167448" y="117106"/>
                </a:lnTo>
                <a:lnTo>
                  <a:pt x="172928" y="116171"/>
                </a:lnTo>
                <a:lnTo>
                  <a:pt x="184662" y="109487"/>
                </a:lnTo>
                <a:lnTo>
                  <a:pt x="217623" y="68101"/>
                </a:lnTo>
                <a:lnTo>
                  <a:pt x="261892" y="23183"/>
                </a:lnTo>
                <a:lnTo>
                  <a:pt x="291839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6" name="SMARTInkShape-Group453">
            <a:extLst>
              <a:ext uri="{FF2B5EF4-FFF2-40B4-BE49-F238E27FC236}">
                <a16:creationId xmlns:a16="http://schemas.microsoft.com/office/drawing/2014/main" xmlns="" id="{F4F61D81-2624-4D86-9BBC-049303E871FF}"/>
              </a:ext>
            </a:extLst>
          </p:cNvPr>
          <p:cNvGrpSpPr/>
          <p:nvPr/>
        </p:nvGrpSpPr>
        <p:grpSpPr>
          <a:xfrm>
            <a:off x="5467869" y="3327400"/>
            <a:ext cx="1068321" cy="288426"/>
            <a:chOff x="5467869" y="3327400"/>
            <a:chExt cx="1068321" cy="288426"/>
          </a:xfrm>
        </p:grpSpPr>
        <p:sp>
          <p:nvSpPr>
            <p:cNvPr id="161" name="SMARTInkShape-2224">
              <a:extLst>
                <a:ext uri="{FF2B5EF4-FFF2-40B4-BE49-F238E27FC236}">
                  <a16:creationId xmlns:a16="http://schemas.microsoft.com/office/drawing/2014/main" xmlns="" id="{4BEB8884-8BBC-4AF7-8A94-9732299368AD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061832" y="3479800"/>
              <a:ext cx="180219" cy="136026"/>
            </a:xfrm>
            <a:custGeom>
              <a:avLst/>
              <a:gdLst/>
              <a:ahLst/>
              <a:cxnLst/>
              <a:rect l="0" t="0" r="0" b="0"/>
              <a:pathLst>
                <a:path w="180219" h="136026">
                  <a:moveTo>
                    <a:pt x="2418" y="0"/>
                  </a:moveTo>
                  <a:lnTo>
                    <a:pt x="2418" y="0"/>
                  </a:lnTo>
                  <a:lnTo>
                    <a:pt x="5789" y="3371"/>
                  </a:lnTo>
                  <a:lnTo>
                    <a:pt x="12958" y="49514"/>
                  </a:lnTo>
                  <a:lnTo>
                    <a:pt x="12809" y="94369"/>
                  </a:lnTo>
                  <a:lnTo>
                    <a:pt x="8594" y="131431"/>
                  </a:lnTo>
                  <a:lnTo>
                    <a:pt x="7241" y="134187"/>
                  </a:lnTo>
                  <a:lnTo>
                    <a:pt x="5633" y="136025"/>
                  </a:lnTo>
                  <a:lnTo>
                    <a:pt x="3856" y="135133"/>
                  </a:lnTo>
                  <a:lnTo>
                    <a:pt x="0" y="128498"/>
                  </a:lnTo>
                  <a:lnTo>
                    <a:pt x="1578" y="114731"/>
                  </a:lnTo>
                  <a:lnTo>
                    <a:pt x="10719" y="73776"/>
                  </a:lnTo>
                  <a:lnTo>
                    <a:pt x="17186" y="44124"/>
                  </a:lnTo>
                  <a:lnTo>
                    <a:pt x="25209" y="29959"/>
                  </a:lnTo>
                  <a:lnTo>
                    <a:pt x="34420" y="21076"/>
                  </a:lnTo>
                  <a:lnTo>
                    <a:pt x="37863" y="19695"/>
                  </a:lnTo>
                  <a:lnTo>
                    <a:pt x="40865" y="19480"/>
                  </a:lnTo>
                  <a:lnTo>
                    <a:pt x="44277" y="22159"/>
                  </a:lnTo>
                  <a:lnTo>
                    <a:pt x="51831" y="32661"/>
                  </a:lnTo>
                  <a:lnTo>
                    <a:pt x="62259" y="75397"/>
                  </a:lnTo>
                  <a:lnTo>
                    <a:pt x="65195" y="89891"/>
                  </a:lnTo>
                  <a:lnTo>
                    <a:pt x="65436" y="90266"/>
                  </a:lnTo>
                  <a:lnTo>
                    <a:pt x="65597" y="89811"/>
                  </a:lnTo>
                  <a:lnTo>
                    <a:pt x="97701" y="49130"/>
                  </a:lnTo>
                  <a:lnTo>
                    <a:pt x="134796" y="13316"/>
                  </a:lnTo>
                  <a:lnTo>
                    <a:pt x="141470" y="9583"/>
                  </a:lnTo>
                  <a:lnTo>
                    <a:pt x="154530" y="7317"/>
                  </a:lnTo>
                  <a:lnTo>
                    <a:pt x="159565" y="9111"/>
                  </a:lnTo>
                  <a:lnTo>
                    <a:pt x="167041" y="16749"/>
                  </a:lnTo>
                  <a:lnTo>
                    <a:pt x="170834" y="29081"/>
                  </a:lnTo>
                  <a:lnTo>
                    <a:pt x="175482" y="76524"/>
                  </a:lnTo>
                  <a:lnTo>
                    <a:pt x="180218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225">
              <a:extLst>
                <a:ext uri="{FF2B5EF4-FFF2-40B4-BE49-F238E27FC236}">
                  <a16:creationId xmlns:a16="http://schemas.microsoft.com/office/drawing/2014/main" xmlns="" id="{A5D01C87-C287-4C3B-8A65-E53139130655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842000" y="3441700"/>
              <a:ext cx="114301" cy="155814"/>
            </a:xfrm>
            <a:custGeom>
              <a:avLst/>
              <a:gdLst/>
              <a:ahLst/>
              <a:cxnLst/>
              <a:rect l="0" t="0" r="0" b="0"/>
              <a:pathLst>
                <a:path w="114301" h="155814">
                  <a:moveTo>
                    <a:pt x="0" y="12700"/>
                  </a:moveTo>
                  <a:lnTo>
                    <a:pt x="0" y="12700"/>
                  </a:lnTo>
                  <a:lnTo>
                    <a:pt x="3371" y="16071"/>
                  </a:lnTo>
                  <a:lnTo>
                    <a:pt x="39346" y="37740"/>
                  </a:lnTo>
                  <a:lnTo>
                    <a:pt x="61988" y="63785"/>
                  </a:lnTo>
                  <a:lnTo>
                    <a:pt x="75359" y="97215"/>
                  </a:lnTo>
                  <a:lnTo>
                    <a:pt x="77048" y="130561"/>
                  </a:lnTo>
                  <a:lnTo>
                    <a:pt x="70932" y="146457"/>
                  </a:lnTo>
                  <a:lnTo>
                    <a:pt x="63275" y="155403"/>
                  </a:lnTo>
                  <a:lnTo>
                    <a:pt x="61234" y="155813"/>
                  </a:lnTo>
                  <a:lnTo>
                    <a:pt x="59873" y="154675"/>
                  </a:lnTo>
                  <a:lnTo>
                    <a:pt x="57957" y="136219"/>
                  </a:lnTo>
                  <a:lnTo>
                    <a:pt x="68859" y="91191"/>
                  </a:lnTo>
                  <a:lnTo>
                    <a:pt x="88293" y="4489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226">
              <a:extLst>
                <a:ext uri="{FF2B5EF4-FFF2-40B4-BE49-F238E27FC236}">
                  <a16:creationId xmlns:a16="http://schemas.microsoft.com/office/drawing/2014/main" xmlns="" id="{F2FB6192-B97B-4232-8140-622C08558651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746130" y="3465141"/>
              <a:ext cx="64121" cy="98508"/>
            </a:xfrm>
            <a:custGeom>
              <a:avLst/>
              <a:gdLst/>
              <a:ahLst/>
              <a:cxnLst/>
              <a:rect l="0" t="0" r="0" b="0"/>
              <a:pathLst>
                <a:path w="64121" h="98508">
                  <a:moveTo>
                    <a:pt x="57770" y="33709"/>
                  </a:moveTo>
                  <a:lnTo>
                    <a:pt x="57770" y="33709"/>
                  </a:lnTo>
                  <a:lnTo>
                    <a:pt x="57769" y="23596"/>
                  </a:lnTo>
                  <a:lnTo>
                    <a:pt x="54007" y="14868"/>
                  </a:lnTo>
                  <a:lnTo>
                    <a:pt x="47630" y="6990"/>
                  </a:lnTo>
                  <a:lnTo>
                    <a:pt x="40094" y="1138"/>
                  </a:lnTo>
                  <a:lnTo>
                    <a:pt x="35402" y="0"/>
                  </a:lnTo>
                  <a:lnTo>
                    <a:pt x="24546" y="618"/>
                  </a:lnTo>
                  <a:lnTo>
                    <a:pt x="14546" y="7008"/>
                  </a:lnTo>
                  <a:lnTo>
                    <a:pt x="9904" y="11675"/>
                  </a:lnTo>
                  <a:lnTo>
                    <a:pt x="0" y="35098"/>
                  </a:lnTo>
                  <a:lnTo>
                    <a:pt x="580" y="52435"/>
                  </a:lnTo>
                  <a:lnTo>
                    <a:pt x="2710" y="61010"/>
                  </a:lnTo>
                  <a:lnTo>
                    <a:pt x="12602" y="76181"/>
                  </a:lnTo>
                  <a:lnTo>
                    <a:pt x="25701" y="88569"/>
                  </a:lnTo>
                  <a:lnTo>
                    <a:pt x="38578" y="96426"/>
                  </a:lnTo>
                  <a:lnTo>
                    <a:pt x="47593" y="98507"/>
                  </a:lnTo>
                  <a:lnTo>
                    <a:pt x="50986" y="98074"/>
                  </a:lnTo>
                  <a:lnTo>
                    <a:pt x="58518" y="91949"/>
                  </a:lnTo>
                  <a:lnTo>
                    <a:pt x="62502" y="87353"/>
                  </a:lnTo>
                  <a:lnTo>
                    <a:pt x="63746" y="82171"/>
                  </a:lnTo>
                  <a:lnTo>
                    <a:pt x="61367" y="70770"/>
                  </a:lnTo>
                  <a:lnTo>
                    <a:pt x="46095" y="46909"/>
                  </a:lnTo>
                  <a:lnTo>
                    <a:pt x="45055" y="36989"/>
                  </a:lnTo>
                  <a:lnTo>
                    <a:pt x="47177" y="32368"/>
                  </a:lnTo>
                  <a:lnTo>
                    <a:pt x="64120" y="14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227">
              <a:extLst>
                <a:ext uri="{FF2B5EF4-FFF2-40B4-BE49-F238E27FC236}">
                  <a16:creationId xmlns:a16="http://schemas.microsoft.com/office/drawing/2014/main" xmlns="" id="{D29C2511-B07E-4C16-B0E5-834E6932991A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467869" y="3327400"/>
              <a:ext cx="221732" cy="285660"/>
            </a:xfrm>
            <a:custGeom>
              <a:avLst/>
              <a:gdLst/>
              <a:ahLst/>
              <a:cxnLst/>
              <a:rect l="0" t="0" r="0" b="0"/>
              <a:pathLst>
                <a:path w="221732" h="285660">
                  <a:moveTo>
                    <a:pt x="18531" y="95250"/>
                  </a:moveTo>
                  <a:lnTo>
                    <a:pt x="18531" y="95250"/>
                  </a:lnTo>
                  <a:lnTo>
                    <a:pt x="7597" y="84315"/>
                  </a:lnTo>
                  <a:lnTo>
                    <a:pt x="7008" y="85843"/>
                  </a:lnTo>
                  <a:lnTo>
                    <a:pt x="5986" y="122704"/>
                  </a:lnTo>
                  <a:lnTo>
                    <a:pt x="12619" y="169471"/>
                  </a:lnTo>
                  <a:lnTo>
                    <a:pt x="15904" y="203261"/>
                  </a:lnTo>
                  <a:lnTo>
                    <a:pt x="17752" y="248374"/>
                  </a:lnTo>
                  <a:lnTo>
                    <a:pt x="16419" y="276557"/>
                  </a:lnTo>
                  <a:lnTo>
                    <a:pt x="14064" y="284486"/>
                  </a:lnTo>
                  <a:lnTo>
                    <a:pt x="13436" y="285613"/>
                  </a:lnTo>
                  <a:lnTo>
                    <a:pt x="13018" y="285659"/>
                  </a:lnTo>
                  <a:lnTo>
                    <a:pt x="7277" y="249540"/>
                  </a:lnTo>
                  <a:lnTo>
                    <a:pt x="2104" y="202035"/>
                  </a:lnTo>
                  <a:lnTo>
                    <a:pt x="647" y="158938"/>
                  </a:lnTo>
                  <a:lnTo>
                    <a:pt x="0" y="115324"/>
                  </a:lnTo>
                  <a:lnTo>
                    <a:pt x="417" y="77361"/>
                  </a:lnTo>
                  <a:lnTo>
                    <a:pt x="2954" y="53433"/>
                  </a:lnTo>
                  <a:lnTo>
                    <a:pt x="6030" y="47616"/>
                  </a:lnTo>
                  <a:lnTo>
                    <a:pt x="10197" y="45150"/>
                  </a:lnTo>
                  <a:lnTo>
                    <a:pt x="15092" y="44916"/>
                  </a:lnTo>
                  <a:lnTo>
                    <a:pt x="20471" y="49700"/>
                  </a:lnTo>
                  <a:lnTo>
                    <a:pt x="46196" y="94745"/>
                  </a:lnTo>
                  <a:lnTo>
                    <a:pt x="62576" y="126070"/>
                  </a:lnTo>
                  <a:lnTo>
                    <a:pt x="81616" y="161159"/>
                  </a:lnTo>
                  <a:lnTo>
                    <a:pt x="115539" y="206501"/>
                  </a:lnTo>
                  <a:lnTo>
                    <a:pt x="142289" y="233263"/>
                  </a:lnTo>
                  <a:lnTo>
                    <a:pt x="149720" y="237353"/>
                  </a:lnTo>
                  <a:lnTo>
                    <a:pt x="163620" y="240016"/>
                  </a:lnTo>
                  <a:lnTo>
                    <a:pt x="169585" y="236916"/>
                  </a:lnTo>
                  <a:lnTo>
                    <a:pt x="179975" y="224065"/>
                  </a:lnTo>
                  <a:lnTo>
                    <a:pt x="190387" y="186882"/>
                  </a:lnTo>
                  <a:lnTo>
                    <a:pt x="197453" y="148675"/>
                  </a:lnTo>
                  <a:lnTo>
                    <a:pt x="203885" y="105589"/>
                  </a:lnTo>
                  <a:lnTo>
                    <a:pt x="206744" y="65273"/>
                  </a:lnTo>
                  <a:lnTo>
                    <a:pt x="211724" y="23730"/>
                  </a:lnTo>
                  <a:lnTo>
                    <a:pt x="215637" y="10546"/>
                  </a:lnTo>
                  <a:lnTo>
                    <a:pt x="2217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228">
              <a:extLst>
                <a:ext uri="{FF2B5EF4-FFF2-40B4-BE49-F238E27FC236}">
                  <a16:creationId xmlns:a16="http://schemas.microsoft.com/office/drawing/2014/main" xmlns="" id="{8FC759DC-5BAB-47A8-A38B-F57FE9550DD2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292107" y="3328270"/>
              <a:ext cx="244083" cy="269387"/>
            </a:xfrm>
            <a:custGeom>
              <a:avLst/>
              <a:gdLst/>
              <a:ahLst/>
              <a:cxnLst/>
              <a:rect l="0" t="0" r="0" b="0"/>
              <a:pathLst>
                <a:path w="244083" h="269387">
                  <a:moveTo>
                    <a:pt x="70593" y="170580"/>
                  </a:moveTo>
                  <a:lnTo>
                    <a:pt x="70593" y="170580"/>
                  </a:lnTo>
                  <a:lnTo>
                    <a:pt x="67222" y="163838"/>
                  </a:lnTo>
                  <a:lnTo>
                    <a:pt x="64112" y="161852"/>
                  </a:lnTo>
                  <a:lnTo>
                    <a:pt x="55013" y="159645"/>
                  </a:lnTo>
                  <a:lnTo>
                    <a:pt x="43914" y="162427"/>
                  </a:lnTo>
                  <a:lnTo>
                    <a:pt x="37989" y="165145"/>
                  </a:lnTo>
                  <a:lnTo>
                    <a:pt x="16169" y="185824"/>
                  </a:lnTo>
                  <a:lnTo>
                    <a:pt x="1943" y="214294"/>
                  </a:lnTo>
                  <a:lnTo>
                    <a:pt x="0" y="245072"/>
                  </a:lnTo>
                  <a:lnTo>
                    <a:pt x="4177" y="260368"/>
                  </a:lnTo>
                  <a:lnTo>
                    <a:pt x="7265" y="266422"/>
                  </a:lnTo>
                  <a:lnTo>
                    <a:pt x="11442" y="269046"/>
                  </a:lnTo>
                  <a:lnTo>
                    <a:pt x="16342" y="269386"/>
                  </a:lnTo>
                  <a:lnTo>
                    <a:pt x="21725" y="268200"/>
                  </a:lnTo>
                  <a:lnTo>
                    <a:pt x="31471" y="261239"/>
                  </a:lnTo>
                  <a:lnTo>
                    <a:pt x="55922" y="229208"/>
                  </a:lnTo>
                  <a:lnTo>
                    <a:pt x="61250" y="221332"/>
                  </a:lnTo>
                  <a:lnTo>
                    <a:pt x="65969" y="217830"/>
                  </a:lnTo>
                  <a:lnTo>
                    <a:pt x="68922" y="218308"/>
                  </a:lnTo>
                  <a:lnTo>
                    <a:pt x="75965" y="222602"/>
                  </a:lnTo>
                  <a:lnTo>
                    <a:pt x="98230" y="244956"/>
                  </a:lnTo>
                  <a:lnTo>
                    <a:pt x="111568" y="247616"/>
                  </a:lnTo>
                  <a:lnTo>
                    <a:pt x="126199" y="245741"/>
                  </a:lnTo>
                  <a:lnTo>
                    <a:pt x="139757" y="240203"/>
                  </a:lnTo>
                  <a:lnTo>
                    <a:pt x="166032" y="219039"/>
                  </a:lnTo>
                  <a:lnTo>
                    <a:pt x="196160" y="180313"/>
                  </a:lnTo>
                  <a:lnTo>
                    <a:pt x="215066" y="143626"/>
                  </a:lnTo>
                  <a:lnTo>
                    <a:pt x="231464" y="102156"/>
                  </a:lnTo>
                  <a:lnTo>
                    <a:pt x="243456" y="60206"/>
                  </a:lnTo>
                  <a:lnTo>
                    <a:pt x="244082" y="29332"/>
                  </a:lnTo>
                  <a:lnTo>
                    <a:pt x="241286" y="17148"/>
                  </a:lnTo>
                  <a:lnTo>
                    <a:pt x="235894" y="9025"/>
                  </a:lnTo>
                  <a:lnTo>
                    <a:pt x="228772" y="3610"/>
                  </a:lnTo>
                  <a:lnTo>
                    <a:pt x="220495" y="0"/>
                  </a:lnTo>
                  <a:lnTo>
                    <a:pt x="212156" y="1121"/>
                  </a:lnTo>
                  <a:lnTo>
                    <a:pt x="195363" y="11774"/>
                  </a:lnTo>
                  <a:lnTo>
                    <a:pt x="173414" y="54460"/>
                  </a:lnTo>
                  <a:lnTo>
                    <a:pt x="165680" y="91925"/>
                  </a:lnTo>
                  <a:lnTo>
                    <a:pt x="163653" y="130683"/>
                  </a:lnTo>
                  <a:lnTo>
                    <a:pt x="167457" y="166724"/>
                  </a:lnTo>
                  <a:lnTo>
                    <a:pt x="180901" y="208635"/>
                  </a:lnTo>
                  <a:lnTo>
                    <a:pt x="194173" y="226534"/>
                  </a:lnTo>
                  <a:lnTo>
                    <a:pt x="216643" y="246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454">
            <a:extLst>
              <a:ext uri="{FF2B5EF4-FFF2-40B4-BE49-F238E27FC236}">
                <a16:creationId xmlns:a16="http://schemas.microsoft.com/office/drawing/2014/main" xmlns="" id="{CEBB1A26-90B8-41F1-80F9-E6BFFEE06A8D}"/>
              </a:ext>
            </a:extLst>
          </p:cNvPr>
          <p:cNvGrpSpPr/>
          <p:nvPr/>
        </p:nvGrpSpPr>
        <p:grpSpPr>
          <a:xfrm>
            <a:off x="6782409" y="3327400"/>
            <a:ext cx="462942" cy="387351"/>
            <a:chOff x="6782409" y="3327400"/>
            <a:chExt cx="462942" cy="387351"/>
          </a:xfrm>
        </p:grpSpPr>
        <p:sp>
          <p:nvSpPr>
            <p:cNvPr id="167" name="SMARTInkShape-2229">
              <a:extLst>
                <a:ext uri="{FF2B5EF4-FFF2-40B4-BE49-F238E27FC236}">
                  <a16:creationId xmlns:a16="http://schemas.microsoft.com/office/drawing/2014/main" xmlns="" id="{93A2D715-B609-4F05-85D9-43979040F52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782409" y="3327400"/>
              <a:ext cx="107342" cy="374651"/>
            </a:xfrm>
            <a:custGeom>
              <a:avLst/>
              <a:gdLst/>
              <a:ahLst/>
              <a:cxnLst/>
              <a:rect l="0" t="0" r="0" b="0"/>
              <a:pathLst>
                <a:path w="107342" h="374651">
                  <a:moveTo>
                    <a:pt x="107341" y="0"/>
                  </a:moveTo>
                  <a:lnTo>
                    <a:pt x="107341" y="0"/>
                  </a:lnTo>
                  <a:lnTo>
                    <a:pt x="100599" y="0"/>
                  </a:lnTo>
                  <a:lnTo>
                    <a:pt x="86293" y="10113"/>
                  </a:lnTo>
                  <a:lnTo>
                    <a:pt x="58536" y="50111"/>
                  </a:lnTo>
                  <a:lnTo>
                    <a:pt x="41200" y="92592"/>
                  </a:lnTo>
                  <a:lnTo>
                    <a:pt x="33613" y="116761"/>
                  </a:lnTo>
                  <a:lnTo>
                    <a:pt x="26439" y="141341"/>
                  </a:lnTo>
                  <a:lnTo>
                    <a:pt x="19539" y="166194"/>
                  </a:lnTo>
                  <a:lnTo>
                    <a:pt x="12823" y="191229"/>
                  </a:lnTo>
                  <a:lnTo>
                    <a:pt x="3479" y="235979"/>
                  </a:lnTo>
                  <a:lnTo>
                    <a:pt x="0" y="256803"/>
                  </a:lnTo>
                  <a:lnTo>
                    <a:pt x="5542" y="294992"/>
                  </a:lnTo>
                  <a:lnTo>
                    <a:pt x="20469" y="327957"/>
                  </a:lnTo>
                  <a:lnTo>
                    <a:pt x="62891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230">
              <a:extLst>
                <a:ext uri="{FF2B5EF4-FFF2-40B4-BE49-F238E27FC236}">
                  <a16:creationId xmlns:a16="http://schemas.microsoft.com/office/drawing/2014/main" xmlns="" id="{6A330EB7-1C0B-43C2-A5D0-973C78713329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921500" y="3462277"/>
              <a:ext cx="234951" cy="208024"/>
            </a:xfrm>
            <a:custGeom>
              <a:avLst/>
              <a:gdLst/>
              <a:ahLst/>
              <a:cxnLst/>
              <a:rect l="0" t="0" r="0" b="0"/>
              <a:pathLst>
                <a:path w="234951" h="208024">
                  <a:moveTo>
                    <a:pt x="0" y="208023"/>
                  </a:moveTo>
                  <a:lnTo>
                    <a:pt x="0" y="208023"/>
                  </a:lnTo>
                  <a:lnTo>
                    <a:pt x="3370" y="201281"/>
                  </a:lnTo>
                  <a:lnTo>
                    <a:pt x="41442" y="159218"/>
                  </a:lnTo>
                  <a:lnTo>
                    <a:pt x="62609" y="124183"/>
                  </a:lnTo>
                  <a:lnTo>
                    <a:pt x="89028" y="76878"/>
                  </a:lnTo>
                  <a:lnTo>
                    <a:pt x="97658" y="48606"/>
                  </a:lnTo>
                  <a:lnTo>
                    <a:pt x="98437" y="24988"/>
                  </a:lnTo>
                  <a:lnTo>
                    <a:pt x="94079" y="5083"/>
                  </a:lnTo>
                  <a:lnTo>
                    <a:pt x="90236" y="763"/>
                  </a:lnTo>
                  <a:lnTo>
                    <a:pt x="85557" y="0"/>
                  </a:lnTo>
                  <a:lnTo>
                    <a:pt x="80321" y="1607"/>
                  </a:lnTo>
                  <a:lnTo>
                    <a:pt x="70741" y="12801"/>
                  </a:lnTo>
                  <a:lnTo>
                    <a:pt x="57414" y="46463"/>
                  </a:lnTo>
                  <a:lnTo>
                    <a:pt x="51623" y="78363"/>
                  </a:lnTo>
                  <a:lnTo>
                    <a:pt x="56297" y="125233"/>
                  </a:lnTo>
                  <a:lnTo>
                    <a:pt x="62885" y="148179"/>
                  </a:lnTo>
                  <a:lnTo>
                    <a:pt x="72399" y="162141"/>
                  </a:lnTo>
                  <a:lnTo>
                    <a:pt x="77898" y="166851"/>
                  </a:lnTo>
                  <a:lnTo>
                    <a:pt x="84388" y="168580"/>
                  </a:lnTo>
                  <a:lnTo>
                    <a:pt x="99124" y="166739"/>
                  </a:lnTo>
                  <a:lnTo>
                    <a:pt x="133400" y="144285"/>
                  </a:lnTo>
                  <a:lnTo>
                    <a:pt x="161351" y="110821"/>
                  </a:lnTo>
                  <a:lnTo>
                    <a:pt x="183985" y="64409"/>
                  </a:lnTo>
                  <a:lnTo>
                    <a:pt x="192724" y="46153"/>
                  </a:lnTo>
                  <a:lnTo>
                    <a:pt x="194099" y="44371"/>
                  </a:lnTo>
                  <a:lnTo>
                    <a:pt x="195015" y="43888"/>
                  </a:lnTo>
                  <a:lnTo>
                    <a:pt x="194593" y="81732"/>
                  </a:lnTo>
                  <a:lnTo>
                    <a:pt x="210367" y="125288"/>
                  </a:lnTo>
                  <a:lnTo>
                    <a:pt x="234950" y="169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231">
              <a:extLst>
                <a:ext uri="{FF2B5EF4-FFF2-40B4-BE49-F238E27FC236}">
                  <a16:creationId xmlns:a16="http://schemas.microsoft.com/office/drawing/2014/main" xmlns="" id="{30E8C742-A0DA-4B75-B3B1-44AC788ACD76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213600" y="3644900"/>
              <a:ext cx="31751" cy="69851"/>
            </a:xfrm>
            <a:custGeom>
              <a:avLst/>
              <a:gdLst/>
              <a:ahLst/>
              <a:cxnLst/>
              <a:rect l="0" t="0" r="0" b="0"/>
              <a:pathLst>
                <a:path w="31751" h="69851">
                  <a:moveTo>
                    <a:pt x="31750" y="0"/>
                  </a:moveTo>
                  <a:lnTo>
                    <a:pt x="31750" y="0"/>
                  </a:lnTo>
                  <a:lnTo>
                    <a:pt x="31750" y="3371"/>
                  </a:lnTo>
                  <a:lnTo>
                    <a:pt x="19507" y="3797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MARTInkShape-Group455">
            <a:extLst>
              <a:ext uri="{FF2B5EF4-FFF2-40B4-BE49-F238E27FC236}">
                <a16:creationId xmlns:a16="http://schemas.microsoft.com/office/drawing/2014/main" xmlns="" id="{47647E49-498D-4AF1-A823-7CD9F08471DE}"/>
              </a:ext>
            </a:extLst>
          </p:cNvPr>
          <p:cNvGrpSpPr/>
          <p:nvPr/>
        </p:nvGrpSpPr>
        <p:grpSpPr>
          <a:xfrm>
            <a:off x="7494355" y="3371850"/>
            <a:ext cx="479611" cy="355601"/>
            <a:chOff x="7494355" y="3371850"/>
            <a:chExt cx="479611" cy="355601"/>
          </a:xfrm>
        </p:grpSpPr>
        <p:sp>
          <p:nvSpPr>
            <p:cNvPr id="171" name="SMARTInkShape-2232">
              <a:extLst>
                <a:ext uri="{FF2B5EF4-FFF2-40B4-BE49-F238E27FC236}">
                  <a16:creationId xmlns:a16="http://schemas.microsoft.com/office/drawing/2014/main" xmlns="" id="{505953D9-CECA-40AC-8C1B-399D439F5ABB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494355" y="3563494"/>
              <a:ext cx="246296" cy="106195"/>
            </a:xfrm>
            <a:custGeom>
              <a:avLst/>
              <a:gdLst/>
              <a:ahLst/>
              <a:cxnLst/>
              <a:rect l="0" t="0" r="0" b="0"/>
              <a:pathLst>
                <a:path w="246296" h="106195">
                  <a:moveTo>
                    <a:pt x="55795" y="11556"/>
                  </a:moveTo>
                  <a:lnTo>
                    <a:pt x="55795" y="11556"/>
                  </a:lnTo>
                  <a:lnTo>
                    <a:pt x="61570" y="6486"/>
                  </a:lnTo>
                  <a:lnTo>
                    <a:pt x="71696" y="1430"/>
                  </a:lnTo>
                  <a:lnTo>
                    <a:pt x="79560" y="0"/>
                  </a:lnTo>
                  <a:lnTo>
                    <a:pt x="82927" y="1030"/>
                  </a:lnTo>
                  <a:lnTo>
                    <a:pt x="88550" y="5937"/>
                  </a:lnTo>
                  <a:lnTo>
                    <a:pt x="85875" y="20347"/>
                  </a:lnTo>
                  <a:lnTo>
                    <a:pt x="70281" y="60722"/>
                  </a:lnTo>
                  <a:lnTo>
                    <a:pt x="47700" y="88761"/>
                  </a:lnTo>
                  <a:lnTo>
                    <a:pt x="25409" y="104831"/>
                  </a:lnTo>
                  <a:lnTo>
                    <a:pt x="18604" y="106194"/>
                  </a:lnTo>
                  <a:lnTo>
                    <a:pt x="5399" y="103947"/>
                  </a:lnTo>
                  <a:lnTo>
                    <a:pt x="1736" y="99961"/>
                  </a:lnTo>
                  <a:lnTo>
                    <a:pt x="0" y="94482"/>
                  </a:lnTo>
                  <a:lnTo>
                    <a:pt x="659" y="80162"/>
                  </a:lnTo>
                  <a:lnTo>
                    <a:pt x="5655" y="62038"/>
                  </a:lnTo>
                  <a:lnTo>
                    <a:pt x="20105" y="45987"/>
                  </a:lnTo>
                  <a:lnTo>
                    <a:pt x="59566" y="23169"/>
                  </a:lnTo>
                  <a:lnTo>
                    <a:pt x="94865" y="9662"/>
                  </a:lnTo>
                  <a:lnTo>
                    <a:pt x="129368" y="3658"/>
                  </a:lnTo>
                  <a:lnTo>
                    <a:pt x="173785" y="279"/>
                  </a:lnTo>
                  <a:lnTo>
                    <a:pt x="220753" y="4069"/>
                  </a:lnTo>
                  <a:lnTo>
                    <a:pt x="246295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233">
              <a:extLst>
                <a:ext uri="{FF2B5EF4-FFF2-40B4-BE49-F238E27FC236}">
                  <a16:creationId xmlns:a16="http://schemas.microsoft.com/office/drawing/2014/main" xmlns="" id="{46CC1AFC-D0A6-4524-939A-0396364F608B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741005" y="3411356"/>
              <a:ext cx="145696" cy="93845"/>
            </a:xfrm>
            <a:custGeom>
              <a:avLst/>
              <a:gdLst/>
              <a:ahLst/>
              <a:cxnLst/>
              <a:rect l="0" t="0" r="0" b="0"/>
              <a:pathLst>
                <a:path w="145696" h="93845">
                  <a:moveTo>
                    <a:pt x="12345" y="17644"/>
                  </a:moveTo>
                  <a:lnTo>
                    <a:pt x="12345" y="17644"/>
                  </a:lnTo>
                  <a:lnTo>
                    <a:pt x="12345" y="10902"/>
                  </a:lnTo>
                  <a:lnTo>
                    <a:pt x="13756" y="8210"/>
                  </a:lnTo>
                  <a:lnTo>
                    <a:pt x="19086" y="3338"/>
                  </a:lnTo>
                  <a:lnTo>
                    <a:pt x="36764" y="0"/>
                  </a:lnTo>
                  <a:lnTo>
                    <a:pt x="48127" y="2981"/>
                  </a:lnTo>
                  <a:lnTo>
                    <a:pt x="53133" y="5752"/>
                  </a:lnTo>
                  <a:lnTo>
                    <a:pt x="56470" y="9010"/>
                  </a:lnTo>
                  <a:lnTo>
                    <a:pt x="60179" y="16394"/>
                  </a:lnTo>
                  <a:lnTo>
                    <a:pt x="56182" y="28142"/>
                  </a:lnTo>
                  <a:lnTo>
                    <a:pt x="46645" y="41360"/>
                  </a:lnTo>
                  <a:lnTo>
                    <a:pt x="178" y="75508"/>
                  </a:lnTo>
                  <a:lnTo>
                    <a:pt x="0" y="78092"/>
                  </a:lnTo>
                  <a:lnTo>
                    <a:pt x="1999" y="80520"/>
                  </a:lnTo>
                  <a:lnTo>
                    <a:pt x="5448" y="82845"/>
                  </a:lnTo>
                  <a:lnTo>
                    <a:pt x="42811" y="90940"/>
                  </a:lnTo>
                  <a:lnTo>
                    <a:pt x="86361" y="92983"/>
                  </a:lnTo>
                  <a:lnTo>
                    <a:pt x="145695" y="93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234">
              <a:extLst>
                <a:ext uri="{FF2B5EF4-FFF2-40B4-BE49-F238E27FC236}">
                  <a16:creationId xmlns:a16="http://schemas.microsoft.com/office/drawing/2014/main" xmlns="" id="{A3A273AD-3981-48A5-AB06-A1A83D472370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791450" y="3371850"/>
              <a:ext cx="182516" cy="355601"/>
            </a:xfrm>
            <a:custGeom>
              <a:avLst/>
              <a:gdLst/>
              <a:ahLst/>
              <a:cxnLst/>
              <a:rect l="0" t="0" r="0" b="0"/>
              <a:pathLst>
                <a:path w="182516" h="355601">
                  <a:moveTo>
                    <a:pt x="158750" y="0"/>
                  </a:moveTo>
                  <a:lnTo>
                    <a:pt x="158750" y="0"/>
                  </a:lnTo>
                  <a:lnTo>
                    <a:pt x="167539" y="35156"/>
                  </a:lnTo>
                  <a:lnTo>
                    <a:pt x="174651" y="66425"/>
                  </a:lnTo>
                  <a:lnTo>
                    <a:pt x="182515" y="108545"/>
                  </a:lnTo>
                  <a:lnTo>
                    <a:pt x="179425" y="155486"/>
                  </a:lnTo>
                  <a:lnTo>
                    <a:pt x="174650" y="179857"/>
                  </a:lnTo>
                  <a:lnTo>
                    <a:pt x="166527" y="203866"/>
                  </a:lnTo>
                  <a:lnTo>
                    <a:pt x="144333" y="251238"/>
                  </a:lnTo>
                  <a:lnTo>
                    <a:pt x="112361" y="288756"/>
                  </a:lnTo>
                  <a:lnTo>
                    <a:pt x="75338" y="317425"/>
                  </a:lnTo>
                  <a:lnTo>
                    <a:pt x="37716" y="337222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456">
            <a:extLst>
              <a:ext uri="{FF2B5EF4-FFF2-40B4-BE49-F238E27FC236}">
                <a16:creationId xmlns:a16="http://schemas.microsoft.com/office/drawing/2014/main" xmlns="" id="{3351F1A8-E8D1-43B8-B66F-C70AC2123DA0}"/>
              </a:ext>
            </a:extLst>
          </p:cNvPr>
          <p:cNvGrpSpPr/>
          <p:nvPr/>
        </p:nvGrpSpPr>
        <p:grpSpPr>
          <a:xfrm>
            <a:off x="6930829" y="3829933"/>
            <a:ext cx="270072" cy="505974"/>
            <a:chOff x="6930829" y="3829933"/>
            <a:chExt cx="270072" cy="505974"/>
          </a:xfrm>
        </p:grpSpPr>
        <p:sp>
          <p:nvSpPr>
            <p:cNvPr id="175" name="SMARTInkShape-2235">
              <a:extLst>
                <a:ext uri="{FF2B5EF4-FFF2-40B4-BE49-F238E27FC236}">
                  <a16:creationId xmlns:a16="http://schemas.microsoft.com/office/drawing/2014/main" xmlns="" id="{BA4A5025-768E-4E2A-BE45-278A8B087FD7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930829" y="3829933"/>
              <a:ext cx="263722" cy="5468"/>
            </a:xfrm>
            <a:custGeom>
              <a:avLst/>
              <a:gdLst/>
              <a:ahLst/>
              <a:cxnLst/>
              <a:rect l="0" t="0" r="0" b="0"/>
              <a:pathLst>
                <a:path w="263722" h="5468">
                  <a:moveTo>
                    <a:pt x="3371" y="5467"/>
                  </a:moveTo>
                  <a:lnTo>
                    <a:pt x="3371" y="5467"/>
                  </a:lnTo>
                  <a:lnTo>
                    <a:pt x="0" y="5467"/>
                  </a:lnTo>
                  <a:lnTo>
                    <a:pt x="33187" y="3585"/>
                  </a:lnTo>
                  <a:lnTo>
                    <a:pt x="73067" y="1103"/>
                  </a:lnTo>
                  <a:lnTo>
                    <a:pt x="98518" y="441"/>
                  </a:lnTo>
                  <a:lnTo>
                    <a:pt x="126068" y="0"/>
                  </a:lnTo>
                  <a:lnTo>
                    <a:pt x="151491" y="411"/>
                  </a:lnTo>
                  <a:lnTo>
                    <a:pt x="198554" y="2749"/>
                  </a:lnTo>
                  <a:lnTo>
                    <a:pt x="241119" y="4662"/>
                  </a:lnTo>
                  <a:lnTo>
                    <a:pt x="263721" y="54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236">
              <a:extLst>
                <a:ext uri="{FF2B5EF4-FFF2-40B4-BE49-F238E27FC236}">
                  <a16:creationId xmlns:a16="http://schemas.microsoft.com/office/drawing/2014/main" xmlns="" id="{847A27D7-7C07-48EB-9D5E-2D0DCB1E555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971690" y="3848100"/>
              <a:ext cx="229211" cy="25401"/>
            </a:xfrm>
            <a:custGeom>
              <a:avLst/>
              <a:gdLst/>
              <a:ahLst/>
              <a:cxnLst/>
              <a:rect l="0" t="0" r="0" b="0"/>
              <a:pathLst>
                <a:path w="229211" h="25401">
                  <a:moveTo>
                    <a:pt x="57760" y="0"/>
                  </a:moveTo>
                  <a:lnTo>
                    <a:pt x="57760" y="0"/>
                  </a:lnTo>
                  <a:lnTo>
                    <a:pt x="17073" y="5069"/>
                  </a:lnTo>
                  <a:lnTo>
                    <a:pt x="1811" y="8838"/>
                  </a:lnTo>
                  <a:lnTo>
                    <a:pt x="0" y="10125"/>
                  </a:lnTo>
                  <a:lnTo>
                    <a:pt x="1615" y="10983"/>
                  </a:lnTo>
                  <a:lnTo>
                    <a:pt x="44710" y="15732"/>
                  </a:lnTo>
                  <a:lnTo>
                    <a:pt x="88884" y="17575"/>
                  </a:lnTo>
                  <a:lnTo>
                    <a:pt x="114492" y="18066"/>
                  </a:lnTo>
                  <a:lnTo>
                    <a:pt x="161761" y="20494"/>
                  </a:lnTo>
                  <a:lnTo>
                    <a:pt x="229210" y="25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237">
              <a:extLst>
                <a:ext uri="{FF2B5EF4-FFF2-40B4-BE49-F238E27FC236}">
                  <a16:creationId xmlns:a16="http://schemas.microsoft.com/office/drawing/2014/main" xmlns="" id="{97BF04D6-D022-4AEA-93DA-70C4C5971BB6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016750" y="4028421"/>
              <a:ext cx="131259" cy="200680"/>
            </a:xfrm>
            <a:custGeom>
              <a:avLst/>
              <a:gdLst/>
              <a:ahLst/>
              <a:cxnLst/>
              <a:rect l="0" t="0" r="0" b="0"/>
              <a:pathLst>
                <a:path w="131259" h="200680">
                  <a:moveTo>
                    <a:pt x="0" y="41929"/>
                  </a:moveTo>
                  <a:lnTo>
                    <a:pt x="0" y="41929"/>
                  </a:lnTo>
                  <a:lnTo>
                    <a:pt x="705" y="27426"/>
                  </a:lnTo>
                  <a:lnTo>
                    <a:pt x="3370" y="18785"/>
                  </a:lnTo>
                  <a:lnTo>
                    <a:pt x="12209" y="5987"/>
                  </a:lnTo>
                  <a:lnTo>
                    <a:pt x="25417" y="1260"/>
                  </a:lnTo>
                  <a:lnTo>
                    <a:pt x="33878" y="0"/>
                  </a:lnTo>
                  <a:lnTo>
                    <a:pt x="69383" y="8339"/>
                  </a:lnTo>
                  <a:lnTo>
                    <a:pt x="107811" y="27586"/>
                  </a:lnTo>
                  <a:lnTo>
                    <a:pt x="123882" y="43080"/>
                  </a:lnTo>
                  <a:lnTo>
                    <a:pt x="129153" y="51163"/>
                  </a:lnTo>
                  <a:lnTo>
                    <a:pt x="131258" y="60079"/>
                  </a:lnTo>
                  <a:lnTo>
                    <a:pt x="129832" y="79394"/>
                  </a:lnTo>
                  <a:lnTo>
                    <a:pt x="120733" y="95975"/>
                  </a:lnTo>
                  <a:lnTo>
                    <a:pt x="84438" y="141932"/>
                  </a:lnTo>
                  <a:lnTo>
                    <a:pt x="63043" y="175069"/>
                  </a:lnTo>
                  <a:lnTo>
                    <a:pt x="57150" y="2006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238">
              <a:extLst>
                <a:ext uri="{FF2B5EF4-FFF2-40B4-BE49-F238E27FC236}">
                  <a16:creationId xmlns:a16="http://schemas.microsoft.com/office/drawing/2014/main" xmlns="" id="{C22FF470-B964-4BFC-A3A7-B756EB99DB73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086600" y="4324350"/>
              <a:ext cx="28071" cy="11557"/>
            </a:xfrm>
            <a:custGeom>
              <a:avLst/>
              <a:gdLst/>
              <a:ahLst/>
              <a:cxnLst/>
              <a:rect l="0" t="0" r="0" b="0"/>
              <a:pathLst>
                <a:path w="28071" h="11557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705" y="10125"/>
                  </a:lnTo>
                  <a:lnTo>
                    <a:pt x="1881" y="10984"/>
                  </a:lnTo>
                  <a:lnTo>
                    <a:pt x="3370" y="11556"/>
                  </a:lnTo>
                  <a:lnTo>
                    <a:pt x="8788" y="10310"/>
                  </a:lnTo>
                  <a:lnTo>
                    <a:pt x="25057" y="4816"/>
                  </a:lnTo>
                  <a:lnTo>
                    <a:pt x="28070" y="2846"/>
                  </a:lnTo>
                  <a:lnTo>
                    <a:pt x="27884" y="3308"/>
                  </a:lnTo>
                  <a:lnTo>
                    <a:pt x="27056" y="4322"/>
                  </a:lnTo>
                  <a:lnTo>
                    <a:pt x="24254" y="5449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457">
            <a:extLst>
              <a:ext uri="{FF2B5EF4-FFF2-40B4-BE49-F238E27FC236}">
                <a16:creationId xmlns:a16="http://schemas.microsoft.com/office/drawing/2014/main" xmlns="" id="{3BDEBCD8-FA18-4B2B-ABF5-C5E8774A7E0D}"/>
              </a:ext>
            </a:extLst>
          </p:cNvPr>
          <p:cNvGrpSpPr/>
          <p:nvPr/>
        </p:nvGrpSpPr>
        <p:grpSpPr>
          <a:xfrm>
            <a:off x="7559479" y="3841827"/>
            <a:ext cx="285418" cy="595991"/>
            <a:chOff x="7559479" y="3841827"/>
            <a:chExt cx="285418" cy="595991"/>
          </a:xfrm>
        </p:grpSpPr>
        <p:sp>
          <p:nvSpPr>
            <p:cNvPr id="180" name="SMARTInkShape-2239">
              <a:extLst>
                <a:ext uri="{FF2B5EF4-FFF2-40B4-BE49-F238E27FC236}">
                  <a16:creationId xmlns:a16="http://schemas.microsoft.com/office/drawing/2014/main" xmlns="" id="{D93C08AE-6CF1-4354-978D-179013E7ADB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559479" y="3841827"/>
              <a:ext cx="244672" cy="6274"/>
            </a:xfrm>
            <a:custGeom>
              <a:avLst/>
              <a:gdLst/>
              <a:ahLst/>
              <a:cxnLst/>
              <a:rect l="0" t="0" r="0" b="0"/>
              <a:pathLst>
                <a:path w="244672" h="6274">
                  <a:moveTo>
                    <a:pt x="3371" y="6273"/>
                  </a:moveTo>
                  <a:lnTo>
                    <a:pt x="3371" y="6273"/>
                  </a:lnTo>
                  <a:lnTo>
                    <a:pt x="0" y="6273"/>
                  </a:lnTo>
                  <a:lnTo>
                    <a:pt x="418" y="5567"/>
                  </a:lnTo>
                  <a:lnTo>
                    <a:pt x="4645" y="2902"/>
                  </a:lnTo>
                  <a:lnTo>
                    <a:pt x="18331" y="806"/>
                  </a:lnTo>
                  <a:lnTo>
                    <a:pt x="56016" y="184"/>
                  </a:lnTo>
                  <a:lnTo>
                    <a:pt x="97089" y="39"/>
                  </a:lnTo>
                  <a:lnTo>
                    <a:pt x="120882" y="0"/>
                  </a:lnTo>
                  <a:lnTo>
                    <a:pt x="145212" y="680"/>
                  </a:lnTo>
                  <a:lnTo>
                    <a:pt x="169898" y="1839"/>
                  </a:lnTo>
                  <a:lnTo>
                    <a:pt x="211439" y="4302"/>
                  </a:lnTo>
                  <a:lnTo>
                    <a:pt x="244671" y="62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240">
              <a:extLst>
                <a:ext uri="{FF2B5EF4-FFF2-40B4-BE49-F238E27FC236}">
                  <a16:creationId xmlns:a16="http://schemas.microsoft.com/office/drawing/2014/main" xmlns="" id="{1325D055-11AE-456D-900F-9531E2C7665D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582451" y="3892550"/>
              <a:ext cx="196300" cy="21016"/>
            </a:xfrm>
            <a:custGeom>
              <a:avLst/>
              <a:gdLst/>
              <a:ahLst/>
              <a:cxnLst/>
              <a:rect l="0" t="0" r="0" b="0"/>
              <a:pathLst>
                <a:path w="196300" h="21016">
                  <a:moveTo>
                    <a:pt x="18499" y="0"/>
                  </a:moveTo>
                  <a:lnTo>
                    <a:pt x="18499" y="0"/>
                  </a:lnTo>
                  <a:lnTo>
                    <a:pt x="5015" y="6742"/>
                  </a:lnTo>
                  <a:lnTo>
                    <a:pt x="1748" y="9434"/>
                  </a:lnTo>
                  <a:lnTo>
                    <a:pt x="276" y="11933"/>
                  </a:lnTo>
                  <a:lnTo>
                    <a:pt x="0" y="14305"/>
                  </a:lnTo>
                  <a:lnTo>
                    <a:pt x="10982" y="18823"/>
                  </a:lnTo>
                  <a:lnTo>
                    <a:pt x="19838" y="21015"/>
                  </a:lnTo>
                  <a:lnTo>
                    <a:pt x="54136" y="19688"/>
                  </a:lnTo>
                  <a:lnTo>
                    <a:pt x="99249" y="16511"/>
                  </a:lnTo>
                  <a:lnTo>
                    <a:pt x="123132" y="16652"/>
                  </a:lnTo>
                  <a:lnTo>
                    <a:pt x="163781" y="17984"/>
                  </a:lnTo>
                  <a:lnTo>
                    <a:pt x="196299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241">
              <a:extLst>
                <a:ext uri="{FF2B5EF4-FFF2-40B4-BE49-F238E27FC236}">
                  <a16:creationId xmlns:a16="http://schemas.microsoft.com/office/drawing/2014/main" xmlns="" id="{62B14300-47EE-414F-A816-1672C70D854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734300" y="4110117"/>
              <a:ext cx="110597" cy="188834"/>
            </a:xfrm>
            <a:custGeom>
              <a:avLst/>
              <a:gdLst/>
              <a:ahLst/>
              <a:cxnLst/>
              <a:rect l="0" t="0" r="0" b="0"/>
              <a:pathLst>
                <a:path w="110597" h="188834">
                  <a:moveTo>
                    <a:pt x="0" y="23733"/>
                  </a:moveTo>
                  <a:lnTo>
                    <a:pt x="0" y="23733"/>
                  </a:lnTo>
                  <a:lnTo>
                    <a:pt x="3370" y="13620"/>
                  </a:lnTo>
                  <a:lnTo>
                    <a:pt x="10670" y="6774"/>
                  </a:lnTo>
                  <a:lnTo>
                    <a:pt x="15580" y="3960"/>
                  </a:lnTo>
                  <a:lnTo>
                    <a:pt x="42716" y="0"/>
                  </a:lnTo>
                  <a:lnTo>
                    <a:pt x="74195" y="5569"/>
                  </a:lnTo>
                  <a:lnTo>
                    <a:pt x="91536" y="16130"/>
                  </a:lnTo>
                  <a:lnTo>
                    <a:pt x="99124" y="22898"/>
                  </a:lnTo>
                  <a:lnTo>
                    <a:pt x="107555" y="37943"/>
                  </a:lnTo>
                  <a:lnTo>
                    <a:pt x="110596" y="54037"/>
                  </a:lnTo>
                  <a:lnTo>
                    <a:pt x="109596" y="70598"/>
                  </a:lnTo>
                  <a:lnTo>
                    <a:pt x="94953" y="99159"/>
                  </a:lnTo>
                  <a:lnTo>
                    <a:pt x="58435" y="138976"/>
                  </a:lnTo>
                  <a:lnTo>
                    <a:pt x="28355" y="172936"/>
                  </a:lnTo>
                  <a:lnTo>
                    <a:pt x="28780" y="175413"/>
                  </a:lnTo>
                  <a:lnTo>
                    <a:pt x="38100" y="1888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242">
              <a:extLst>
                <a:ext uri="{FF2B5EF4-FFF2-40B4-BE49-F238E27FC236}">
                  <a16:creationId xmlns:a16="http://schemas.microsoft.com/office/drawing/2014/main" xmlns="" id="{DC39DF52-E1B4-4602-910A-43C6FD649A2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707361" y="4400550"/>
              <a:ext cx="58690" cy="37268"/>
            </a:xfrm>
            <a:custGeom>
              <a:avLst/>
              <a:gdLst/>
              <a:ahLst/>
              <a:cxnLst/>
              <a:rect l="0" t="0" r="0" b="0"/>
              <a:pathLst>
                <a:path w="58690" h="37268">
                  <a:moveTo>
                    <a:pt x="58689" y="0"/>
                  </a:moveTo>
                  <a:lnTo>
                    <a:pt x="58689" y="0"/>
                  </a:lnTo>
                  <a:lnTo>
                    <a:pt x="12400" y="28611"/>
                  </a:lnTo>
                  <a:lnTo>
                    <a:pt x="289" y="35289"/>
                  </a:lnTo>
                  <a:lnTo>
                    <a:pt x="0" y="36226"/>
                  </a:lnTo>
                  <a:lnTo>
                    <a:pt x="1218" y="36850"/>
                  </a:lnTo>
                  <a:lnTo>
                    <a:pt x="3442" y="37267"/>
                  </a:lnTo>
                  <a:lnTo>
                    <a:pt x="45989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5" name="SMARTInkShape-2243">
            <a:extLst>
              <a:ext uri="{FF2B5EF4-FFF2-40B4-BE49-F238E27FC236}">
                <a16:creationId xmlns:a16="http://schemas.microsoft.com/office/drawing/2014/main" xmlns="" id="{48802248-6596-447F-965A-05D8C19D905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763644" y="5149850"/>
            <a:ext cx="316357" cy="139701"/>
          </a:xfrm>
          <a:custGeom>
            <a:avLst/>
            <a:gdLst/>
            <a:ahLst/>
            <a:cxnLst/>
            <a:rect l="0" t="0" r="0" b="0"/>
            <a:pathLst>
              <a:path w="316357" h="139701">
                <a:moveTo>
                  <a:pt x="11556" y="139700"/>
                </a:moveTo>
                <a:lnTo>
                  <a:pt x="11556" y="139700"/>
                </a:lnTo>
                <a:lnTo>
                  <a:pt x="8185" y="139700"/>
                </a:lnTo>
                <a:lnTo>
                  <a:pt x="4648" y="137818"/>
                </a:lnTo>
                <a:lnTo>
                  <a:pt x="2717" y="136329"/>
                </a:lnTo>
                <a:lnTo>
                  <a:pt x="572" y="127148"/>
                </a:lnTo>
                <a:lnTo>
                  <a:pt x="0" y="120748"/>
                </a:lnTo>
                <a:lnTo>
                  <a:pt x="9308" y="91517"/>
                </a:lnTo>
                <a:lnTo>
                  <a:pt x="32213" y="59415"/>
                </a:lnTo>
                <a:lnTo>
                  <a:pt x="57971" y="37674"/>
                </a:lnTo>
                <a:lnTo>
                  <a:pt x="66488" y="34994"/>
                </a:lnTo>
                <a:lnTo>
                  <a:pt x="83478" y="35779"/>
                </a:lnTo>
                <a:lnTo>
                  <a:pt x="112280" y="50897"/>
                </a:lnTo>
                <a:lnTo>
                  <a:pt x="152912" y="84947"/>
                </a:lnTo>
                <a:lnTo>
                  <a:pt x="185084" y="107874"/>
                </a:lnTo>
                <a:lnTo>
                  <a:pt x="190741" y="110016"/>
                </a:lnTo>
                <a:lnTo>
                  <a:pt x="196629" y="109328"/>
                </a:lnTo>
                <a:lnTo>
                  <a:pt x="208816" y="102918"/>
                </a:lnTo>
                <a:lnTo>
                  <a:pt x="246542" y="60570"/>
                </a:lnTo>
                <a:lnTo>
                  <a:pt x="287299" y="14312"/>
                </a:lnTo>
                <a:lnTo>
                  <a:pt x="316356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2" name="SMARTInkShape-Group459">
            <a:extLst>
              <a:ext uri="{FF2B5EF4-FFF2-40B4-BE49-F238E27FC236}">
                <a16:creationId xmlns:a16="http://schemas.microsoft.com/office/drawing/2014/main" xmlns="" id="{6A9AC10A-1FE1-47A2-A798-F19186BDB971}"/>
              </a:ext>
            </a:extLst>
          </p:cNvPr>
          <p:cNvGrpSpPr/>
          <p:nvPr/>
        </p:nvGrpSpPr>
        <p:grpSpPr>
          <a:xfrm>
            <a:off x="5372396" y="5032284"/>
            <a:ext cx="1085555" cy="416017"/>
            <a:chOff x="5372396" y="5032284"/>
            <a:chExt cx="1085555" cy="416017"/>
          </a:xfrm>
        </p:grpSpPr>
        <p:sp>
          <p:nvSpPr>
            <p:cNvPr id="186" name="SMARTInkShape-2244">
              <a:extLst>
                <a:ext uri="{FF2B5EF4-FFF2-40B4-BE49-F238E27FC236}">
                  <a16:creationId xmlns:a16="http://schemas.microsoft.com/office/drawing/2014/main" xmlns="" id="{A7171816-E8E5-4242-9EE5-57AD1BE26D6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372396" y="5077971"/>
              <a:ext cx="317205" cy="316294"/>
            </a:xfrm>
            <a:custGeom>
              <a:avLst/>
              <a:gdLst/>
              <a:ahLst/>
              <a:cxnLst/>
              <a:rect l="0" t="0" r="0" b="0"/>
              <a:pathLst>
                <a:path w="317205" h="316294">
                  <a:moveTo>
                    <a:pt x="18754" y="84579"/>
                  </a:moveTo>
                  <a:lnTo>
                    <a:pt x="18754" y="84579"/>
                  </a:lnTo>
                  <a:lnTo>
                    <a:pt x="22125" y="91321"/>
                  </a:lnTo>
                  <a:lnTo>
                    <a:pt x="15082" y="134411"/>
                  </a:lnTo>
                  <a:lnTo>
                    <a:pt x="10536" y="172108"/>
                  </a:lnTo>
                  <a:lnTo>
                    <a:pt x="8046" y="212851"/>
                  </a:lnTo>
                  <a:lnTo>
                    <a:pt x="6234" y="250950"/>
                  </a:lnTo>
                  <a:lnTo>
                    <a:pt x="1203" y="298509"/>
                  </a:lnTo>
                  <a:lnTo>
                    <a:pt x="0" y="315377"/>
                  </a:lnTo>
                  <a:lnTo>
                    <a:pt x="3506" y="278182"/>
                  </a:lnTo>
                  <a:lnTo>
                    <a:pt x="11272" y="236947"/>
                  </a:lnTo>
                  <a:lnTo>
                    <a:pt x="17294" y="210146"/>
                  </a:lnTo>
                  <a:lnTo>
                    <a:pt x="24131" y="180991"/>
                  </a:lnTo>
                  <a:lnTo>
                    <a:pt x="31511" y="150970"/>
                  </a:lnTo>
                  <a:lnTo>
                    <a:pt x="39253" y="120373"/>
                  </a:lnTo>
                  <a:lnTo>
                    <a:pt x="47236" y="89392"/>
                  </a:lnTo>
                  <a:lnTo>
                    <a:pt x="61752" y="45560"/>
                  </a:lnTo>
                  <a:lnTo>
                    <a:pt x="75259" y="17144"/>
                  </a:lnTo>
                  <a:lnTo>
                    <a:pt x="88317" y="2161"/>
                  </a:lnTo>
                  <a:lnTo>
                    <a:pt x="94763" y="0"/>
                  </a:lnTo>
                  <a:lnTo>
                    <a:pt x="101176" y="676"/>
                  </a:lnTo>
                  <a:lnTo>
                    <a:pt x="107569" y="3244"/>
                  </a:lnTo>
                  <a:lnTo>
                    <a:pt x="130050" y="30454"/>
                  </a:lnTo>
                  <a:lnTo>
                    <a:pt x="142537" y="69226"/>
                  </a:lnTo>
                  <a:lnTo>
                    <a:pt x="147843" y="93394"/>
                  </a:lnTo>
                  <a:lnTo>
                    <a:pt x="152791" y="119383"/>
                  </a:lnTo>
                  <a:lnTo>
                    <a:pt x="157501" y="146587"/>
                  </a:lnTo>
                  <a:lnTo>
                    <a:pt x="162052" y="174601"/>
                  </a:lnTo>
                  <a:lnTo>
                    <a:pt x="165792" y="199627"/>
                  </a:lnTo>
                  <a:lnTo>
                    <a:pt x="171828" y="244367"/>
                  </a:lnTo>
                  <a:lnTo>
                    <a:pt x="179193" y="291771"/>
                  </a:lnTo>
                  <a:lnTo>
                    <a:pt x="185545" y="309074"/>
                  </a:lnTo>
                  <a:lnTo>
                    <a:pt x="189215" y="314675"/>
                  </a:lnTo>
                  <a:lnTo>
                    <a:pt x="192367" y="316293"/>
                  </a:lnTo>
                  <a:lnTo>
                    <a:pt x="195173" y="315256"/>
                  </a:lnTo>
                  <a:lnTo>
                    <a:pt x="218232" y="278154"/>
                  </a:lnTo>
                  <a:lnTo>
                    <a:pt x="232999" y="234112"/>
                  </a:lnTo>
                  <a:lnTo>
                    <a:pt x="239901" y="207551"/>
                  </a:lnTo>
                  <a:lnTo>
                    <a:pt x="247324" y="179965"/>
                  </a:lnTo>
                  <a:lnTo>
                    <a:pt x="255095" y="151698"/>
                  </a:lnTo>
                  <a:lnTo>
                    <a:pt x="263098" y="122975"/>
                  </a:lnTo>
                  <a:lnTo>
                    <a:pt x="277635" y="76009"/>
                  </a:lnTo>
                  <a:lnTo>
                    <a:pt x="293956" y="29123"/>
                  </a:lnTo>
                  <a:lnTo>
                    <a:pt x="301227" y="14071"/>
                  </a:lnTo>
                  <a:lnTo>
                    <a:pt x="317204" y="2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245">
              <a:extLst>
                <a:ext uri="{FF2B5EF4-FFF2-40B4-BE49-F238E27FC236}">
                  <a16:creationId xmlns:a16="http://schemas.microsoft.com/office/drawing/2014/main" xmlns="" id="{3235B467-DE17-4232-A3C6-5DD5D5A1EC79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703823" y="5220463"/>
              <a:ext cx="106428" cy="190007"/>
            </a:xfrm>
            <a:custGeom>
              <a:avLst/>
              <a:gdLst/>
              <a:ahLst/>
              <a:cxnLst/>
              <a:rect l="0" t="0" r="0" b="0"/>
              <a:pathLst>
                <a:path w="106428" h="190007">
                  <a:moveTo>
                    <a:pt x="106427" y="56387"/>
                  </a:moveTo>
                  <a:lnTo>
                    <a:pt x="106427" y="56387"/>
                  </a:lnTo>
                  <a:lnTo>
                    <a:pt x="97638" y="30639"/>
                  </a:lnTo>
                  <a:lnTo>
                    <a:pt x="79291" y="5518"/>
                  </a:lnTo>
                  <a:lnTo>
                    <a:pt x="73520" y="2014"/>
                  </a:lnTo>
                  <a:lnTo>
                    <a:pt x="61463" y="0"/>
                  </a:lnTo>
                  <a:lnTo>
                    <a:pt x="47167" y="7102"/>
                  </a:lnTo>
                  <a:lnTo>
                    <a:pt x="31405" y="21783"/>
                  </a:lnTo>
                  <a:lnTo>
                    <a:pt x="8782" y="58520"/>
                  </a:lnTo>
                  <a:lnTo>
                    <a:pt x="0" y="88849"/>
                  </a:lnTo>
                  <a:lnTo>
                    <a:pt x="1201" y="134287"/>
                  </a:lnTo>
                  <a:lnTo>
                    <a:pt x="13866" y="168917"/>
                  </a:lnTo>
                  <a:lnTo>
                    <a:pt x="25072" y="182365"/>
                  </a:lnTo>
                  <a:lnTo>
                    <a:pt x="31023" y="186939"/>
                  </a:lnTo>
                  <a:lnTo>
                    <a:pt x="37108" y="189283"/>
                  </a:lnTo>
                  <a:lnTo>
                    <a:pt x="49513" y="190006"/>
                  </a:lnTo>
                  <a:lnTo>
                    <a:pt x="54373" y="186388"/>
                  </a:lnTo>
                  <a:lnTo>
                    <a:pt x="61655" y="172962"/>
                  </a:lnTo>
                  <a:lnTo>
                    <a:pt x="67008" y="125458"/>
                  </a:lnTo>
                  <a:lnTo>
                    <a:pt x="68327" y="690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246">
              <a:extLst>
                <a:ext uri="{FF2B5EF4-FFF2-40B4-BE49-F238E27FC236}">
                  <a16:creationId xmlns:a16="http://schemas.microsoft.com/office/drawing/2014/main" xmlns="" id="{86C5399A-3F8A-45D4-9306-93249E1BC1A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816600" y="5238750"/>
              <a:ext cx="120651" cy="178272"/>
            </a:xfrm>
            <a:custGeom>
              <a:avLst/>
              <a:gdLst/>
              <a:ahLst/>
              <a:cxnLst/>
              <a:rect l="0" t="0" r="0" b="0"/>
              <a:pathLst>
                <a:path w="120651" h="178272">
                  <a:moveTo>
                    <a:pt x="0" y="12700"/>
                  </a:moveTo>
                  <a:lnTo>
                    <a:pt x="0" y="12700"/>
                  </a:lnTo>
                  <a:lnTo>
                    <a:pt x="10139" y="8336"/>
                  </a:lnTo>
                  <a:lnTo>
                    <a:pt x="17675" y="7233"/>
                  </a:lnTo>
                  <a:lnTo>
                    <a:pt x="29854" y="9982"/>
                  </a:lnTo>
                  <a:lnTo>
                    <a:pt x="38198" y="17136"/>
                  </a:lnTo>
                  <a:lnTo>
                    <a:pt x="46610" y="29488"/>
                  </a:lnTo>
                  <a:lnTo>
                    <a:pt x="55052" y="49089"/>
                  </a:lnTo>
                  <a:lnTo>
                    <a:pt x="57626" y="90667"/>
                  </a:lnTo>
                  <a:lnTo>
                    <a:pt x="53920" y="131992"/>
                  </a:lnTo>
                  <a:lnTo>
                    <a:pt x="41983" y="170920"/>
                  </a:lnTo>
                  <a:lnTo>
                    <a:pt x="36768" y="178271"/>
                  </a:lnTo>
                  <a:lnTo>
                    <a:pt x="34390" y="177408"/>
                  </a:lnTo>
                  <a:lnTo>
                    <a:pt x="29866" y="168924"/>
                  </a:lnTo>
                  <a:lnTo>
                    <a:pt x="30094" y="141538"/>
                  </a:lnTo>
                  <a:lnTo>
                    <a:pt x="38001" y="103243"/>
                  </a:lnTo>
                  <a:lnTo>
                    <a:pt x="56023" y="60615"/>
                  </a:lnTo>
                  <a:lnTo>
                    <a:pt x="79237" y="26819"/>
                  </a:lnTo>
                  <a:lnTo>
                    <a:pt x="95659" y="13566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247">
              <a:extLst>
                <a:ext uri="{FF2B5EF4-FFF2-40B4-BE49-F238E27FC236}">
                  <a16:creationId xmlns:a16="http://schemas.microsoft.com/office/drawing/2014/main" xmlns="" id="{3C01CBDB-EB04-4DFE-9F16-E009B899A33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976494" y="5263286"/>
              <a:ext cx="189357" cy="165965"/>
            </a:xfrm>
            <a:custGeom>
              <a:avLst/>
              <a:gdLst/>
              <a:ahLst/>
              <a:cxnLst/>
              <a:rect l="0" t="0" r="0" b="0"/>
              <a:pathLst>
                <a:path w="189357" h="165965">
                  <a:moveTo>
                    <a:pt x="11556" y="13564"/>
                  </a:moveTo>
                  <a:lnTo>
                    <a:pt x="11556" y="13564"/>
                  </a:lnTo>
                  <a:lnTo>
                    <a:pt x="11556" y="9905"/>
                  </a:lnTo>
                  <a:lnTo>
                    <a:pt x="11556" y="56087"/>
                  </a:lnTo>
                  <a:lnTo>
                    <a:pt x="10851" y="95229"/>
                  </a:lnTo>
                  <a:lnTo>
                    <a:pt x="4649" y="139214"/>
                  </a:lnTo>
                  <a:lnTo>
                    <a:pt x="0" y="158955"/>
                  </a:lnTo>
                  <a:lnTo>
                    <a:pt x="324" y="159881"/>
                  </a:lnTo>
                  <a:lnTo>
                    <a:pt x="1245" y="159086"/>
                  </a:lnTo>
                  <a:lnTo>
                    <a:pt x="2566" y="157145"/>
                  </a:lnTo>
                  <a:lnTo>
                    <a:pt x="13647" y="115474"/>
                  </a:lnTo>
                  <a:lnTo>
                    <a:pt x="28639" y="73393"/>
                  </a:lnTo>
                  <a:lnTo>
                    <a:pt x="49073" y="30821"/>
                  </a:lnTo>
                  <a:lnTo>
                    <a:pt x="61391" y="10650"/>
                  </a:lnTo>
                  <a:lnTo>
                    <a:pt x="71569" y="1686"/>
                  </a:lnTo>
                  <a:lnTo>
                    <a:pt x="76259" y="0"/>
                  </a:lnTo>
                  <a:lnTo>
                    <a:pt x="85234" y="10"/>
                  </a:lnTo>
                  <a:lnTo>
                    <a:pt x="88191" y="3116"/>
                  </a:lnTo>
                  <a:lnTo>
                    <a:pt x="91477" y="14095"/>
                  </a:lnTo>
                  <a:lnTo>
                    <a:pt x="92881" y="57936"/>
                  </a:lnTo>
                  <a:lnTo>
                    <a:pt x="88977" y="98267"/>
                  </a:lnTo>
                  <a:lnTo>
                    <a:pt x="87916" y="121405"/>
                  </a:lnTo>
                  <a:lnTo>
                    <a:pt x="87828" y="118879"/>
                  </a:lnTo>
                  <a:lnTo>
                    <a:pt x="101580" y="82379"/>
                  </a:lnTo>
                  <a:lnTo>
                    <a:pt x="117253" y="46889"/>
                  </a:lnTo>
                  <a:lnTo>
                    <a:pt x="144461" y="10034"/>
                  </a:lnTo>
                  <a:lnTo>
                    <a:pt x="153645" y="3293"/>
                  </a:lnTo>
                  <a:lnTo>
                    <a:pt x="157082" y="2483"/>
                  </a:lnTo>
                  <a:lnTo>
                    <a:pt x="160079" y="4060"/>
                  </a:lnTo>
                  <a:lnTo>
                    <a:pt x="165290" y="11456"/>
                  </a:lnTo>
                  <a:lnTo>
                    <a:pt x="174385" y="53024"/>
                  </a:lnTo>
                  <a:lnTo>
                    <a:pt x="180138" y="89462"/>
                  </a:lnTo>
                  <a:lnTo>
                    <a:pt x="184321" y="133736"/>
                  </a:lnTo>
                  <a:lnTo>
                    <a:pt x="189356" y="165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248">
              <a:extLst>
                <a:ext uri="{FF2B5EF4-FFF2-40B4-BE49-F238E27FC236}">
                  <a16:creationId xmlns:a16="http://schemas.microsoft.com/office/drawing/2014/main" xmlns="" id="{CEE4EEE3-F72B-45AE-8131-032EC48AF2A0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199630" y="5032284"/>
              <a:ext cx="258321" cy="416017"/>
            </a:xfrm>
            <a:custGeom>
              <a:avLst/>
              <a:gdLst/>
              <a:ahLst/>
              <a:cxnLst/>
              <a:rect l="0" t="0" r="0" b="0"/>
              <a:pathLst>
                <a:path w="258321" h="416017">
                  <a:moveTo>
                    <a:pt x="67820" y="289016"/>
                  </a:moveTo>
                  <a:lnTo>
                    <a:pt x="67820" y="289016"/>
                  </a:lnTo>
                  <a:lnTo>
                    <a:pt x="65939" y="260123"/>
                  </a:lnTo>
                  <a:lnTo>
                    <a:pt x="64449" y="254937"/>
                  </a:lnTo>
                  <a:lnTo>
                    <a:pt x="62045" y="251480"/>
                  </a:lnTo>
                  <a:lnTo>
                    <a:pt x="59031" y="249175"/>
                  </a:lnTo>
                  <a:lnTo>
                    <a:pt x="55611" y="247639"/>
                  </a:lnTo>
                  <a:lnTo>
                    <a:pt x="50508" y="249437"/>
                  </a:lnTo>
                  <a:lnTo>
                    <a:pt x="37313" y="258960"/>
                  </a:lnTo>
                  <a:lnTo>
                    <a:pt x="17388" y="290302"/>
                  </a:lnTo>
                  <a:lnTo>
                    <a:pt x="4821" y="327497"/>
                  </a:lnTo>
                  <a:lnTo>
                    <a:pt x="0" y="358586"/>
                  </a:lnTo>
                  <a:lnTo>
                    <a:pt x="2635" y="373088"/>
                  </a:lnTo>
                  <a:lnTo>
                    <a:pt x="5314" y="378930"/>
                  </a:lnTo>
                  <a:lnTo>
                    <a:pt x="9215" y="382120"/>
                  </a:lnTo>
                  <a:lnTo>
                    <a:pt x="13934" y="383541"/>
                  </a:lnTo>
                  <a:lnTo>
                    <a:pt x="19195" y="383782"/>
                  </a:lnTo>
                  <a:lnTo>
                    <a:pt x="24115" y="381827"/>
                  </a:lnTo>
                  <a:lnTo>
                    <a:pt x="70234" y="346215"/>
                  </a:lnTo>
                  <a:lnTo>
                    <a:pt x="80844" y="341712"/>
                  </a:lnTo>
                  <a:lnTo>
                    <a:pt x="89836" y="344422"/>
                  </a:lnTo>
                  <a:lnTo>
                    <a:pt x="128376" y="361857"/>
                  </a:lnTo>
                  <a:lnTo>
                    <a:pt x="139184" y="363017"/>
                  </a:lnTo>
                  <a:lnTo>
                    <a:pt x="151042" y="361181"/>
                  </a:lnTo>
                  <a:lnTo>
                    <a:pt x="163369" y="350487"/>
                  </a:lnTo>
                  <a:lnTo>
                    <a:pt x="176608" y="329743"/>
                  </a:lnTo>
                  <a:lnTo>
                    <a:pt x="191900" y="294652"/>
                  </a:lnTo>
                  <a:lnTo>
                    <a:pt x="199928" y="269490"/>
                  </a:lnTo>
                  <a:lnTo>
                    <a:pt x="208104" y="240015"/>
                  </a:lnTo>
                  <a:lnTo>
                    <a:pt x="216375" y="207665"/>
                  </a:lnTo>
                  <a:lnTo>
                    <a:pt x="223301" y="176221"/>
                  </a:lnTo>
                  <a:lnTo>
                    <a:pt x="229329" y="145380"/>
                  </a:lnTo>
                  <a:lnTo>
                    <a:pt x="234760" y="114942"/>
                  </a:lnTo>
                  <a:lnTo>
                    <a:pt x="240794" y="67952"/>
                  </a:lnTo>
                  <a:lnTo>
                    <a:pt x="240427" y="21256"/>
                  </a:lnTo>
                  <a:lnTo>
                    <a:pt x="235551" y="4912"/>
                  </a:lnTo>
                  <a:lnTo>
                    <a:pt x="233263" y="1541"/>
                  </a:lnTo>
                  <a:lnTo>
                    <a:pt x="231032" y="0"/>
                  </a:lnTo>
                  <a:lnTo>
                    <a:pt x="221027" y="13338"/>
                  </a:lnTo>
                  <a:lnTo>
                    <a:pt x="207174" y="42315"/>
                  </a:lnTo>
                  <a:lnTo>
                    <a:pt x="191608" y="88119"/>
                  </a:lnTo>
                  <a:lnTo>
                    <a:pt x="185622" y="114163"/>
                  </a:lnTo>
                  <a:lnTo>
                    <a:pt x="180927" y="141403"/>
                  </a:lnTo>
                  <a:lnTo>
                    <a:pt x="177092" y="169440"/>
                  </a:lnTo>
                  <a:lnTo>
                    <a:pt x="176651" y="195894"/>
                  </a:lnTo>
                  <a:lnTo>
                    <a:pt x="178474" y="221290"/>
                  </a:lnTo>
                  <a:lnTo>
                    <a:pt x="181806" y="245982"/>
                  </a:lnTo>
                  <a:lnTo>
                    <a:pt x="193033" y="292233"/>
                  </a:lnTo>
                  <a:lnTo>
                    <a:pt x="206725" y="333484"/>
                  </a:lnTo>
                  <a:lnTo>
                    <a:pt x="227041" y="378392"/>
                  </a:lnTo>
                  <a:lnTo>
                    <a:pt x="258320" y="416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249">
              <a:extLst>
                <a:ext uri="{FF2B5EF4-FFF2-40B4-BE49-F238E27FC236}">
                  <a16:creationId xmlns:a16="http://schemas.microsoft.com/office/drawing/2014/main" xmlns="" id="{18848A1B-FC8B-4DEA-8345-537EEE04E43D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797550" y="5214494"/>
              <a:ext cx="12439" cy="125857"/>
            </a:xfrm>
            <a:custGeom>
              <a:avLst/>
              <a:gdLst/>
              <a:ahLst/>
              <a:cxnLst/>
              <a:rect l="0" t="0" r="0" b="0"/>
              <a:pathLst>
                <a:path w="12439" h="125857">
                  <a:moveTo>
                    <a:pt x="6350" y="11556"/>
                  </a:moveTo>
                  <a:lnTo>
                    <a:pt x="6350" y="11556"/>
                  </a:lnTo>
                  <a:lnTo>
                    <a:pt x="9721" y="8185"/>
                  </a:lnTo>
                  <a:lnTo>
                    <a:pt x="11376" y="4648"/>
                  </a:lnTo>
                  <a:lnTo>
                    <a:pt x="12438" y="0"/>
                  </a:lnTo>
                  <a:lnTo>
                    <a:pt x="10785" y="34162"/>
                  </a:lnTo>
                  <a:lnTo>
                    <a:pt x="5781" y="77990"/>
                  </a:lnTo>
                  <a:lnTo>
                    <a:pt x="0" y="125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460">
            <a:extLst>
              <a:ext uri="{FF2B5EF4-FFF2-40B4-BE49-F238E27FC236}">
                <a16:creationId xmlns:a16="http://schemas.microsoft.com/office/drawing/2014/main" xmlns="" id="{A392017C-87D5-4C5E-A23D-289CE39C1CC7}"/>
              </a:ext>
            </a:extLst>
          </p:cNvPr>
          <p:cNvGrpSpPr/>
          <p:nvPr/>
        </p:nvGrpSpPr>
        <p:grpSpPr>
          <a:xfrm>
            <a:off x="6680997" y="5107165"/>
            <a:ext cx="462754" cy="449086"/>
            <a:chOff x="6680997" y="5107165"/>
            <a:chExt cx="462754" cy="449086"/>
          </a:xfrm>
        </p:grpSpPr>
        <p:sp>
          <p:nvSpPr>
            <p:cNvPr id="193" name="SMARTInkShape-2250">
              <a:extLst>
                <a:ext uri="{FF2B5EF4-FFF2-40B4-BE49-F238E27FC236}">
                  <a16:creationId xmlns:a16="http://schemas.microsoft.com/office/drawing/2014/main" xmlns="" id="{7FE1570E-F473-4E21-9E10-972A4F1F797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680997" y="5107165"/>
              <a:ext cx="157954" cy="379236"/>
            </a:xfrm>
            <a:custGeom>
              <a:avLst/>
              <a:gdLst/>
              <a:ahLst/>
              <a:cxnLst/>
              <a:rect l="0" t="0" r="0" b="0"/>
              <a:pathLst>
                <a:path w="157954" h="379236">
                  <a:moveTo>
                    <a:pt x="157953" y="10935"/>
                  </a:moveTo>
                  <a:lnTo>
                    <a:pt x="157953" y="10935"/>
                  </a:lnTo>
                  <a:lnTo>
                    <a:pt x="151211" y="4193"/>
                  </a:lnTo>
                  <a:lnTo>
                    <a:pt x="140375" y="883"/>
                  </a:lnTo>
                  <a:lnTo>
                    <a:pt x="133534" y="0"/>
                  </a:lnTo>
                  <a:lnTo>
                    <a:pt x="116525" y="6545"/>
                  </a:lnTo>
                  <a:lnTo>
                    <a:pt x="96502" y="21684"/>
                  </a:lnTo>
                  <a:lnTo>
                    <a:pt x="62134" y="64763"/>
                  </a:lnTo>
                  <a:lnTo>
                    <a:pt x="40107" y="106825"/>
                  </a:lnTo>
                  <a:lnTo>
                    <a:pt x="30706" y="130601"/>
                  </a:lnTo>
                  <a:lnTo>
                    <a:pt x="22322" y="155623"/>
                  </a:lnTo>
                  <a:lnTo>
                    <a:pt x="14615" y="181477"/>
                  </a:lnTo>
                  <a:lnTo>
                    <a:pt x="8771" y="206474"/>
                  </a:lnTo>
                  <a:lnTo>
                    <a:pt x="4171" y="230900"/>
                  </a:lnTo>
                  <a:lnTo>
                    <a:pt x="0" y="276619"/>
                  </a:lnTo>
                  <a:lnTo>
                    <a:pt x="5202" y="315754"/>
                  </a:lnTo>
                  <a:lnTo>
                    <a:pt x="20213" y="344436"/>
                  </a:lnTo>
                  <a:lnTo>
                    <a:pt x="30143" y="356036"/>
                  </a:lnTo>
                  <a:lnTo>
                    <a:pt x="54346" y="368924"/>
                  </a:lnTo>
                  <a:lnTo>
                    <a:pt x="94453" y="379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251">
              <a:extLst>
                <a:ext uri="{FF2B5EF4-FFF2-40B4-BE49-F238E27FC236}">
                  <a16:creationId xmlns:a16="http://schemas.microsoft.com/office/drawing/2014/main" xmlns="" id="{20FFAA61-ACD0-4D4F-8F4C-84E38EB5A0C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861874" y="5265916"/>
              <a:ext cx="139885" cy="202979"/>
            </a:xfrm>
            <a:custGeom>
              <a:avLst/>
              <a:gdLst/>
              <a:ahLst/>
              <a:cxnLst/>
              <a:rect l="0" t="0" r="0" b="0"/>
              <a:pathLst>
                <a:path w="139885" h="202979">
                  <a:moveTo>
                    <a:pt x="91376" y="10934"/>
                  </a:moveTo>
                  <a:lnTo>
                    <a:pt x="91376" y="10934"/>
                  </a:lnTo>
                  <a:lnTo>
                    <a:pt x="84634" y="4192"/>
                  </a:lnTo>
                  <a:lnTo>
                    <a:pt x="75679" y="882"/>
                  </a:lnTo>
                  <a:lnTo>
                    <a:pt x="70328" y="0"/>
                  </a:lnTo>
                  <a:lnTo>
                    <a:pt x="56856" y="4663"/>
                  </a:lnTo>
                  <a:lnTo>
                    <a:pt x="40756" y="15907"/>
                  </a:lnTo>
                  <a:lnTo>
                    <a:pt x="21841" y="35017"/>
                  </a:lnTo>
                  <a:lnTo>
                    <a:pt x="9202" y="61384"/>
                  </a:lnTo>
                  <a:lnTo>
                    <a:pt x="0" y="107961"/>
                  </a:lnTo>
                  <a:lnTo>
                    <a:pt x="1037" y="151866"/>
                  </a:lnTo>
                  <a:lnTo>
                    <a:pt x="3633" y="164155"/>
                  </a:lnTo>
                  <a:lnTo>
                    <a:pt x="17807" y="183455"/>
                  </a:lnTo>
                  <a:lnTo>
                    <a:pt x="37512" y="196971"/>
                  </a:lnTo>
                  <a:lnTo>
                    <a:pt x="58028" y="202978"/>
                  </a:lnTo>
                  <a:lnTo>
                    <a:pt x="80788" y="198122"/>
                  </a:lnTo>
                  <a:lnTo>
                    <a:pt x="92784" y="192876"/>
                  </a:lnTo>
                  <a:lnTo>
                    <a:pt x="111758" y="175759"/>
                  </a:lnTo>
                  <a:lnTo>
                    <a:pt x="119780" y="165267"/>
                  </a:lnTo>
                  <a:lnTo>
                    <a:pt x="130576" y="134795"/>
                  </a:lnTo>
                  <a:lnTo>
                    <a:pt x="137020" y="97733"/>
                  </a:lnTo>
                  <a:lnTo>
                    <a:pt x="139884" y="57743"/>
                  </a:lnTo>
                  <a:lnTo>
                    <a:pt x="135513" y="29621"/>
                  </a:lnTo>
                  <a:lnTo>
                    <a:pt x="131384" y="19159"/>
                  </a:lnTo>
                  <a:lnTo>
                    <a:pt x="125809" y="12890"/>
                  </a:lnTo>
                  <a:lnTo>
                    <a:pt x="119270" y="9415"/>
                  </a:lnTo>
                  <a:lnTo>
                    <a:pt x="97726" y="4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252">
              <a:extLst>
                <a:ext uri="{FF2B5EF4-FFF2-40B4-BE49-F238E27FC236}">
                  <a16:creationId xmlns:a16="http://schemas.microsoft.com/office/drawing/2014/main" xmlns="" id="{94F99DF4-2819-44D2-865B-5ECA7A5D0F5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073900" y="5492750"/>
              <a:ext cx="69851" cy="63501"/>
            </a:xfrm>
            <a:custGeom>
              <a:avLst/>
              <a:gdLst/>
              <a:ahLst/>
              <a:cxnLst/>
              <a:rect l="0" t="0" r="0" b="0"/>
              <a:pathLst>
                <a:path w="69851" h="63501">
                  <a:moveTo>
                    <a:pt x="69850" y="0"/>
                  </a:moveTo>
                  <a:lnTo>
                    <a:pt x="69850" y="0"/>
                  </a:lnTo>
                  <a:lnTo>
                    <a:pt x="58300" y="7186"/>
                  </a:lnTo>
                  <a:lnTo>
                    <a:pt x="12633" y="5104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SMARTInkShape-Group461">
            <a:extLst>
              <a:ext uri="{FF2B5EF4-FFF2-40B4-BE49-F238E27FC236}">
                <a16:creationId xmlns:a16="http://schemas.microsoft.com/office/drawing/2014/main" xmlns="" id="{249C4ACE-A0F5-46AB-B8BE-0E7938A16B30}"/>
              </a:ext>
            </a:extLst>
          </p:cNvPr>
          <p:cNvGrpSpPr/>
          <p:nvPr/>
        </p:nvGrpSpPr>
        <p:grpSpPr>
          <a:xfrm>
            <a:off x="7464709" y="5171879"/>
            <a:ext cx="637000" cy="809822"/>
            <a:chOff x="7464709" y="5171879"/>
            <a:chExt cx="637000" cy="809822"/>
          </a:xfrm>
        </p:grpSpPr>
        <p:sp>
          <p:nvSpPr>
            <p:cNvPr id="197" name="SMARTInkShape-2253">
              <a:extLst>
                <a:ext uri="{FF2B5EF4-FFF2-40B4-BE49-F238E27FC236}">
                  <a16:creationId xmlns:a16="http://schemas.microsoft.com/office/drawing/2014/main" xmlns="" id="{DE596F50-7E22-4C41-B46F-E01BD6DB141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464709" y="5396938"/>
              <a:ext cx="288642" cy="90475"/>
            </a:xfrm>
            <a:custGeom>
              <a:avLst/>
              <a:gdLst/>
              <a:ahLst/>
              <a:cxnLst/>
              <a:rect l="0" t="0" r="0" b="0"/>
              <a:pathLst>
                <a:path w="288642" h="90475">
                  <a:moveTo>
                    <a:pt x="91791" y="13262"/>
                  </a:moveTo>
                  <a:lnTo>
                    <a:pt x="91791" y="13262"/>
                  </a:lnTo>
                  <a:lnTo>
                    <a:pt x="91790" y="16633"/>
                  </a:lnTo>
                  <a:lnTo>
                    <a:pt x="88420" y="25471"/>
                  </a:lnTo>
                  <a:lnTo>
                    <a:pt x="70115" y="50533"/>
                  </a:lnTo>
                  <a:lnTo>
                    <a:pt x="47346" y="69461"/>
                  </a:lnTo>
                  <a:lnTo>
                    <a:pt x="8214" y="89920"/>
                  </a:lnTo>
                  <a:lnTo>
                    <a:pt x="4323" y="90474"/>
                  </a:lnTo>
                  <a:lnTo>
                    <a:pt x="1728" y="89431"/>
                  </a:lnTo>
                  <a:lnTo>
                    <a:pt x="0" y="87325"/>
                  </a:lnTo>
                  <a:lnTo>
                    <a:pt x="1841" y="77458"/>
                  </a:lnTo>
                  <a:lnTo>
                    <a:pt x="4307" y="70876"/>
                  </a:lnTo>
                  <a:lnTo>
                    <a:pt x="28005" y="44758"/>
                  </a:lnTo>
                  <a:lnTo>
                    <a:pt x="65208" y="18047"/>
                  </a:lnTo>
                  <a:lnTo>
                    <a:pt x="104141" y="2372"/>
                  </a:lnTo>
                  <a:lnTo>
                    <a:pt x="145858" y="0"/>
                  </a:lnTo>
                  <a:lnTo>
                    <a:pt x="189498" y="3766"/>
                  </a:lnTo>
                  <a:lnTo>
                    <a:pt x="230338" y="9351"/>
                  </a:lnTo>
                  <a:lnTo>
                    <a:pt x="273465" y="16853"/>
                  </a:lnTo>
                  <a:lnTo>
                    <a:pt x="288641" y="196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254">
              <a:extLst>
                <a:ext uri="{FF2B5EF4-FFF2-40B4-BE49-F238E27FC236}">
                  <a16:creationId xmlns:a16="http://schemas.microsoft.com/office/drawing/2014/main" xmlns="" id="{24D4C1EC-D871-4A58-B215-270398FBBAE2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778750" y="5176718"/>
              <a:ext cx="146051" cy="100133"/>
            </a:xfrm>
            <a:custGeom>
              <a:avLst/>
              <a:gdLst/>
              <a:ahLst/>
              <a:cxnLst/>
              <a:rect l="0" t="0" r="0" b="0"/>
              <a:pathLst>
                <a:path w="146051" h="100133">
                  <a:moveTo>
                    <a:pt x="0" y="11232"/>
                  </a:moveTo>
                  <a:lnTo>
                    <a:pt x="0" y="11232"/>
                  </a:lnTo>
                  <a:lnTo>
                    <a:pt x="3370" y="7861"/>
                  </a:lnTo>
                  <a:lnTo>
                    <a:pt x="15580" y="2394"/>
                  </a:lnTo>
                  <a:lnTo>
                    <a:pt x="53172" y="0"/>
                  </a:lnTo>
                  <a:lnTo>
                    <a:pt x="82625" y="4533"/>
                  </a:lnTo>
                  <a:lnTo>
                    <a:pt x="95754" y="10841"/>
                  </a:lnTo>
                  <a:lnTo>
                    <a:pt x="99819" y="15205"/>
                  </a:lnTo>
                  <a:lnTo>
                    <a:pt x="104336" y="25698"/>
                  </a:lnTo>
                  <a:lnTo>
                    <a:pt x="102581" y="37417"/>
                  </a:lnTo>
                  <a:lnTo>
                    <a:pt x="96392" y="48976"/>
                  </a:lnTo>
                  <a:lnTo>
                    <a:pt x="60709" y="81847"/>
                  </a:lnTo>
                  <a:lnTo>
                    <a:pt x="60228" y="84415"/>
                  </a:lnTo>
                  <a:lnTo>
                    <a:pt x="60613" y="86832"/>
                  </a:lnTo>
                  <a:lnTo>
                    <a:pt x="61575" y="89149"/>
                  </a:lnTo>
                  <a:lnTo>
                    <a:pt x="70171" y="91722"/>
                  </a:lnTo>
                  <a:lnTo>
                    <a:pt x="115539" y="96746"/>
                  </a:lnTo>
                  <a:lnTo>
                    <a:pt x="146050" y="100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255">
              <a:extLst>
                <a:ext uri="{FF2B5EF4-FFF2-40B4-BE49-F238E27FC236}">
                  <a16:creationId xmlns:a16="http://schemas.microsoft.com/office/drawing/2014/main" xmlns="" id="{19D5FF90-BA71-4D88-804A-3EB222A36DB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956550" y="5171879"/>
              <a:ext cx="145159" cy="371672"/>
            </a:xfrm>
            <a:custGeom>
              <a:avLst/>
              <a:gdLst/>
              <a:ahLst/>
              <a:cxnLst/>
              <a:rect l="0" t="0" r="0" b="0"/>
              <a:pathLst>
                <a:path w="145159" h="371672">
                  <a:moveTo>
                    <a:pt x="88900" y="3371"/>
                  </a:moveTo>
                  <a:lnTo>
                    <a:pt x="88900" y="3371"/>
                  </a:lnTo>
                  <a:lnTo>
                    <a:pt x="85529" y="0"/>
                  </a:lnTo>
                  <a:lnTo>
                    <a:pt x="107230" y="28443"/>
                  </a:lnTo>
                  <a:lnTo>
                    <a:pt x="130157" y="75789"/>
                  </a:lnTo>
                  <a:lnTo>
                    <a:pt x="140868" y="118107"/>
                  </a:lnTo>
                  <a:lnTo>
                    <a:pt x="145158" y="165137"/>
                  </a:lnTo>
                  <a:lnTo>
                    <a:pt x="143339" y="189531"/>
                  </a:lnTo>
                  <a:lnTo>
                    <a:pt x="132850" y="236392"/>
                  </a:lnTo>
                  <a:lnTo>
                    <a:pt x="111725" y="276034"/>
                  </a:lnTo>
                  <a:lnTo>
                    <a:pt x="72065" y="319973"/>
                  </a:lnTo>
                  <a:lnTo>
                    <a:pt x="29035" y="351963"/>
                  </a:lnTo>
                  <a:lnTo>
                    <a:pt x="0" y="371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256">
              <a:extLst>
                <a:ext uri="{FF2B5EF4-FFF2-40B4-BE49-F238E27FC236}">
                  <a16:creationId xmlns:a16="http://schemas.microsoft.com/office/drawing/2014/main" xmlns="" id="{5C2BDD4D-3029-4C8E-AB52-1FA3DCCAAE1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531100" y="5626361"/>
              <a:ext cx="266701" cy="18790"/>
            </a:xfrm>
            <a:custGeom>
              <a:avLst/>
              <a:gdLst/>
              <a:ahLst/>
              <a:cxnLst/>
              <a:rect l="0" t="0" r="0" b="0"/>
              <a:pathLst>
                <a:path w="266701" h="18790">
                  <a:moveTo>
                    <a:pt x="0" y="6089"/>
                  </a:moveTo>
                  <a:lnTo>
                    <a:pt x="0" y="6089"/>
                  </a:lnTo>
                  <a:lnTo>
                    <a:pt x="3370" y="2718"/>
                  </a:lnTo>
                  <a:lnTo>
                    <a:pt x="44070" y="327"/>
                  </a:lnTo>
                  <a:lnTo>
                    <a:pt x="81440" y="0"/>
                  </a:lnTo>
                  <a:lnTo>
                    <a:pt x="127682" y="3619"/>
                  </a:lnTo>
                  <a:lnTo>
                    <a:pt x="152854" y="6558"/>
                  </a:lnTo>
                  <a:lnTo>
                    <a:pt x="199639" y="11707"/>
                  </a:lnTo>
                  <a:lnTo>
                    <a:pt x="266700" y="18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257">
              <a:extLst>
                <a:ext uri="{FF2B5EF4-FFF2-40B4-BE49-F238E27FC236}">
                  <a16:creationId xmlns:a16="http://schemas.microsoft.com/office/drawing/2014/main" xmlns="" id="{F4BDAF22-8005-43CD-8524-2F11D29F928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616629" y="5670550"/>
              <a:ext cx="206572" cy="12701"/>
            </a:xfrm>
            <a:custGeom>
              <a:avLst/>
              <a:gdLst/>
              <a:ahLst/>
              <a:cxnLst/>
              <a:rect l="0" t="0" r="0" b="0"/>
              <a:pathLst>
                <a:path w="206572" h="127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31813" y="0"/>
                  </a:lnTo>
                  <a:lnTo>
                    <a:pt x="70575" y="0"/>
                  </a:lnTo>
                  <a:lnTo>
                    <a:pt x="117906" y="1411"/>
                  </a:lnTo>
                  <a:lnTo>
                    <a:pt x="162461" y="6742"/>
                  </a:lnTo>
                  <a:lnTo>
                    <a:pt x="20657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258">
              <a:extLst>
                <a:ext uri="{FF2B5EF4-FFF2-40B4-BE49-F238E27FC236}">
                  <a16:creationId xmlns:a16="http://schemas.microsoft.com/office/drawing/2014/main" xmlns="" id="{E37033FE-66A1-465D-9827-A8E71A78F8C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607300" y="5741868"/>
              <a:ext cx="166135" cy="150933"/>
            </a:xfrm>
            <a:custGeom>
              <a:avLst/>
              <a:gdLst/>
              <a:ahLst/>
              <a:cxnLst/>
              <a:rect l="0" t="0" r="0" b="0"/>
              <a:pathLst>
                <a:path w="166135" h="150933">
                  <a:moveTo>
                    <a:pt x="0" y="11232"/>
                  </a:moveTo>
                  <a:lnTo>
                    <a:pt x="0" y="11232"/>
                  </a:lnTo>
                  <a:lnTo>
                    <a:pt x="3370" y="7861"/>
                  </a:lnTo>
                  <a:lnTo>
                    <a:pt x="15580" y="2393"/>
                  </a:lnTo>
                  <a:lnTo>
                    <a:pt x="50925" y="0"/>
                  </a:lnTo>
                  <a:lnTo>
                    <a:pt x="92779" y="3827"/>
                  </a:lnTo>
                  <a:lnTo>
                    <a:pt x="131207" y="10136"/>
                  </a:lnTo>
                  <a:lnTo>
                    <a:pt x="151682" y="16859"/>
                  </a:lnTo>
                  <a:lnTo>
                    <a:pt x="158273" y="21334"/>
                  </a:lnTo>
                  <a:lnTo>
                    <a:pt x="165593" y="31949"/>
                  </a:lnTo>
                  <a:lnTo>
                    <a:pt x="166134" y="38449"/>
                  </a:lnTo>
                  <a:lnTo>
                    <a:pt x="162972" y="53197"/>
                  </a:lnTo>
                  <a:lnTo>
                    <a:pt x="138583" y="94012"/>
                  </a:lnTo>
                  <a:lnTo>
                    <a:pt x="104022" y="140853"/>
                  </a:lnTo>
                  <a:lnTo>
                    <a:pt x="95250" y="150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259">
              <a:extLst>
                <a:ext uri="{FF2B5EF4-FFF2-40B4-BE49-F238E27FC236}">
                  <a16:creationId xmlns:a16="http://schemas.microsoft.com/office/drawing/2014/main" xmlns="" id="{6D3095FE-6CD6-4E4A-816F-643059F64AC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715250" y="59626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5958" y="15679"/>
                  </a:lnTo>
                  <a:lnTo>
                    <a:pt x="3972" y="13980"/>
                  </a:lnTo>
                  <a:lnTo>
                    <a:pt x="1765" y="1021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649766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MARTInkShape-Group462">
            <a:extLst>
              <a:ext uri="{FF2B5EF4-FFF2-40B4-BE49-F238E27FC236}">
                <a16:creationId xmlns:a16="http://schemas.microsoft.com/office/drawing/2014/main" xmlns="" id="{8FBA8E50-E3DA-42B6-A855-C50EBD8EF382}"/>
              </a:ext>
            </a:extLst>
          </p:cNvPr>
          <p:cNvGrpSpPr/>
          <p:nvPr/>
        </p:nvGrpSpPr>
        <p:grpSpPr>
          <a:xfrm>
            <a:off x="927100" y="781933"/>
            <a:ext cx="153592" cy="335668"/>
            <a:chOff x="927100" y="781933"/>
            <a:chExt cx="153592" cy="335668"/>
          </a:xfrm>
        </p:grpSpPr>
        <p:sp>
          <p:nvSpPr>
            <p:cNvPr id="2" name="SMARTInkShape-2260">
              <a:extLst>
                <a:ext uri="{FF2B5EF4-FFF2-40B4-BE49-F238E27FC236}">
                  <a16:creationId xmlns:a16="http://schemas.microsoft.com/office/drawing/2014/main" xmlns="" id="{7AD9DC8C-FEC1-4E9E-A702-728DB797CBD7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1014036" y="1016000"/>
              <a:ext cx="66656" cy="53675"/>
            </a:xfrm>
            <a:custGeom>
              <a:avLst/>
              <a:gdLst/>
              <a:ahLst/>
              <a:cxnLst/>
              <a:rect l="0" t="0" r="0" b="0"/>
              <a:pathLst>
                <a:path w="66656" h="53675">
                  <a:moveTo>
                    <a:pt x="27364" y="6350"/>
                  </a:moveTo>
                  <a:lnTo>
                    <a:pt x="27364" y="6350"/>
                  </a:lnTo>
                  <a:lnTo>
                    <a:pt x="15155" y="6350"/>
                  </a:lnTo>
                  <a:lnTo>
                    <a:pt x="12169" y="7761"/>
                  </a:lnTo>
                  <a:lnTo>
                    <a:pt x="6970" y="13092"/>
                  </a:lnTo>
                  <a:lnTo>
                    <a:pt x="76" y="27398"/>
                  </a:lnTo>
                  <a:lnTo>
                    <a:pt x="0" y="33082"/>
                  </a:lnTo>
                  <a:lnTo>
                    <a:pt x="3678" y="45042"/>
                  </a:lnTo>
                  <a:lnTo>
                    <a:pt x="7340" y="49078"/>
                  </a:lnTo>
                  <a:lnTo>
                    <a:pt x="17053" y="53562"/>
                  </a:lnTo>
                  <a:lnTo>
                    <a:pt x="28426" y="53674"/>
                  </a:lnTo>
                  <a:lnTo>
                    <a:pt x="40536" y="50666"/>
                  </a:lnTo>
                  <a:lnTo>
                    <a:pt x="57843" y="41039"/>
                  </a:lnTo>
                  <a:lnTo>
                    <a:pt x="65134" y="33291"/>
                  </a:lnTo>
                  <a:lnTo>
                    <a:pt x="66655" y="29250"/>
                  </a:lnTo>
                  <a:lnTo>
                    <a:pt x="66464" y="20996"/>
                  </a:lnTo>
                  <a:lnTo>
                    <a:pt x="64027" y="14506"/>
                  </a:lnTo>
                  <a:lnTo>
                    <a:pt x="62389" y="11787"/>
                  </a:lnTo>
                  <a:lnTo>
                    <a:pt x="59181" y="9975"/>
                  </a:lnTo>
                  <a:lnTo>
                    <a:pt x="42586" y="5184"/>
                  </a:lnTo>
                  <a:lnTo>
                    <a:pt x="36951" y="2304"/>
                  </a:lnTo>
                  <a:lnTo>
                    <a:pt x="273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261">
              <a:extLst>
                <a:ext uri="{FF2B5EF4-FFF2-40B4-BE49-F238E27FC236}">
                  <a16:creationId xmlns:a16="http://schemas.microsoft.com/office/drawing/2014/main" xmlns="" id="{7797E5F3-A004-461B-B65C-0C45CBECE43E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927100" y="781933"/>
              <a:ext cx="50801" cy="335668"/>
            </a:xfrm>
            <a:custGeom>
              <a:avLst/>
              <a:gdLst/>
              <a:ahLst/>
              <a:cxnLst/>
              <a:rect l="0" t="0" r="0" b="0"/>
              <a:pathLst>
                <a:path w="50801" h="3356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2750"/>
                  </a:lnTo>
                  <a:lnTo>
                    <a:pt x="9459" y="47324"/>
                  </a:lnTo>
                  <a:lnTo>
                    <a:pt x="15023" y="78162"/>
                  </a:lnTo>
                  <a:lnTo>
                    <a:pt x="21493" y="115387"/>
                  </a:lnTo>
                  <a:lnTo>
                    <a:pt x="26721" y="155450"/>
                  </a:lnTo>
                  <a:lnTo>
                    <a:pt x="31396" y="196774"/>
                  </a:lnTo>
                  <a:lnTo>
                    <a:pt x="35826" y="236542"/>
                  </a:lnTo>
                  <a:lnTo>
                    <a:pt x="40147" y="270680"/>
                  </a:lnTo>
                  <a:lnTo>
                    <a:pt x="44306" y="315513"/>
                  </a:lnTo>
                  <a:lnTo>
                    <a:pt x="50800" y="335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464">
            <a:extLst>
              <a:ext uri="{FF2B5EF4-FFF2-40B4-BE49-F238E27FC236}">
                <a16:creationId xmlns:a16="http://schemas.microsoft.com/office/drawing/2014/main" xmlns="" id="{7D826283-A497-47C3-9179-79ED089ABAFC}"/>
              </a:ext>
            </a:extLst>
          </p:cNvPr>
          <p:cNvGrpSpPr/>
          <p:nvPr/>
        </p:nvGrpSpPr>
        <p:grpSpPr>
          <a:xfrm>
            <a:off x="1569990" y="687613"/>
            <a:ext cx="966902" cy="412995"/>
            <a:chOff x="1569990" y="687613"/>
            <a:chExt cx="966902" cy="412995"/>
          </a:xfrm>
        </p:grpSpPr>
        <p:sp>
          <p:nvSpPr>
            <p:cNvPr id="5" name="SMARTInkShape-2262">
              <a:extLst>
                <a:ext uri="{FF2B5EF4-FFF2-40B4-BE49-F238E27FC236}">
                  <a16:creationId xmlns:a16="http://schemas.microsoft.com/office/drawing/2014/main" xmlns="" id="{84165646-87E8-4536-9FCE-35BA7C3A700E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2409824" y="687613"/>
              <a:ext cx="127068" cy="297435"/>
            </a:xfrm>
            <a:custGeom>
              <a:avLst/>
              <a:gdLst/>
              <a:ahLst/>
              <a:cxnLst/>
              <a:rect l="0" t="0" r="0" b="0"/>
              <a:pathLst>
                <a:path w="127068" h="297435">
                  <a:moveTo>
                    <a:pt x="79376" y="226787"/>
                  </a:moveTo>
                  <a:lnTo>
                    <a:pt x="79376" y="226787"/>
                  </a:lnTo>
                  <a:lnTo>
                    <a:pt x="70587" y="212972"/>
                  </a:lnTo>
                  <a:lnTo>
                    <a:pt x="67167" y="209110"/>
                  </a:lnTo>
                  <a:lnTo>
                    <a:pt x="55840" y="204820"/>
                  </a:lnTo>
                  <a:lnTo>
                    <a:pt x="48869" y="203675"/>
                  </a:lnTo>
                  <a:lnTo>
                    <a:pt x="33597" y="206167"/>
                  </a:lnTo>
                  <a:lnTo>
                    <a:pt x="25573" y="208807"/>
                  </a:lnTo>
                  <a:lnTo>
                    <a:pt x="12895" y="221148"/>
                  </a:lnTo>
                  <a:lnTo>
                    <a:pt x="3968" y="238392"/>
                  </a:lnTo>
                  <a:lnTo>
                    <a:pt x="0" y="257815"/>
                  </a:lnTo>
                  <a:lnTo>
                    <a:pt x="2000" y="274444"/>
                  </a:lnTo>
                  <a:lnTo>
                    <a:pt x="7592" y="287479"/>
                  </a:lnTo>
                  <a:lnTo>
                    <a:pt x="14781" y="295624"/>
                  </a:lnTo>
                  <a:lnTo>
                    <a:pt x="20085" y="297373"/>
                  </a:lnTo>
                  <a:lnTo>
                    <a:pt x="33504" y="297434"/>
                  </a:lnTo>
                  <a:lnTo>
                    <a:pt x="48876" y="289465"/>
                  </a:lnTo>
                  <a:lnTo>
                    <a:pt x="73396" y="265349"/>
                  </a:lnTo>
                  <a:lnTo>
                    <a:pt x="88713" y="240398"/>
                  </a:lnTo>
                  <a:lnTo>
                    <a:pt x="100224" y="205790"/>
                  </a:lnTo>
                  <a:lnTo>
                    <a:pt x="111925" y="159364"/>
                  </a:lnTo>
                  <a:lnTo>
                    <a:pt x="118009" y="133155"/>
                  </a:lnTo>
                  <a:lnTo>
                    <a:pt x="122064" y="107921"/>
                  </a:lnTo>
                  <a:lnTo>
                    <a:pt x="124768" y="83338"/>
                  </a:lnTo>
                  <a:lnTo>
                    <a:pt x="127067" y="40265"/>
                  </a:lnTo>
                  <a:lnTo>
                    <a:pt x="125737" y="11714"/>
                  </a:lnTo>
                  <a:lnTo>
                    <a:pt x="122983" y="4383"/>
                  </a:lnTo>
                  <a:lnTo>
                    <a:pt x="119031" y="907"/>
                  </a:lnTo>
                  <a:lnTo>
                    <a:pt x="114279" y="0"/>
                  </a:lnTo>
                  <a:lnTo>
                    <a:pt x="109700" y="3629"/>
                  </a:lnTo>
                  <a:lnTo>
                    <a:pt x="100850" y="18950"/>
                  </a:lnTo>
                  <a:lnTo>
                    <a:pt x="94094" y="51159"/>
                  </a:lnTo>
                  <a:lnTo>
                    <a:pt x="90151" y="92991"/>
                  </a:lnTo>
                  <a:lnTo>
                    <a:pt x="90750" y="137454"/>
                  </a:lnTo>
                  <a:lnTo>
                    <a:pt x="95250" y="177441"/>
                  </a:lnTo>
                  <a:lnTo>
                    <a:pt x="101953" y="211911"/>
                  </a:lnTo>
                  <a:lnTo>
                    <a:pt x="117476" y="264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263">
              <a:extLst>
                <a:ext uri="{FF2B5EF4-FFF2-40B4-BE49-F238E27FC236}">
                  <a16:creationId xmlns:a16="http://schemas.microsoft.com/office/drawing/2014/main" xmlns="" id="{8182E244-AA19-4497-BC35-1D09C5CA85E6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1569990" y="773468"/>
              <a:ext cx="252461" cy="327140"/>
            </a:xfrm>
            <a:custGeom>
              <a:avLst/>
              <a:gdLst/>
              <a:ahLst/>
              <a:cxnLst/>
              <a:rect l="0" t="0" r="0" b="0"/>
              <a:pathLst>
                <a:path w="252461" h="327140">
                  <a:moveTo>
                    <a:pt x="23860" y="96482"/>
                  </a:moveTo>
                  <a:lnTo>
                    <a:pt x="23860" y="96482"/>
                  </a:lnTo>
                  <a:lnTo>
                    <a:pt x="20489" y="96482"/>
                  </a:lnTo>
                  <a:lnTo>
                    <a:pt x="19496" y="97188"/>
                  </a:lnTo>
                  <a:lnTo>
                    <a:pt x="18834" y="98363"/>
                  </a:lnTo>
                  <a:lnTo>
                    <a:pt x="18393" y="99853"/>
                  </a:lnTo>
                  <a:lnTo>
                    <a:pt x="26426" y="142569"/>
                  </a:lnTo>
                  <a:lnTo>
                    <a:pt x="32460" y="189630"/>
                  </a:lnTo>
                  <a:lnTo>
                    <a:pt x="34738" y="225370"/>
                  </a:lnTo>
                  <a:lnTo>
                    <a:pt x="35044" y="260304"/>
                  </a:lnTo>
                  <a:lnTo>
                    <a:pt x="31956" y="300950"/>
                  </a:lnTo>
                  <a:lnTo>
                    <a:pt x="30022" y="321773"/>
                  </a:lnTo>
                  <a:lnTo>
                    <a:pt x="28673" y="324993"/>
                  </a:lnTo>
                  <a:lnTo>
                    <a:pt x="27069" y="327139"/>
                  </a:lnTo>
                  <a:lnTo>
                    <a:pt x="25294" y="326453"/>
                  </a:lnTo>
                  <a:lnTo>
                    <a:pt x="21440" y="320047"/>
                  </a:lnTo>
                  <a:lnTo>
                    <a:pt x="13217" y="276293"/>
                  </a:lnTo>
                  <a:lnTo>
                    <a:pt x="9017" y="241074"/>
                  </a:lnTo>
                  <a:lnTo>
                    <a:pt x="4798" y="196258"/>
                  </a:lnTo>
                  <a:lnTo>
                    <a:pt x="2685" y="171466"/>
                  </a:lnTo>
                  <a:lnTo>
                    <a:pt x="1277" y="147177"/>
                  </a:lnTo>
                  <a:lnTo>
                    <a:pt x="338" y="123223"/>
                  </a:lnTo>
                  <a:lnTo>
                    <a:pt x="0" y="80145"/>
                  </a:lnTo>
                  <a:lnTo>
                    <a:pt x="3777" y="38881"/>
                  </a:lnTo>
                  <a:lnTo>
                    <a:pt x="7408" y="25491"/>
                  </a:lnTo>
                  <a:lnTo>
                    <a:pt x="11374" y="19069"/>
                  </a:lnTo>
                  <a:lnTo>
                    <a:pt x="13419" y="17357"/>
                  </a:lnTo>
                  <a:lnTo>
                    <a:pt x="16900" y="20449"/>
                  </a:lnTo>
                  <a:lnTo>
                    <a:pt x="37694" y="57709"/>
                  </a:lnTo>
                  <a:lnTo>
                    <a:pt x="59709" y="94401"/>
                  </a:lnTo>
                  <a:lnTo>
                    <a:pt x="86693" y="121971"/>
                  </a:lnTo>
                  <a:lnTo>
                    <a:pt x="95382" y="128291"/>
                  </a:lnTo>
                  <a:lnTo>
                    <a:pt x="104702" y="131094"/>
                  </a:lnTo>
                  <a:lnTo>
                    <a:pt x="124466" y="130445"/>
                  </a:lnTo>
                  <a:lnTo>
                    <a:pt x="143127" y="121689"/>
                  </a:lnTo>
                  <a:lnTo>
                    <a:pt x="152055" y="115404"/>
                  </a:lnTo>
                  <a:lnTo>
                    <a:pt x="165737" y="95249"/>
                  </a:lnTo>
                  <a:lnTo>
                    <a:pt x="179492" y="56135"/>
                  </a:lnTo>
                  <a:lnTo>
                    <a:pt x="193832" y="12155"/>
                  </a:lnTo>
                  <a:lnTo>
                    <a:pt x="200062" y="2559"/>
                  </a:lnTo>
                  <a:lnTo>
                    <a:pt x="202711" y="0"/>
                  </a:lnTo>
                  <a:lnTo>
                    <a:pt x="205183" y="1116"/>
                  </a:lnTo>
                  <a:lnTo>
                    <a:pt x="209811" y="9882"/>
                  </a:lnTo>
                  <a:lnTo>
                    <a:pt x="218531" y="55126"/>
                  </a:lnTo>
                  <a:lnTo>
                    <a:pt x="222799" y="87979"/>
                  </a:lnTo>
                  <a:lnTo>
                    <a:pt x="227048" y="125629"/>
                  </a:lnTo>
                  <a:lnTo>
                    <a:pt x="231288" y="164469"/>
                  </a:lnTo>
                  <a:lnTo>
                    <a:pt x="235524" y="200547"/>
                  </a:lnTo>
                  <a:lnTo>
                    <a:pt x="238505" y="245849"/>
                  </a:lnTo>
                  <a:lnTo>
                    <a:pt x="244582" y="282463"/>
                  </a:lnTo>
                  <a:lnTo>
                    <a:pt x="252460" y="299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264">
              <a:extLst>
                <a:ext uri="{FF2B5EF4-FFF2-40B4-BE49-F238E27FC236}">
                  <a16:creationId xmlns:a16="http://schemas.microsoft.com/office/drawing/2014/main" xmlns="" id="{C99F9D4D-7C8F-42F7-AFC5-BC96F4B99B0A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1876058" y="908164"/>
              <a:ext cx="92443" cy="130078"/>
            </a:xfrm>
            <a:custGeom>
              <a:avLst/>
              <a:gdLst/>
              <a:ahLst/>
              <a:cxnLst/>
              <a:rect l="0" t="0" r="0" b="0"/>
              <a:pathLst>
                <a:path w="92443" h="130078">
                  <a:moveTo>
                    <a:pt x="16242" y="82436"/>
                  </a:moveTo>
                  <a:lnTo>
                    <a:pt x="16242" y="82436"/>
                  </a:lnTo>
                  <a:lnTo>
                    <a:pt x="19613" y="82436"/>
                  </a:lnTo>
                  <a:lnTo>
                    <a:pt x="23149" y="80554"/>
                  </a:lnTo>
                  <a:lnTo>
                    <a:pt x="38318" y="65830"/>
                  </a:lnTo>
                  <a:lnTo>
                    <a:pt x="52640" y="43564"/>
                  </a:lnTo>
                  <a:lnTo>
                    <a:pt x="55324" y="37472"/>
                  </a:lnTo>
                  <a:lnTo>
                    <a:pt x="56425" y="23176"/>
                  </a:lnTo>
                  <a:lnTo>
                    <a:pt x="53078" y="4905"/>
                  </a:lnTo>
                  <a:lnTo>
                    <a:pt x="51382" y="1115"/>
                  </a:lnTo>
                  <a:lnTo>
                    <a:pt x="48136" y="0"/>
                  </a:lnTo>
                  <a:lnTo>
                    <a:pt x="38883" y="2524"/>
                  </a:lnTo>
                  <a:lnTo>
                    <a:pt x="21775" y="18620"/>
                  </a:lnTo>
                  <a:lnTo>
                    <a:pt x="6671" y="44634"/>
                  </a:lnTo>
                  <a:lnTo>
                    <a:pt x="0" y="78056"/>
                  </a:lnTo>
                  <a:lnTo>
                    <a:pt x="4085" y="96717"/>
                  </a:lnTo>
                  <a:lnTo>
                    <a:pt x="12955" y="111361"/>
                  </a:lnTo>
                  <a:lnTo>
                    <a:pt x="23953" y="122573"/>
                  </a:lnTo>
                  <a:lnTo>
                    <a:pt x="37778" y="128497"/>
                  </a:lnTo>
                  <a:lnTo>
                    <a:pt x="45416" y="130077"/>
                  </a:lnTo>
                  <a:lnTo>
                    <a:pt x="92442" y="120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265">
              <a:extLst>
                <a:ext uri="{FF2B5EF4-FFF2-40B4-BE49-F238E27FC236}">
                  <a16:creationId xmlns:a16="http://schemas.microsoft.com/office/drawing/2014/main" xmlns="" id="{107E53BB-E214-4297-B416-595EFB6823DE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2060559" y="745929"/>
              <a:ext cx="41292" cy="286343"/>
            </a:xfrm>
            <a:custGeom>
              <a:avLst/>
              <a:gdLst/>
              <a:ahLst/>
              <a:cxnLst/>
              <a:rect l="0" t="0" r="0" b="0"/>
              <a:pathLst>
                <a:path w="41292" h="286343">
                  <a:moveTo>
                    <a:pt x="28591" y="3371"/>
                  </a:moveTo>
                  <a:lnTo>
                    <a:pt x="28591" y="3371"/>
                  </a:lnTo>
                  <a:lnTo>
                    <a:pt x="25220" y="0"/>
                  </a:lnTo>
                  <a:lnTo>
                    <a:pt x="24227" y="1124"/>
                  </a:lnTo>
                  <a:lnTo>
                    <a:pt x="16640" y="40533"/>
                  </a:lnTo>
                  <a:lnTo>
                    <a:pt x="7803" y="76941"/>
                  </a:lnTo>
                  <a:lnTo>
                    <a:pt x="5241" y="109447"/>
                  </a:lnTo>
                  <a:lnTo>
                    <a:pt x="4102" y="146942"/>
                  </a:lnTo>
                  <a:lnTo>
                    <a:pt x="2890" y="185714"/>
                  </a:lnTo>
                  <a:lnTo>
                    <a:pt x="0" y="221760"/>
                  </a:lnTo>
                  <a:lnTo>
                    <a:pt x="1148" y="263675"/>
                  </a:lnTo>
                  <a:lnTo>
                    <a:pt x="6046" y="279693"/>
                  </a:lnTo>
                  <a:lnTo>
                    <a:pt x="9328" y="284952"/>
                  </a:lnTo>
                  <a:lnTo>
                    <a:pt x="13632" y="286342"/>
                  </a:lnTo>
                  <a:lnTo>
                    <a:pt x="18618" y="285152"/>
                  </a:lnTo>
                  <a:lnTo>
                    <a:pt x="24059" y="282241"/>
                  </a:lnTo>
                  <a:lnTo>
                    <a:pt x="31986" y="271482"/>
                  </a:lnTo>
                  <a:lnTo>
                    <a:pt x="41291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266">
              <a:extLst>
                <a:ext uri="{FF2B5EF4-FFF2-40B4-BE49-F238E27FC236}">
                  <a16:creationId xmlns:a16="http://schemas.microsoft.com/office/drawing/2014/main" xmlns="" id="{A4400808-D75E-42EA-89EB-2DB39E556D46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2011129" y="838200"/>
              <a:ext cx="122472" cy="69851"/>
            </a:xfrm>
            <a:custGeom>
              <a:avLst/>
              <a:gdLst/>
              <a:ahLst/>
              <a:cxnLst/>
              <a:rect l="0" t="0" r="0" b="0"/>
              <a:pathLst>
                <a:path w="122472" h="69851">
                  <a:moveTo>
                    <a:pt x="8171" y="69850"/>
                  </a:moveTo>
                  <a:lnTo>
                    <a:pt x="8171" y="69850"/>
                  </a:lnTo>
                  <a:lnTo>
                    <a:pt x="0" y="69850"/>
                  </a:lnTo>
                  <a:lnTo>
                    <a:pt x="21860" y="68439"/>
                  </a:lnTo>
                  <a:lnTo>
                    <a:pt x="45780" y="58300"/>
                  </a:lnTo>
                  <a:lnTo>
                    <a:pt x="86992" y="28423"/>
                  </a:lnTo>
                  <a:lnTo>
                    <a:pt x="122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267">
              <a:extLst>
                <a:ext uri="{FF2B5EF4-FFF2-40B4-BE49-F238E27FC236}">
                  <a16:creationId xmlns:a16="http://schemas.microsoft.com/office/drawing/2014/main" xmlns="" id="{57F33385-8174-4983-91FC-66954DFFB66D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2149585" y="753168"/>
              <a:ext cx="85616" cy="251658"/>
            </a:xfrm>
            <a:custGeom>
              <a:avLst/>
              <a:gdLst/>
              <a:ahLst/>
              <a:cxnLst/>
              <a:rect l="0" t="0" r="0" b="0"/>
              <a:pathLst>
                <a:path w="85616" h="251658">
                  <a:moveTo>
                    <a:pt x="22115" y="15182"/>
                  </a:moveTo>
                  <a:lnTo>
                    <a:pt x="22115" y="15182"/>
                  </a:lnTo>
                  <a:lnTo>
                    <a:pt x="22115" y="8440"/>
                  </a:lnTo>
                  <a:lnTo>
                    <a:pt x="20233" y="3248"/>
                  </a:lnTo>
                  <a:lnTo>
                    <a:pt x="18744" y="876"/>
                  </a:lnTo>
                  <a:lnTo>
                    <a:pt x="17751" y="0"/>
                  </a:lnTo>
                  <a:lnTo>
                    <a:pt x="17089" y="122"/>
                  </a:lnTo>
                  <a:lnTo>
                    <a:pt x="15648" y="4255"/>
                  </a:lnTo>
                  <a:lnTo>
                    <a:pt x="10855" y="37431"/>
                  </a:lnTo>
                  <a:lnTo>
                    <a:pt x="9842" y="83393"/>
                  </a:lnTo>
                  <a:lnTo>
                    <a:pt x="9605" y="118876"/>
                  </a:lnTo>
                  <a:lnTo>
                    <a:pt x="9499" y="155812"/>
                  </a:lnTo>
                  <a:lnTo>
                    <a:pt x="7571" y="191514"/>
                  </a:lnTo>
                  <a:lnTo>
                    <a:pt x="2519" y="232058"/>
                  </a:lnTo>
                  <a:lnTo>
                    <a:pt x="0" y="245627"/>
                  </a:lnTo>
                  <a:lnTo>
                    <a:pt x="316" y="249245"/>
                  </a:lnTo>
                  <a:lnTo>
                    <a:pt x="1232" y="251657"/>
                  </a:lnTo>
                  <a:lnTo>
                    <a:pt x="2549" y="250443"/>
                  </a:lnTo>
                  <a:lnTo>
                    <a:pt x="11742" y="213963"/>
                  </a:lnTo>
                  <a:lnTo>
                    <a:pt x="25109" y="170237"/>
                  </a:lnTo>
                  <a:lnTo>
                    <a:pt x="33088" y="158649"/>
                  </a:lnTo>
                  <a:lnTo>
                    <a:pt x="41338" y="153028"/>
                  </a:lnTo>
                  <a:lnTo>
                    <a:pt x="45514" y="151530"/>
                  </a:lnTo>
                  <a:lnTo>
                    <a:pt x="49709" y="153353"/>
                  </a:lnTo>
                  <a:lnTo>
                    <a:pt x="58133" y="162904"/>
                  </a:lnTo>
                  <a:lnTo>
                    <a:pt x="74333" y="192737"/>
                  </a:lnTo>
                  <a:lnTo>
                    <a:pt x="84532" y="240343"/>
                  </a:lnTo>
                  <a:lnTo>
                    <a:pt x="85615" y="250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268">
              <a:extLst>
                <a:ext uri="{FF2B5EF4-FFF2-40B4-BE49-F238E27FC236}">
                  <a16:creationId xmlns:a16="http://schemas.microsoft.com/office/drawing/2014/main" xmlns="" id="{E436DF10-87B7-47A7-96D6-15F988108208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2288641" y="899807"/>
              <a:ext cx="49268" cy="98033"/>
            </a:xfrm>
            <a:custGeom>
              <a:avLst/>
              <a:gdLst/>
              <a:ahLst/>
              <a:cxnLst/>
              <a:rect l="0" t="0" r="0" b="0"/>
              <a:pathLst>
                <a:path w="49268" h="98033">
                  <a:moveTo>
                    <a:pt x="41809" y="20943"/>
                  </a:moveTo>
                  <a:lnTo>
                    <a:pt x="41809" y="20943"/>
                  </a:lnTo>
                  <a:lnTo>
                    <a:pt x="41103" y="7145"/>
                  </a:lnTo>
                  <a:lnTo>
                    <a:pt x="38438" y="1170"/>
                  </a:lnTo>
                  <a:lnTo>
                    <a:pt x="36034" y="0"/>
                  </a:lnTo>
                  <a:lnTo>
                    <a:pt x="29600" y="581"/>
                  </a:lnTo>
                  <a:lnTo>
                    <a:pt x="14673" y="11617"/>
                  </a:lnTo>
                  <a:lnTo>
                    <a:pt x="6700" y="26206"/>
                  </a:lnTo>
                  <a:lnTo>
                    <a:pt x="127" y="52371"/>
                  </a:lnTo>
                  <a:lnTo>
                    <a:pt x="0" y="68777"/>
                  </a:lnTo>
                  <a:lnTo>
                    <a:pt x="4648" y="83125"/>
                  </a:lnTo>
                  <a:lnTo>
                    <a:pt x="11417" y="92794"/>
                  </a:lnTo>
                  <a:lnTo>
                    <a:pt x="15197" y="96360"/>
                  </a:lnTo>
                  <a:lnTo>
                    <a:pt x="19129" y="98032"/>
                  </a:lnTo>
                  <a:lnTo>
                    <a:pt x="27260" y="98009"/>
                  </a:lnTo>
                  <a:lnTo>
                    <a:pt x="30699" y="94898"/>
                  </a:lnTo>
                  <a:lnTo>
                    <a:pt x="46948" y="61866"/>
                  </a:lnTo>
                  <a:lnTo>
                    <a:pt x="49267" y="43835"/>
                  </a:lnTo>
                  <a:lnTo>
                    <a:pt x="47600" y="10421"/>
                  </a:lnTo>
                  <a:lnTo>
                    <a:pt x="46375" y="8990"/>
                  </a:lnTo>
                  <a:lnTo>
                    <a:pt x="41809" y="8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SMARTInkShape-2269">
            <a:extLst>
              <a:ext uri="{FF2B5EF4-FFF2-40B4-BE49-F238E27FC236}">
                <a16:creationId xmlns:a16="http://schemas.microsoft.com/office/drawing/2014/main" xmlns="" id="{69D23CA3-C431-4BEF-A165-439116718B8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027367" y="702637"/>
            <a:ext cx="325434" cy="524087"/>
          </a:xfrm>
          <a:custGeom>
            <a:avLst/>
            <a:gdLst/>
            <a:ahLst/>
            <a:cxnLst/>
            <a:rect l="0" t="0" r="0" b="0"/>
            <a:pathLst>
              <a:path w="325434" h="524087">
                <a:moveTo>
                  <a:pt x="115883" y="186363"/>
                </a:moveTo>
                <a:lnTo>
                  <a:pt x="115883" y="186363"/>
                </a:lnTo>
                <a:lnTo>
                  <a:pt x="79288" y="171436"/>
                </a:lnTo>
                <a:lnTo>
                  <a:pt x="63870" y="172908"/>
                </a:lnTo>
                <a:lnTo>
                  <a:pt x="46905" y="179678"/>
                </a:lnTo>
                <a:lnTo>
                  <a:pt x="18932" y="200061"/>
                </a:lnTo>
                <a:lnTo>
                  <a:pt x="3649" y="218321"/>
                </a:lnTo>
                <a:lnTo>
                  <a:pt x="138" y="228130"/>
                </a:lnTo>
                <a:lnTo>
                  <a:pt x="0" y="248435"/>
                </a:lnTo>
                <a:lnTo>
                  <a:pt x="3350" y="256672"/>
                </a:lnTo>
                <a:lnTo>
                  <a:pt x="14598" y="269587"/>
                </a:lnTo>
                <a:lnTo>
                  <a:pt x="34649" y="276268"/>
                </a:lnTo>
                <a:lnTo>
                  <a:pt x="60023" y="277121"/>
                </a:lnTo>
                <a:lnTo>
                  <a:pt x="87764" y="270444"/>
                </a:lnTo>
                <a:lnTo>
                  <a:pt x="109030" y="258540"/>
                </a:lnTo>
                <a:lnTo>
                  <a:pt x="117664" y="251414"/>
                </a:lnTo>
                <a:lnTo>
                  <a:pt x="122715" y="243136"/>
                </a:lnTo>
                <a:lnTo>
                  <a:pt x="126446" y="224531"/>
                </a:lnTo>
                <a:lnTo>
                  <a:pt x="121988" y="204502"/>
                </a:lnTo>
                <a:lnTo>
                  <a:pt x="105251" y="166271"/>
                </a:lnTo>
                <a:lnTo>
                  <a:pt x="99327" y="136744"/>
                </a:lnTo>
                <a:lnTo>
                  <a:pt x="104314" y="109023"/>
                </a:lnTo>
                <a:lnTo>
                  <a:pt x="121471" y="82936"/>
                </a:lnTo>
                <a:lnTo>
                  <a:pt x="167698" y="40351"/>
                </a:lnTo>
                <a:lnTo>
                  <a:pt x="212547" y="5171"/>
                </a:lnTo>
                <a:lnTo>
                  <a:pt x="221874" y="0"/>
                </a:lnTo>
                <a:lnTo>
                  <a:pt x="224644" y="738"/>
                </a:lnTo>
                <a:lnTo>
                  <a:pt x="226490" y="3346"/>
                </a:lnTo>
                <a:lnTo>
                  <a:pt x="227721" y="7202"/>
                </a:lnTo>
                <a:lnTo>
                  <a:pt x="219341" y="39596"/>
                </a:lnTo>
                <a:lnTo>
                  <a:pt x="209137" y="74802"/>
                </a:lnTo>
                <a:lnTo>
                  <a:pt x="196840" y="118436"/>
                </a:lnTo>
                <a:lnTo>
                  <a:pt x="189610" y="143900"/>
                </a:lnTo>
                <a:lnTo>
                  <a:pt x="181968" y="170755"/>
                </a:lnTo>
                <a:lnTo>
                  <a:pt x="174050" y="199946"/>
                </a:lnTo>
                <a:lnTo>
                  <a:pt x="165950" y="230696"/>
                </a:lnTo>
                <a:lnTo>
                  <a:pt x="157728" y="262485"/>
                </a:lnTo>
                <a:lnTo>
                  <a:pt x="149424" y="294967"/>
                </a:lnTo>
                <a:lnTo>
                  <a:pt x="141066" y="327910"/>
                </a:lnTo>
                <a:lnTo>
                  <a:pt x="132672" y="361161"/>
                </a:lnTo>
                <a:lnTo>
                  <a:pt x="128486" y="391089"/>
                </a:lnTo>
                <a:lnTo>
                  <a:pt x="127108" y="418803"/>
                </a:lnTo>
                <a:lnTo>
                  <a:pt x="131455" y="466058"/>
                </a:lnTo>
                <a:lnTo>
                  <a:pt x="145146" y="498820"/>
                </a:lnTo>
                <a:lnTo>
                  <a:pt x="162991" y="517614"/>
                </a:lnTo>
                <a:lnTo>
                  <a:pt x="172688" y="523614"/>
                </a:lnTo>
                <a:lnTo>
                  <a:pt x="181975" y="524086"/>
                </a:lnTo>
                <a:lnTo>
                  <a:pt x="190989" y="520873"/>
                </a:lnTo>
                <a:lnTo>
                  <a:pt x="199821" y="515203"/>
                </a:lnTo>
                <a:lnTo>
                  <a:pt x="213396" y="497614"/>
                </a:lnTo>
                <a:lnTo>
                  <a:pt x="222722" y="474275"/>
                </a:lnTo>
                <a:lnTo>
                  <a:pt x="227972" y="429401"/>
                </a:lnTo>
                <a:lnTo>
                  <a:pt x="228822" y="383885"/>
                </a:lnTo>
                <a:lnTo>
                  <a:pt x="225069" y="338656"/>
                </a:lnTo>
                <a:lnTo>
                  <a:pt x="227440" y="329073"/>
                </a:lnTo>
                <a:lnTo>
                  <a:pt x="238371" y="318228"/>
                </a:lnTo>
                <a:lnTo>
                  <a:pt x="277505" y="294020"/>
                </a:lnTo>
                <a:lnTo>
                  <a:pt x="325433" y="26891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SMARTInkShape-Group466">
            <a:extLst>
              <a:ext uri="{FF2B5EF4-FFF2-40B4-BE49-F238E27FC236}">
                <a16:creationId xmlns:a16="http://schemas.microsoft.com/office/drawing/2014/main" xmlns="" id="{88A19841-AB58-486F-9C29-98AC80538910}"/>
              </a:ext>
            </a:extLst>
          </p:cNvPr>
          <p:cNvGrpSpPr/>
          <p:nvPr/>
        </p:nvGrpSpPr>
        <p:grpSpPr>
          <a:xfrm>
            <a:off x="3771931" y="635000"/>
            <a:ext cx="1060420" cy="365447"/>
            <a:chOff x="3771931" y="635000"/>
            <a:chExt cx="1060420" cy="365447"/>
          </a:xfrm>
        </p:grpSpPr>
        <p:sp>
          <p:nvSpPr>
            <p:cNvPr id="14" name="SMARTInkShape-2270">
              <a:extLst>
                <a:ext uri="{FF2B5EF4-FFF2-40B4-BE49-F238E27FC236}">
                  <a16:creationId xmlns:a16="http://schemas.microsoft.com/office/drawing/2014/main" xmlns="" id="{2300D54A-0F70-442F-A95B-3848CA02EC2A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4762500" y="781311"/>
              <a:ext cx="69851" cy="160195"/>
            </a:xfrm>
            <a:custGeom>
              <a:avLst/>
              <a:gdLst/>
              <a:ahLst/>
              <a:cxnLst/>
              <a:rect l="0" t="0" r="0" b="0"/>
              <a:pathLst>
                <a:path w="69851" h="160195">
                  <a:moveTo>
                    <a:pt x="69850" y="6089"/>
                  </a:moveTo>
                  <a:lnTo>
                    <a:pt x="69850" y="6089"/>
                  </a:lnTo>
                  <a:lnTo>
                    <a:pt x="66479" y="2718"/>
                  </a:lnTo>
                  <a:lnTo>
                    <a:pt x="61061" y="1063"/>
                  </a:lnTo>
                  <a:lnTo>
                    <a:pt x="46084" y="0"/>
                  </a:lnTo>
                  <a:lnTo>
                    <a:pt x="37885" y="3618"/>
                  </a:lnTo>
                  <a:lnTo>
                    <a:pt x="30243" y="9930"/>
                  </a:lnTo>
                  <a:lnTo>
                    <a:pt x="24495" y="17439"/>
                  </a:lnTo>
                  <a:lnTo>
                    <a:pt x="23386" y="21417"/>
                  </a:lnTo>
                  <a:lnTo>
                    <a:pt x="24034" y="29599"/>
                  </a:lnTo>
                  <a:lnTo>
                    <a:pt x="28556" y="37940"/>
                  </a:lnTo>
                  <a:lnTo>
                    <a:pt x="37154" y="52450"/>
                  </a:lnTo>
                  <a:lnTo>
                    <a:pt x="51511" y="87610"/>
                  </a:lnTo>
                  <a:lnTo>
                    <a:pt x="51033" y="128999"/>
                  </a:lnTo>
                  <a:lnTo>
                    <a:pt x="47498" y="147556"/>
                  </a:lnTo>
                  <a:lnTo>
                    <a:pt x="44366" y="151906"/>
                  </a:lnTo>
                  <a:lnTo>
                    <a:pt x="35240" y="158621"/>
                  </a:lnTo>
                  <a:lnTo>
                    <a:pt x="22247" y="160194"/>
                  </a:lnTo>
                  <a:lnTo>
                    <a:pt x="0" y="158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271">
              <a:extLst>
                <a:ext uri="{FF2B5EF4-FFF2-40B4-BE49-F238E27FC236}">
                  <a16:creationId xmlns:a16="http://schemas.microsoft.com/office/drawing/2014/main" xmlns="" id="{825B6669-1D20-43C2-9B69-B87378F1978D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4668917" y="781050"/>
              <a:ext cx="131684" cy="25401"/>
            </a:xfrm>
            <a:custGeom>
              <a:avLst/>
              <a:gdLst/>
              <a:ahLst/>
              <a:cxnLst/>
              <a:rect l="0" t="0" r="0" b="0"/>
              <a:pathLst>
                <a:path w="131684" h="25401">
                  <a:moveTo>
                    <a:pt x="23733" y="25400"/>
                  </a:moveTo>
                  <a:lnTo>
                    <a:pt x="23733" y="25400"/>
                  </a:lnTo>
                  <a:lnTo>
                    <a:pt x="0" y="19311"/>
                  </a:lnTo>
                  <a:lnTo>
                    <a:pt x="8940" y="15756"/>
                  </a:lnTo>
                  <a:lnTo>
                    <a:pt x="54571" y="11221"/>
                  </a:lnTo>
                  <a:lnTo>
                    <a:pt x="93312" y="5912"/>
                  </a:lnTo>
                  <a:lnTo>
                    <a:pt x="1316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272">
              <a:extLst>
                <a:ext uri="{FF2B5EF4-FFF2-40B4-BE49-F238E27FC236}">
                  <a16:creationId xmlns:a16="http://schemas.microsoft.com/office/drawing/2014/main" xmlns="" id="{878AC995-3E09-4F1C-B901-05B8597202F7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4676875" y="635000"/>
              <a:ext cx="91976" cy="303741"/>
            </a:xfrm>
            <a:custGeom>
              <a:avLst/>
              <a:gdLst/>
              <a:ahLst/>
              <a:cxnLst/>
              <a:rect l="0" t="0" r="0" b="0"/>
              <a:pathLst>
                <a:path w="91976" h="303741">
                  <a:moveTo>
                    <a:pt x="91975" y="0"/>
                  </a:moveTo>
                  <a:lnTo>
                    <a:pt x="91975" y="0"/>
                  </a:lnTo>
                  <a:lnTo>
                    <a:pt x="81305" y="35156"/>
                  </a:lnTo>
                  <a:lnTo>
                    <a:pt x="69593" y="65719"/>
                  </a:lnTo>
                  <a:lnTo>
                    <a:pt x="52629" y="105173"/>
                  </a:lnTo>
                  <a:lnTo>
                    <a:pt x="35212" y="148579"/>
                  </a:lnTo>
                  <a:lnTo>
                    <a:pt x="19474" y="191624"/>
                  </a:lnTo>
                  <a:lnTo>
                    <a:pt x="7776" y="229570"/>
                  </a:lnTo>
                  <a:lnTo>
                    <a:pt x="0" y="272553"/>
                  </a:lnTo>
                  <a:lnTo>
                    <a:pt x="1943" y="290703"/>
                  </a:lnTo>
                  <a:lnTo>
                    <a:pt x="4437" y="297519"/>
                  </a:lnTo>
                  <a:lnTo>
                    <a:pt x="8216" y="301357"/>
                  </a:lnTo>
                  <a:lnTo>
                    <a:pt x="12853" y="303210"/>
                  </a:lnTo>
                  <a:lnTo>
                    <a:pt x="18060" y="303740"/>
                  </a:lnTo>
                  <a:lnTo>
                    <a:pt x="31372" y="296803"/>
                  </a:lnTo>
                  <a:lnTo>
                    <a:pt x="38873" y="291002"/>
                  </a:lnTo>
                  <a:lnTo>
                    <a:pt x="66575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273">
              <a:extLst>
                <a:ext uri="{FF2B5EF4-FFF2-40B4-BE49-F238E27FC236}">
                  <a16:creationId xmlns:a16="http://schemas.microsoft.com/office/drawing/2014/main" xmlns="" id="{663BA075-9CC4-47E6-981A-0F71FC5A199E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4428852" y="813756"/>
              <a:ext cx="180684" cy="147198"/>
            </a:xfrm>
            <a:custGeom>
              <a:avLst/>
              <a:gdLst/>
              <a:ahLst/>
              <a:cxnLst/>
              <a:rect l="0" t="0" r="0" b="0"/>
              <a:pathLst>
                <a:path w="180684" h="147198">
                  <a:moveTo>
                    <a:pt x="9798" y="68894"/>
                  </a:moveTo>
                  <a:lnTo>
                    <a:pt x="9798" y="68894"/>
                  </a:lnTo>
                  <a:lnTo>
                    <a:pt x="19937" y="68188"/>
                  </a:lnTo>
                  <a:lnTo>
                    <a:pt x="52197" y="53967"/>
                  </a:lnTo>
                  <a:lnTo>
                    <a:pt x="58745" y="46032"/>
                  </a:lnTo>
                  <a:lnTo>
                    <a:pt x="63302" y="36155"/>
                  </a:lnTo>
                  <a:lnTo>
                    <a:pt x="65328" y="27062"/>
                  </a:lnTo>
                  <a:lnTo>
                    <a:pt x="64456" y="22662"/>
                  </a:lnTo>
                  <a:lnTo>
                    <a:pt x="59726" y="14009"/>
                  </a:lnTo>
                  <a:lnTo>
                    <a:pt x="55077" y="11843"/>
                  </a:lnTo>
                  <a:lnTo>
                    <a:pt x="42387" y="11318"/>
                  </a:lnTo>
                  <a:lnTo>
                    <a:pt x="29221" y="19080"/>
                  </a:lnTo>
                  <a:lnTo>
                    <a:pt x="17019" y="33349"/>
                  </a:lnTo>
                  <a:lnTo>
                    <a:pt x="3628" y="64477"/>
                  </a:lnTo>
                  <a:lnTo>
                    <a:pt x="0" y="85746"/>
                  </a:lnTo>
                  <a:lnTo>
                    <a:pt x="2151" y="105076"/>
                  </a:lnTo>
                  <a:lnTo>
                    <a:pt x="8516" y="122369"/>
                  </a:lnTo>
                  <a:lnTo>
                    <a:pt x="18400" y="137111"/>
                  </a:lnTo>
                  <a:lnTo>
                    <a:pt x="29849" y="145074"/>
                  </a:lnTo>
                  <a:lnTo>
                    <a:pt x="35865" y="147197"/>
                  </a:lnTo>
                  <a:lnTo>
                    <a:pt x="51957" y="143912"/>
                  </a:lnTo>
                  <a:lnTo>
                    <a:pt x="61187" y="140073"/>
                  </a:lnTo>
                  <a:lnTo>
                    <a:pt x="75206" y="128281"/>
                  </a:lnTo>
                  <a:lnTo>
                    <a:pt x="100229" y="85155"/>
                  </a:lnTo>
                  <a:lnTo>
                    <a:pt x="116982" y="45920"/>
                  </a:lnTo>
                  <a:lnTo>
                    <a:pt x="114150" y="50955"/>
                  </a:lnTo>
                  <a:lnTo>
                    <a:pt x="101434" y="98506"/>
                  </a:lnTo>
                  <a:lnTo>
                    <a:pt x="98858" y="132417"/>
                  </a:lnTo>
                  <a:lnTo>
                    <a:pt x="98804" y="132409"/>
                  </a:lnTo>
                  <a:lnTo>
                    <a:pt x="121071" y="89057"/>
                  </a:lnTo>
                  <a:lnTo>
                    <a:pt x="141923" y="42459"/>
                  </a:lnTo>
                  <a:lnTo>
                    <a:pt x="151776" y="20456"/>
                  </a:lnTo>
                  <a:lnTo>
                    <a:pt x="163210" y="5974"/>
                  </a:lnTo>
                  <a:lnTo>
                    <a:pt x="167812" y="2253"/>
                  </a:lnTo>
                  <a:lnTo>
                    <a:pt x="171585" y="478"/>
                  </a:lnTo>
                  <a:lnTo>
                    <a:pt x="174806" y="0"/>
                  </a:lnTo>
                  <a:lnTo>
                    <a:pt x="176953" y="3209"/>
                  </a:lnTo>
                  <a:lnTo>
                    <a:pt x="180683" y="43319"/>
                  </a:lnTo>
                  <a:lnTo>
                    <a:pt x="179292" y="90787"/>
                  </a:lnTo>
                  <a:lnTo>
                    <a:pt x="168548" y="126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274">
              <a:extLst>
                <a:ext uri="{FF2B5EF4-FFF2-40B4-BE49-F238E27FC236}">
                  <a16:creationId xmlns:a16="http://schemas.microsoft.com/office/drawing/2014/main" xmlns="" id="{AF3B8EF7-2AFE-4946-90BF-309AD97CED31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4178300" y="854841"/>
              <a:ext cx="203201" cy="116738"/>
            </a:xfrm>
            <a:custGeom>
              <a:avLst/>
              <a:gdLst/>
              <a:ahLst/>
              <a:cxnLst/>
              <a:rect l="0" t="0" r="0" b="0"/>
              <a:pathLst>
                <a:path w="203201" h="116738">
                  <a:moveTo>
                    <a:pt x="0" y="2409"/>
                  </a:moveTo>
                  <a:lnTo>
                    <a:pt x="0" y="2409"/>
                  </a:lnTo>
                  <a:lnTo>
                    <a:pt x="6742" y="5780"/>
                  </a:lnTo>
                  <a:lnTo>
                    <a:pt x="10052" y="16842"/>
                  </a:lnTo>
                  <a:lnTo>
                    <a:pt x="12351" y="58376"/>
                  </a:lnTo>
                  <a:lnTo>
                    <a:pt x="12653" y="101902"/>
                  </a:lnTo>
                  <a:lnTo>
                    <a:pt x="14561" y="112010"/>
                  </a:lnTo>
                  <a:lnTo>
                    <a:pt x="16057" y="115693"/>
                  </a:lnTo>
                  <a:lnTo>
                    <a:pt x="17054" y="116737"/>
                  </a:lnTo>
                  <a:lnTo>
                    <a:pt x="17719" y="116022"/>
                  </a:lnTo>
                  <a:lnTo>
                    <a:pt x="36649" y="68595"/>
                  </a:lnTo>
                  <a:lnTo>
                    <a:pt x="54459" y="23557"/>
                  </a:lnTo>
                  <a:lnTo>
                    <a:pt x="68184" y="9221"/>
                  </a:lnTo>
                  <a:lnTo>
                    <a:pt x="78046" y="3790"/>
                  </a:lnTo>
                  <a:lnTo>
                    <a:pt x="81664" y="3330"/>
                  </a:lnTo>
                  <a:lnTo>
                    <a:pt x="84076" y="5140"/>
                  </a:lnTo>
                  <a:lnTo>
                    <a:pt x="86756" y="12795"/>
                  </a:lnTo>
                  <a:lnTo>
                    <a:pt x="82859" y="60030"/>
                  </a:lnTo>
                  <a:lnTo>
                    <a:pt x="82756" y="61989"/>
                  </a:lnTo>
                  <a:lnTo>
                    <a:pt x="84098" y="62590"/>
                  </a:lnTo>
                  <a:lnTo>
                    <a:pt x="89353" y="61377"/>
                  </a:lnTo>
                  <a:lnTo>
                    <a:pt x="100245" y="49985"/>
                  </a:lnTo>
                  <a:lnTo>
                    <a:pt x="124513" y="16008"/>
                  </a:lnTo>
                  <a:lnTo>
                    <a:pt x="137889" y="4925"/>
                  </a:lnTo>
                  <a:lnTo>
                    <a:pt x="148538" y="0"/>
                  </a:lnTo>
                  <a:lnTo>
                    <a:pt x="153353" y="803"/>
                  </a:lnTo>
                  <a:lnTo>
                    <a:pt x="162466" y="7340"/>
                  </a:lnTo>
                  <a:lnTo>
                    <a:pt x="182871" y="49780"/>
                  </a:lnTo>
                  <a:lnTo>
                    <a:pt x="200179" y="96739"/>
                  </a:lnTo>
                  <a:lnTo>
                    <a:pt x="203200" y="104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275">
              <a:extLst>
                <a:ext uri="{FF2B5EF4-FFF2-40B4-BE49-F238E27FC236}">
                  <a16:creationId xmlns:a16="http://schemas.microsoft.com/office/drawing/2014/main" xmlns="" id="{350B82C7-FCB1-44B2-BC40-CC0CFD2CC9DD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4052751" y="862979"/>
              <a:ext cx="66561" cy="132682"/>
            </a:xfrm>
            <a:custGeom>
              <a:avLst/>
              <a:gdLst/>
              <a:ahLst/>
              <a:cxnLst/>
              <a:rect l="0" t="0" r="0" b="0"/>
              <a:pathLst>
                <a:path w="66561" h="132682">
                  <a:moveTo>
                    <a:pt x="30299" y="38721"/>
                  </a:moveTo>
                  <a:lnTo>
                    <a:pt x="30299" y="38721"/>
                  </a:lnTo>
                  <a:lnTo>
                    <a:pt x="30299" y="31979"/>
                  </a:lnTo>
                  <a:lnTo>
                    <a:pt x="28888" y="29287"/>
                  </a:lnTo>
                  <a:lnTo>
                    <a:pt x="20247" y="19898"/>
                  </a:lnTo>
                  <a:lnTo>
                    <a:pt x="19364" y="17706"/>
                  </a:lnTo>
                  <a:lnTo>
                    <a:pt x="17365" y="17655"/>
                  </a:lnTo>
                  <a:lnTo>
                    <a:pt x="11380" y="21362"/>
                  </a:lnTo>
                  <a:lnTo>
                    <a:pt x="3448" y="34754"/>
                  </a:lnTo>
                  <a:lnTo>
                    <a:pt x="0" y="58869"/>
                  </a:lnTo>
                  <a:lnTo>
                    <a:pt x="4611" y="97917"/>
                  </a:lnTo>
                  <a:lnTo>
                    <a:pt x="14534" y="122740"/>
                  </a:lnTo>
                  <a:lnTo>
                    <a:pt x="22351" y="132037"/>
                  </a:lnTo>
                  <a:lnTo>
                    <a:pt x="27117" y="132681"/>
                  </a:lnTo>
                  <a:lnTo>
                    <a:pt x="38057" y="127753"/>
                  </a:lnTo>
                  <a:lnTo>
                    <a:pt x="52745" y="109708"/>
                  </a:lnTo>
                  <a:lnTo>
                    <a:pt x="62663" y="83116"/>
                  </a:lnTo>
                  <a:lnTo>
                    <a:pt x="66560" y="38161"/>
                  </a:lnTo>
                  <a:lnTo>
                    <a:pt x="62994" y="8843"/>
                  </a:lnTo>
                  <a:lnTo>
                    <a:pt x="59411" y="748"/>
                  </a:lnTo>
                  <a:lnTo>
                    <a:pt x="57468" y="0"/>
                  </a:lnTo>
                  <a:lnTo>
                    <a:pt x="55467" y="912"/>
                  </a:lnTo>
                  <a:lnTo>
                    <a:pt x="49349" y="6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276">
              <a:extLst>
                <a:ext uri="{FF2B5EF4-FFF2-40B4-BE49-F238E27FC236}">
                  <a16:creationId xmlns:a16="http://schemas.microsoft.com/office/drawing/2014/main" xmlns="" id="{C0BD71EB-49B7-4B38-B748-3D39E21BEC90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3771931" y="703889"/>
              <a:ext cx="225843" cy="296558"/>
            </a:xfrm>
            <a:custGeom>
              <a:avLst/>
              <a:gdLst/>
              <a:ahLst/>
              <a:cxnLst/>
              <a:rect l="0" t="0" r="0" b="0"/>
              <a:pathLst>
                <a:path w="225843" h="296558">
                  <a:moveTo>
                    <a:pt x="12669" y="134311"/>
                  </a:moveTo>
                  <a:lnTo>
                    <a:pt x="12669" y="134311"/>
                  </a:lnTo>
                  <a:lnTo>
                    <a:pt x="16040" y="141053"/>
                  </a:lnTo>
                  <a:lnTo>
                    <a:pt x="18627" y="184527"/>
                  </a:lnTo>
                  <a:lnTo>
                    <a:pt x="17021" y="223038"/>
                  </a:lnTo>
                  <a:lnTo>
                    <a:pt x="10158" y="270606"/>
                  </a:lnTo>
                  <a:lnTo>
                    <a:pt x="1189" y="296557"/>
                  </a:lnTo>
                  <a:lnTo>
                    <a:pt x="76" y="257065"/>
                  </a:lnTo>
                  <a:lnTo>
                    <a:pt x="0" y="211840"/>
                  </a:lnTo>
                  <a:lnTo>
                    <a:pt x="1864" y="170885"/>
                  </a:lnTo>
                  <a:lnTo>
                    <a:pt x="6456" y="125166"/>
                  </a:lnTo>
                  <a:lnTo>
                    <a:pt x="15552" y="78976"/>
                  </a:lnTo>
                  <a:lnTo>
                    <a:pt x="26650" y="43866"/>
                  </a:lnTo>
                  <a:lnTo>
                    <a:pt x="44280" y="2694"/>
                  </a:lnTo>
                  <a:lnTo>
                    <a:pt x="47149" y="0"/>
                  </a:lnTo>
                  <a:lnTo>
                    <a:pt x="49766" y="320"/>
                  </a:lnTo>
                  <a:lnTo>
                    <a:pt x="52217" y="2650"/>
                  </a:lnTo>
                  <a:lnTo>
                    <a:pt x="69948" y="41172"/>
                  </a:lnTo>
                  <a:lnTo>
                    <a:pt x="81303" y="76375"/>
                  </a:lnTo>
                  <a:lnTo>
                    <a:pt x="100895" y="103191"/>
                  </a:lnTo>
                  <a:lnTo>
                    <a:pt x="113969" y="112954"/>
                  </a:lnTo>
                  <a:lnTo>
                    <a:pt x="121124" y="114428"/>
                  </a:lnTo>
                  <a:lnTo>
                    <a:pt x="136601" y="112304"/>
                  </a:lnTo>
                  <a:lnTo>
                    <a:pt x="152887" y="101012"/>
                  </a:lnTo>
                  <a:lnTo>
                    <a:pt x="186338" y="61646"/>
                  </a:lnTo>
                  <a:lnTo>
                    <a:pt x="209983" y="20291"/>
                  </a:lnTo>
                  <a:lnTo>
                    <a:pt x="222434" y="3553"/>
                  </a:lnTo>
                  <a:lnTo>
                    <a:pt x="224480" y="1983"/>
                  </a:lnTo>
                  <a:lnTo>
                    <a:pt x="225842" y="1642"/>
                  </a:lnTo>
                  <a:lnTo>
                    <a:pt x="225475" y="8790"/>
                  </a:lnTo>
                  <a:lnTo>
                    <a:pt x="222648" y="55875"/>
                  </a:lnTo>
                  <a:lnTo>
                    <a:pt x="222346" y="102212"/>
                  </a:lnTo>
                  <a:lnTo>
                    <a:pt x="222275" y="140036"/>
                  </a:lnTo>
                  <a:lnTo>
                    <a:pt x="220363" y="176602"/>
                  </a:lnTo>
                  <a:lnTo>
                    <a:pt x="217200" y="223277"/>
                  </a:lnTo>
                  <a:lnTo>
                    <a:pt x="220408" y="269394"/>
                  </a:lnTo>
                  <a:lnTo>
                    <a:pt x="222219" y="280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467">
            <a:extLst>
              <a:ext uri="{FF2B5EF4-FFF2-40B4-BE49-F238E27FC236}">
                <a16:creationId xmlns:a16="http://schemas.microsoft.com/office/drawing/2014/main" xmlns="" id="{8A7A9196-CD70-40AE-BCF3-A88F37BE7267}"/>
              </a:ext>
            </a:extLst>
          </p:cNvPr>
          <p:cNvGrpSpPr/>
          <p:nvPr/>
        </p:nvGrpSpPr>
        <p:grpSpPr>
          <a:xfrm>
            <a:off x="5319663" y="648648"/>
            <a:ext cx="1309738" cy="341433"/>
            <a:chOff x="5319663" y="648648"/>
            <a:chExt cx="1309738" cy="341433"/>
          </a:xfrm>
        </p:grpSpPr>
        <p:sp>
          <p:nvSpPr>
            <p:cNvPr id="22" name="SMARTInkShape-2277">
              <a:extLst>
                <a:ext uri="{FF2B5EF4-FFF2-40B4-BE49-F238E27FC236}">
                  <a16:creationId xmlns:a16="http://schemas.microsoft.com/office/drawing/2014/main" xmlns="" id="{C4EBA5BB-C811-4175-B5C6-8CCC83E67B6B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6457950" y="800100"/>
              <a:ext cx="171451" cy="156038"/>
            </a:xfrm>
            <a:custGeom>
              <a:avLst/>
              <a:gdLst/>
              <a:ahLst/>
              <a:cxnLst/>
              <a:rect l="0" t="0" r="0" b="0"/>
              <a:pathLst>
                <a:path w="171451" h="156038">
                  <a:moveTo>
                    <a:pt x="0" y="44450"/>
                  </a:moveTo>
                  <a:lnTo>
                    <a:pt x="0" y="44450"/>
                  </a:lnTo>
                  <a:lnTo>
                    <a:pt x="6742" y="41079"/>
                  </a:lnTo>
                  <a:lnTo>
                    <a:pt x="38693" y="38361"/>
                  </a:lnTo>
                  <a:lnTo>
                    <a:pt x="44139" y="40391"/>
                  </a:lnTo>
                  <a:lnTo>
                    <a:pt x="53954" y="48290"/>
                  </a:lnTo>
                  <a:lnTo>
                    <a:pt x="59257" y="62620"/>
                  </a:lnTo>
                  <a:lnTo>
                    <a:pt x="62661" y="100564"/>
                  </a:lnTo>
                  <a:lnTo>
                    <a:pt x="53139" y="131553"/>
                  </a:lnTo>
                  <a:lnTo>
                    <a:pt x="39745" y="156037"/>
                  </a:lnTo>
                  <a:lnTo>
                    <a:pt x="38831" y="150018"/>
                  </a:lnTo>
                  <a:lnTo>
                    <a:pt x="38588" y="144462"/>
                  </a:lnTo>
                  <a:lnTo>
                    <a:pt x="54111" y="108081"/>
                  </a:lnTo>
                  <a:lnTo>
                    <a:pt x="75691" y="66753"/>
                  </a:lnTo>
                  <a:lnTo>
                    <a:pt x="99959" y="33341"/>
                  </a:lnTo>
                  <a:lnTo>
                    <a:pt x="116628" y="19287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278">
              <a:extLst>
                <a:ext uri="{FF2B5EF4-FFF2-40B4-BE49-F238E27FC236}">
                  <a16:creationId xmlns:a16="http://schemas.microsoft.com/office/drawing/2014/main" xmlns="" id="{2807FAE7-C8A1-451A-B19F-A330C5F7D925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6324633" y="833256"/>
              <a:ext cx="101568" cy="109096"/>
            </a:xfrm>
            <a:custGeom>
              <a:avLst/>
              <a:gdLst/>
              <a:ahLst/>
              <a:cxnLst/>
              <a:rect l="0" t="0" r="0" b="0"/>
              <a:pathLst>
                <a:path w="101568" h="109096">
                  <a:moveTo>
                    <a:pt x="69817" y="17644"/>
                  </a:moveTo>
                  <a:lnTo>
                    <a:pt x="69817" y="17644"/>
                  </a:lnTo>
                  <a:lnTo>
                    <a:pt x="74843" y="5711"/>
                  </a:lnTo>
                  <a:lnTo>
                    <a:pt x="75284" y="3338"/>
                  </a:lnTo>
                  <a:lnTo>
                    <a:pt x="74873" y="1757"/>
                  </a:lnTo>
                  <a:lnTo>
                    <a:pt x="73894" y="702"/>
                  </a:lnTo>
                  <a:lnTo>
                    <a:pt x="72535" y="0"/>
                  </a:lnTo>
                  <a:lnTo>
                    <a:pt x="57138" y="2381"/>
                  </a:lnTo>
                  <a:lnTo>
                    <a:pt x="31331" y="21040"/>
                  </a:lnTo>
                  <a:lnTo>
                    <a:pt x="11455" y="48911"/>
                  </a:lnTo>
                  <a:lnTo>
                    <a:pt x="0" y="79511"/>
                  </a:lnTo>
                  <a:lnTo>
                    <a:pt x="694" y="87817"/>
                  </a:lnTo>
                  <a:lnTo>
                    <a:pt x="3980" y="94765"/>
                  </a:lnTo>
                  <a:lnTo>
                    <a:pt x="8992" y="100808"/>
                  </a:lnTo>
                  <a:lnTo>
                    <a:pt x="25850" y="107522"/>
                  </a:lnTo>
                  <a:lnTo>
                    <a:pt x="46043" y="109095"/>
                  </a:lnTo>
                  <a:lnTo>
                    <a:pt x="64425" y="105091"/>
                  </a:lnTo>
                  <a:lnTo>
                    <a:pt x="80121" y="94844"/>
                  </a:lnTo>
                  <a:lnTo>
                    <a:pt x="92035" y="81589"/>
                  </a:lnTo>
                  <a:lnTo>
                    <a:pt x="97331" y="68642"/>
                  </a:lnTo>
                  <a:lnTo>
                    <a:pt x="101567" y="36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279">
              <a:extLst>
                <a:ext uri="{FF2B5EF4-FFF2-40B4-BE49-F238E27FC236}">
                  <a16:creationId xmlns:a16="http://schemas.microsoft.com/office/drawing/2014/main" xmlns="" id="{F25BAD4A-3B64-49F9-AA5E-44F37776EF0E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6235700" y="806450"/>
              <a:ext cx="95251" cy="5057"/>
            </a:xfrm>
            <a:custGeom>
              <a:avLst/>
              <a:gdLst/>
              <a:ahLst/>
              <a:cxnLst/>
              <a:rect l="0" t="0" r="0" b="0"/>
              <a:pathLst>
                <a:path w="95251" h="5057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42646" y="505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280">
              <a:extLst>
                <a:ext uri="{FF2B5EF4-FFF2-40B4-BE49-F238E27FC236}">
                  <a16:creationId xmlns:a16="http://schemas.microsoft.com/office/drawing/2014/main" xmlns="" id="{4C53E7FD-0416-40BB-83E5-AC65F4A6A4F8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6094237" y="648648"/>
              <a:ext cx="271474" cy="314353"/>
            </a:xfrm>
            <a:custGeom>
              <a:avLst/>
              <a:gdLst/>
              <a:ahLst/>
              <a:cxnLst/>
              <a:rect l="0" t="0" r="0" b="0"/>
              <a:pathLst>
                <a:path w="271474" h="314353">
                  <a:moveTo>
                    <a:pt x="97013" y="195902"/>
                  </a:moveTo>
                  <a:lnTo>
                    <a:pt x="97013" y="195902"/>
                  </a:lnTo>
                  <a:lnTo>
                    <a:pt x="93642" y="189160"/>
                  </a:lnTo>
                  <a:lnTo>
                    <a:pt x="91238" y="187174"/>
                  </a:lnTo>
                  <a:lnTo>
                    <a:pt x="84804" y="184967"/>
                  </a:lnTo>
                  <a:lnTo>
                    <a:pt x="66506" y="187096"/>
                  </a:lnTo>
                  <a:lnTo>
                    <a:pt x="43210" y="198937"/>
                  </a:lnTo>
                  <a:lnTo>
                    <a:pt x="15063" y="229335"/>
                  </a:lnTo>
                  <a:lnTo>
                    <a:pt x="4146" y="250037"/>
                  </a:lnTo>
                  <a:lnTo>
                    <a:pt x="0" y="267234"/>
                  </a:lnTo>
                  <a:lnTo>
                    <a:pt x="509" y="279581"/>
                  </a:lnTo>
                  <a:lnTo>
                    <a:pt x="2338" y="282732"/>
                  </a:lnTo>
                  <a:lnTo>
                    <a:pt x="4968" y="284128"/>
                  </a:lnTo>
                  <a:lnTo>
                    <a:pt x="8134" y="284353"/>
                  </a:lnTo>
                  <a:lnTo>
                    <a:pt x="22700" y="277927"/>
                  </a:lnTo>
                  <a:lnTo>
                    <a:pt x="63724" y="242727"/>
                  </a:lnTo>
                  <a:lnTo>
                    <a:pt x="78213" y="232119"/>
                  </a:lnTo>
                  <a:lnTo>
                    <a:pt x="80246" y="231335"/>
                  </a:lnTo>
                  <a:lnTo>
                    <a:pt x="81602" y="231519"/>
                  </a:lnTo>
                  <a:lnTo>
                    <a:pt x="82505" y="232346"/>
                  </a:lnTo>
                  <a:lnTo>
                    <a:pt x="85618" y="264987"/>
                  </a:lnTo>
                  <a:lnTo>
                    <a:pt x="92304" y="274854"/>
                  </a:lnTo>
                  <a:lnTo>
                    <a:pt x="92462" y="277465"/>
                  </a:lnTo>
                  <a:lnTo>
                    <a:pt x="91863" y="279910"/>
                  </a:lnTo>
                  <a:lnTo>
                    <a:pt x="117986" y="273240"/>
                  </a:lnTo>
                  <a:lnTo>
                    <a:pt x="151362" y="254487"/>
                  </a:lnTo>
                  <a:lnTo>
                    <a:pt x="180223" y="220943"/>
                  </a:lnTo>
                  <a:lnTo>
                    <a:pt x="201729" y="188217"/>
                  </a:lnTo>
                  <a:lnTo>
                    <a:pt x="224692" y="148742"/>
                  </a:lnTo>
                  <a:lnTo>
                    <a:pt x="246657" y="102975"/>
                  </a:lnTo>
                  <a:lnTo>
                    <a:pt x="262534" y="60057"/>
                  </a:lnTo>
                  <a:lnTo>
                    <a:pt x="271473" y="24754"/>
                  </a:lnTo>
                  <a:lnTo>
                    <a:pt x="270741" y="4360"/>
                  </a:lnTo>
                  <a:lnTo>
                    <a:pt x="267865" y="474"/>
                  </a:lnTo>
                  <a:lnTo>
                    <a:pt x="263831" y="0"/>
                  </a:lnTo>
                  <a:lnTo>
                    <a:pt x="259024" y="1801"/>
                  </a:lnTo>
                  <a:lnTo>
                    <a:pt x="242147" y="27932"/>
                  </a:lnTo>
                  <a:lnTo>
                    <a:pt x="229956" y="58925"/>
                  </a:lnTo>
                  <a:lnTo>
                    <a:pt x="217482" y="97629"/>
                  </a:lnTo>
                  <a:lnTo>
                    <a:pt x="204883" y="143053"/>
                  </a:lnTo>
                  <a:lnTo>
                    <a:pt x="188464" y="187700"/>
                  </a:lnTo>
                  <a:lnTo>
                    <a:pt x="171525" y="228946"/>
                  </a:lnTo>
                  <a:lnTo>
                    <a:pt x="159292" y="263740"/>
                  </a:lnTo>
                  <a:lnTo>
                    <a:pt x="151213" y="297611"/>
                  </a:lnTo>
                  <a:lnTo>
                    <a:pt x="152196" y="304630"/>
                  </a:lnTo>
                  <a:lnTo>
                    <a:pt x="154969" y="310015"/>
                  </a:lnTo>
                  <a:lnTo>
                    <a:pt x="158934" y="314311"/>
                  </a:lnTo>
                  <a:lnTo>
                    <a:pt x="165810" y="314352"/>
                  </a:lnTo>
                  <a:lnTo>
                    <a:pt x="204963" y="297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281">
              <a:extLst>
                <a:ext uri="{FF2B5EF4-FFF2-40B4-BE49-F238E27FC236}">
                  <a16:creationId xmlns:a16="http://schemas.microsoft.com/office/drawing/2014/main" xmlns="" id="{5A4B5618-9F53-4783-8A63-C9B9C77E577C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5830783" y="839517"/>
              <a:ext cx="210535" cy="120536"/>
            </a:xfrm>
            <a:custGeom>
              <a:avLst/>
              <a:gdLst/>
              <a:ahLst/>
              <a:cxnLst/>
              <a:rect l="0" t="0" r="0" b="0"/>
              <a:pathLst>
                <a:path w="210535" h="120536">
                  <a:moveTo>
                    <a:pt x="23917" y="5033"/>
                  </a:moveTo>
                  <a:lnTo>
                    <a:pt x="23917" y="5033"/>
                  </a:lnTo>
                  <a:lnTo>
                    <a:pt x="23917" y="52563"/>
                  </a:lnTo>
                  <a:lnTo>
                    <a:pt x="18142" y="89315"/>
                  </a:lnTo>
                  <a:lnTo>
                    <a:pt x="6026" y="114658"/>
                  </a:lnTo>
                  <a:lnTo>
                    <a:pt x="1854" y="120077"/>
                  </a:lnTo>
                  <a:lnTo>
                    <a:pt x="742" y="120535"/>
                  </a:lnTo>
                  <a:lnTo>
                    <a:pt x="0" y="120134"/>
                  </a:lnTo>
                  <a:lnTo>
                    <a:pt x="20971" y="76747"/>
                  </a:lnTo>
                  <a:lnTo>
                    <a:pt x="53136" y="29259"/>
                  </a:lnTo>
                  <a:lnTo>
                    <a:pt x="67224" y="13308"/>
                  </a:lnTo>
                  <a:lnTo>
                    <a:pt x="71133" y="11255"/>
                  </a:lnTo>
                  <a:lnTo>
                    <a:pt x="75150" y="10592"/>
                  </a:lnTo>
                  <a:lnTo>
                    <a:pt x="79240" y="10856"/>
                  </a:lnTo>
                  <a:lnTo>
                    <a:pt x="81965" y="13148"/>
                  </a:lnTo>
                  <a:lnTo>
                    <a:pt x="84994" y="21340"/>
                  </a:lnTo>
                  <a:lnTo>
                    <a:pt x="87353" y="64864"/>
                  </a:lnTo>
                  <a:lnTo>
                    <a:pt x="88786" y="66087"/>
                  </a:lnTo>
                  <a:lnTo>
                    <a:pt x="94141" y="67446"/>
                  </a:lnTo>
                  <a:lnTo>
                    <a:pt x="96838" y="66397"/>
                  </a:lnTo>
                  <a:lnTo>
                    <a:pt x="138681" y="24375"/>
                  </a:lnTo>
                  <a:lnTo>
                    <a:pt x="160227" y="9980"/>
                  </a:lnTo>
                  <a:lnTo>
                    <a:pt x="183512" y="1117"/>
                  </a:lnTo>
                  <a:lnTo>
                    <a:pt x="200916" y="0"/>
                  </a:lnTo>
                  <a:lnTo>
                    <a:pt x="207534" y="1678"/>
                  </a:lnTo>
                  <a:lnTo>
                    <a:pt x="210534" y="6324"/>
                  </a:lnTo>
                  <a:lnTo>
                    <a:pt x="208670" y="45559"/>
                  </a:lnTo>
                  <a:lnTo>
                    <a:pt x="199976" y="85742"/>
                  </a:lnTo>
                  <a:lnTo>
                    <a:pt x="201717" y="106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282">
              <a:extLst>
                <a:ext uri="{FF2B5EF4-FFF2-40B4-BE49-F238E27FC236}">
                  <a16:creationId xmlns:a16="http://schemas.microsoft.com/office/drawing/2014/main" xmlns="" id="{ABD190AF-3869-443C-BD36-ADBAA9590007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5810250" y="755650"/>
              <a:ext cx="1" cy="63501"/>
            </a:xfrm>
            <a:custGeom>
              <a:avLst/>
              <a:gdLst/>
              <a:ahLst/>
              <a:cxnLst/>
              <a:rect l="0" t="0" r="0" b="0"/>
              <a:pathLst>
                <a:path w="1" h="63501">
                  <a:moveTo>
                    <a:pt x="0" y="63500"/>
                  </a:moveTo>
                  <a:lnTo>
                    <a:pt x="0" y="63500"/>
                  </a:lnTo>
                  <a:lnTo>
                    <a:pt x="0" y="2267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283">
              <a:extLst>
                <a:ext uri="{FF2B5EF4-FFF2-40B4-BE49-F238E27FC236}">
                  <a16:creationId xmlns:a16="http://schemas.microsoft.com/office/drawing/2014/main" xmlns="" id="{63D3922A-11C4-4C26-935E-9EC989C83B43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5765800" y="889000"/>
              <a:ext cx="25401" cy="95251"/>
            </a:xfrm>
            <a:custGeom>
              <a:avLst/>
              <a:gdLst/>
              <a:ahLst/>
              <a:cxnLst/>
              <a:rect l="0" t="0" r="0" b="0"/>
              <a:pathLst>
                <a:path w="25401" h="95251">
                  <a:moveTo>
                    <a:pt x="25400" y="0"/>
                  </a:moveTo>
                  <a:lnTo>
                    <a:pt x="25400" y="0"/>
                  </a:lnTo>
                  <a:lnTo>
                    <a:pt x="11094" y="4419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284">
              <a:extLst>
                <a:ext uri="{FF2B5EF4-FFF2-40B4-BE49-F238E27FC236}">
                  <a16:creationId xmlns:a16="http://schemas.microsoft.com/office/drawing/2014/main" xmlns="" id="{7E10C111-9AB8-4523-936F-895A1FE2E184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5625849" y="857250"/>
              <a:ext cx="89152" cy="6351"/>
            </a:xfrm>
            <a:custGeom>
              <a:avLst/>
              <a:gdLst/>
              <a:ahLst/>
              <a:cxnLst/>
              <a:rect l="0" t="0" r="0" b="0"/>
              <a:pathLst>
                <a:path w="89152" h="6351">
                  <a:moveTo>
                    <a:pt x="32001" y="6350"/>
                  </a:moveTo>
                  <a:lnTo>
                    <a:pt x="32001" y="6350"/>
                  </a:lnTo>
                  <a:lnTo>
                    <a:pt x="0" y="392"/>
                  </a:lnTo>
                  <a:lnTo>
                    <a:pt x="84" y="261"/>
                  </a:lnTo>
                  <a:lnTo>
                    <a:pt x="47237" y="15"/>
                  </a:lnTo>
                  <a:lnTo>
                    <a:pt x="891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285">
              <a:extLst>
                <a:ext uri="{FF2B5EF4-FFF2-40B4-BE49-F238E27FC236}">
                  <a16:creationId xmlns:a16="http://schemas.microsoft.com/office/drawing/2014/main" xmlns="" id="{400901E9-4275-406B-B8C0-F167D956E4D5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5649744" y="677629"/>
              <a:ext cx="65257" cy="292227"/>
            </a:xfrm>
            <a:custGeom>
              <a:avLst/>
              <a:gdLst/>
              <a:ahLst/>
              <a:cxnLst/>
              <a:rect l="0" t="0" r="0" b="0"/>
              <a:pathLst>
                <a:path w="65257" h="292227">
                  <a:moveTo>
                    <a:pt x="65256" y="8171"/>
                  </a:moveTo>
                  <a:lnTo>
                    <a:pt x="65256" y="8171"/>
                  </a:lnTo>
                  <a:lnTo>
                    <a:pt x="65256" y="1429"/>
                  </a:lnTo>
                  <a:lnTo>
                    <a:pt x="63845" y="149"/>
                  </a:lnTo>
                  <a:lnTo>
                    <a:pt x="61493" y="0"/>
                  </a:lnTo>
                  <a:lnTo>
                    <a:pt x="58514" y="607"/>
                  </a:lnTo>
                  <a:lnTo>
                    <a:pt x="51441" y="6926"/>
                  </a:lnTo>
                  <a:lnTo>
                    <a:pt x="47580" y="11574"/>
                  </a:lnTo>
                  <a:lnTo>
                    <a:pt x="35402" y="41713"/>
                  </a:lnTo>
                  <a:lnTo>
                    <a:pt x="28940" y="73644"/>
                  </a:lnTo>
                  <a:lnTo>
                    <a:pt x="22304" y="112764"/>
                  </a:lnTo>
                  <a:lnTo>
                    <a:pt x="12300" y="158373"/>
                  </a:lnTo>
                  <a:lnTo>
                    <a:pt x="4560" y="199341"/>
                  </a:lnTo>
                  <a:lnTo>
                    <a:pt x="0" y="246612"/>
                  </a:lnTo>
                  <a:lnTo>
                    <a:pt x="2387" y="267956"/>
                  </a:lnTo>
                  <a:lnTo>
                    <a:pt x="8151" y="284498"/>
                  </a:lnTo>
                  <a:lnTo>
                    <a:pt x="13075" y="289050"/>
                  </a:lnTo>
                  <a:lnTo>
                    <a:pt x="19179" y="291379"/>
                  </a:lnTo>
                  <a:lnTo>
                    <a:pt x="26072" y="292226"/>
                  </a:lnTo>
                  <a:lnTo>
                    <a:pt x="39374" y="287523"/>
                  </a:lnTo>
                  <a:lnTo>
                    <a:pt x="45884" y="283306"/>
                  </a:lnTo>
                  <a:lnTo>
                    <a:pt x="55000" y="271094"/>
                  </a:lnTo>
                  <a:lnTo>
                    <a:pt x="65256" y="249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286">
              <a:extLst>
                <a:ext uri="{FF2B5EF4-FFF2-40B4-BE49-F238E27FC236}">
                  <a16:creationId xmlns:a16="http://schemas.microsoft.com/office/drawing/2014/main" xmlns="" id="{C206C4A6-EB8D-4050-9D5C-B3B9D72CD86C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5509620" y="829955"/>
              <a:ext cx="84731" cy="160126"/>
            </a:xfrm>
            <a:custGeom>
              <a:avLst/>
              <a:gdLst/>
              <a:ahLst/>
              <a:cxnLst/>
              <a:rect l="0" t="0" r="0" b="0"/>
              <a:pathLst>
                <a:path w="84731" h="160126">
                  <a:moveTo>
                    <a:pt x="84730" y="39995"/>
                  </a:moveTo>
                  <a:lnTo>
                    <a:pt x="84730" y="39995"/>
                  </a:lnTo>
                  <a:lnTo>
                    <a:pt x="67054" y="11384"/>
                  </a:lnTo>
                  <a:lnTo>
                    <a:pt x="54876" y="1336"/>
                  </a:lnTo>
                  <a:lnTo>
                    <a:pt x="40888" y="0"/>
                  </a:lnTo>
                  <a:lnTo>
                    <a:pt x="32218" y="632"/>
                  </a:lnTo>
                  <a:lnTo>
                    <a:pt x="16942" y="8859"/>
                  </a:lnTo>
                  <a:lnTo>
                    <a:pt x="5212" y="21218"/>
                  </a:lnTo>
                  <a:lnTo>
                    <a:pt x="0" y="33766"/>
                  </a:lnTo>
                  <a:lnTo>
                    <a:pt x="1446" y="46399"/>
                  </a:lnTo>
                  <a:lnTo>
                    <a:pt x="3807" y="52731"/>
                  </a:lnTo>
                  <a:lnTo>
                    <a:pt x="13957" y="63529"/>
                  </a:lnTo>
                  <a:lnTo>
                    <a:pt x="56043" y="97539"/>
                  </a:lnTo>
                  <a:lnTo>
                    <a:pt x="64925" y="110020"/>
                  </a:lnTo>
                  <a:lnTo>
                    <a:pt x="68872" y="122623"/>
                  </a:lnTo>
                  <a:lnTo>
                    <a:pt x="68514" y="128241"/>
                  </a:lnTo>
                  <a:lnTo>
                    <a:pt x="64352" y="138247"/>
                  </a:lnTo>
                  <a:lnTo>
                    <a:pt x="50705" y="155184"/>
                  </a:lnTo>
                  <a:lnTo>
                    <a:pt x="45819" y="158416"/>
                  </a:lnTo>
                  <a:lnTo>
                    <a:pt x="41150" y="159864"/>
                  </a:lnTo>
                  <a:lnTo>
                    <a:pt x="36627" y="160125"/>
                  </a:lnTo>
                  <a:lnTo>
                    <a:pt x="33611" y="158181"/>
                  </a:lnTo>
                  <a:lnTo>
                    <a:pt x="31601" y="154769"/>
                  </a:lnTo>
                  <a:lnTo>
                    <a:pt x="30260" y="150378"/>
                  </a:lnTo>
                  <a:lnTo>
                    <a:pt x="32534" y="137973"/>
                  </a:lnTo>
                  <a:lnTo>
                    <a:pt x="40280" y="1161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287">
              <a:extLst>
                <a:ext uri="{FF2B5EF4-FFF2-40B4-BE49-F238E27FC236}">
                  <a16:creationId xmlns:a16="http://schemas.microsoft.com/office/drawing/2014/main" xmlns="" id="{5BEA7F04-7FFF-4EF2-B2C8-65FB0B808E7D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5319663" y="679450"/>
              <a:ext cx="198436" cy="279401"/>
            </a:xfrm>
            <a:custGeom>
              <a:avLst/>
              <a:gdLst/>
              <a:ahLst/>
              <a:cxnLst/>
              <a:rect l="0" t="0" r="0" b="0"/>
              <a:pathLst>
                <a:path w="198436" h="279401">
                  <a:moveTo>
                    <a:pt x="39737" y="0"/>
                  </a:moveTo>
                  <a:lnTo>
                    <a:pt x="39737" y="0"/>
                  </a:lnTo>
                  <a:lnTo>
                    <a:pt x="32995" y="0"/>
                  </a:lnTo>
                  <a:lnTo>
                    <a:pt x="25922" y="3763"/>
                  </a:lnTo>
                  <a:lnTo>
                    <a:pt x="22060" y="6742"/>
                  </a:lnTo>
                  <a:lnTo>
                    <a:pt x="20192" y="10845"/>
                  </a:lnTo>
                  <a:lnTo>
                    <a:pt x="19996" y="21048"/>
                  </a:lnTo>
                  <a:lnTo>
                    <a:pt x="26025" y="32638"/>
                  </a:lnTo>
                  <a:lnTo>
                    <a:pt x="30595" y="38692"/>
                  </a:lnTo>
                  <a:lnTo>
                    <a:pt x="46963" y="47300"/>
                  </a:lnTo>
                  <a:lnTo>
                    <a:pt x="83741" y="54231"/>
                  </a:lnTo>
                  <a:lnTo>
                    <a:pt x="130386" y="52522"/>
                  </a:lnTo>
                  <a:lnTo>
                    <a:pt x="172429" y="44960"/>
                  </a:lnTo>
                  <a:lnTo>
                    <a:pt x="198435" y="39455"/>
                  </a:lnTo>
                  <a:lnTo>
                    <a:pt x="163812" y="48949"/>
                  </a:lnTo>
                  <a:lnTo>
                    <a:pt x="119539" y="66715"/>
                  </a:lnTo>
                  <a:lnTo>
                    <a:pt x="76317" y="91734"/>
                  </a:lnTo>
                  <a:lnTo>
                    <a:pt x="55289" y="110621"/>
                  </a:lnTo>
                  <a:lnTo>
                    <a:pt x="43591" y="128422"/>
                  </a:lnTo>
                  <a:lnTo>
                    <a:pt x="42307" y="135709"/>
                  </a:lnTo>
                  <a:lnTo>
                    <a:pt x="43567" y="141978"/>
                  </a:lnTo>
                  <a:lnTo>
                    <a:pt x="46523" y="147569"/>
                  </a:lnTo>
                  <a:lnTo>
                    <a:pt x="59216" y="155662"/>
                  </a:lnTo>
                  <a:lnTo>
                    <a:pt x="92738" y="169978"/>
                  </a:lnTo>
                  <a:lnTo>
                    <a:pt x="96238" y="173996"/>
                  </a:lnTo>
                  <a:lnTo>
                    <a:pt x="96454" y="178086"/>
                  </a:lnTo>
                  <a:lnTo>
                    <a:pt x="94482" y="182224"/>
                  </a:lnTo>
                  <a:lnTo>
                    <a:pt x="60899" y="204074"/>
                  </a:lnTo>
                  <a:lnTo>
                    <a:pt x="19144" y="228773"/>
                  </a:lnTo>
                  <a:lnTo>
                    <a:pt x="5890" y="240671"/>
                  </a:lnTo>
                  <a:lnTo>
                    <a:pt x="0" y="250663"/>
                  </a:lnTo>
                  <a:lnTo>
                    <a:pt x="545" y="255303"/>
                  </a:lnTo>
                  <a:lnTo>
                    <a:pt x="6796" y="264222"/>
                  </a:lnTo>
                  <a:lnTo>
                    <a:pt x="35700" y="273805"/>
                  </a:lnTo>
                  <a:lnTo>
                    <a:pt x="78914" y="277742"/>
                  </a:lnTo>
                  <a:lnTo>
                    <a:pt x="124095" y="278909"/>
                  </a:lnTo>
                  <a:lnTo>
                    <a:pt x="154037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468">
            <a:extLst>
              <a:ext uri="{FF2B5EF4-FFF2-40B4-BE49-F238E27FC236}">
                <a16:creationId xmlns:a16="http://schemas.microsoft.com/office/drawing/2014/main" xmlns="" id="{EF87D510-692B-4E8A-A971-33C49D7284D9}"/>
              </a:ext>
            </a:extLst>
          </p:cNvPr>
          <p:cNvGrpSpPr/>
          <p:nvPr/>
        </p:nvGrpSpPr>
        <p:grpSpPr>
          <a:xfrm>
            <a:off x="6866434" y="715068"/>
            <a:ext cx="1065764" cy="269183"/>
            <a:chOff x="6866434" y="715068"/>
            <a:chExt cx="1065764" cy="269183"/>
          </a:xfrm>
        </p:grpSpPr>
        <p:sp>
          <p:nvSpPr>
            <p:cNvPr id="34" name="SMARTInkShape-2288">
              <a:extLst>
                <a:ext uri="{FF2B5EF4-FFF2-40B4-BE49-F238E27FC236}">
                  <a16:creationId xmlns:a16="http://schemas.microsoft.com/office/drawing/2014/main" xmlns="" id="{238DECFC-9AAF-4EEB-BFDB-FE7773A79DB8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7679841" y="863600"/>
              <a:ext cx="105260" cy="12701"/>
            </a:xfrm>
            <a:custGeom>
              <a:avLst/>
              <a:gdLst/>
              <a:ahLst/>
              <a:cxnLst/>
              <a:rect l="0" t="0" r="0" b="0"/>
              <a:pathLst>
                <a:path w="105260" h="12701">
                  <a:moveTo>
                    <a:pt x="3659" y="12700"/>
                  </a:moveTo>
                  <a:lnTo>
                    <a:pt x="3659" y="12700"/>
                  </a:lnTo>
                  <a:lnTo>
                    <a:pt x="0" y="12700"/>
                  </a:lnTo>
                  <a:lnTo>
                    <a:pt x="40102" y="9329"/>
                  </a:lnTo>
                  <a:lnTo>
                    <a:pt x="87267" y="2574"/>
                  </a:lnTo>
                  <a:lnTo>
                    <a:pt x="1052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289">
              <a:extLst>
                <a:ext uri="{FF2B5EF4-FFF2-40B4-BE49-F238E27FC236}">
                  <a16:creationId xmlns:a16="http://schemas.microsoft.com/office/drawing/2014/main" xmlns="" id="{2FF656BB-A6C4-49DB-A289-11A181EA521F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7797800" y="715068"/>
              <a:ext cx="134398" cy="269183"/>
            </a:xfrm>
            <a:custGeom>
              <a:avLst/>
              <a:gdLst/>
              <a:ahLst/>
              <a:cxnLst/>
              <a:rect l="0" t="0" r="0" b="0"/>
              <a:pathLst>
                <a:path w="134398" h="269183">
                  <a:moveTo>
                    <a:pt x="120650" y="15182"/>
                  </a:moveTo>
                  <a:lnTo>
                    <a:pt x="120650" y="15182"/>
                  </a:lnTo>
                  <a:lnTo>
                    <a:pt x="117279" y="8440"/>
                  </a:lnTo>
                  <a:lnTo>
                    <a:pt x="116991" y="5748"/>
                  </a:lnTo>
                  <a:lnTo>
                    <a:pt x="118554" y="876"/>
                  </a:lnTo>
                  <a:lnTo>
                    <a:pt x="119252" y="0"/>
                  </a:lnTo>
                  <a:lnTo>
                    <a:pt x="119718" y="122"/>
                  </a:lnTo>
                  <a:lnTo>
                    <a:pt x="129356" y="40575"/>
                  </a:lnTo>
                  <a:lnTo>
                    <a:pt x="134397" y="67390"/>
                  </a:lnTo>
                  <a:lnTo>
                    <a:pt x="134286" y="98122"/>
                  </a:lnTo>
                  <a:lnTo>
                    <a:pt x="122477" y="132478"/>
                  </a:lnTo>
                  <a:lnTo>
                    <a:pt x="103118" y="167502"/>
                  </a:lnTo>
                  <a:lnTo>
                    <a:pt x="69124" y="212871"/>
                  </a:lnTo>
                  <a:lnTo>
                    <a:pt x="27556" y="250794"/>
                  </a:lnTo>
                  <a:lnTo>
                    <a:pt x="0" y="269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290">
              <a:extLst>
                <a:ext uri="{FF2B5EF4-FFF2-40B4-BE49-F238E27FC236}">
                  <a16:creationId xmlns:a16="http://schemas.microsoft.com/office/drawing/2014/main" xmlns="" id="{3CCF2D06-2373-4500-AC54-DE84AA17E112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7634243" y="752691"/>
              <a:ext cx="141816" cy="210741"/>
            </a:xfrm>
            <a:custGeom>
              <a:avLst/>
              <a:gdLst/>
              <a:ahLst/>
              <a:cxnLst/>
              <a:rect l="0" t="0" r="0" b="0"/>
              <a:pathLst>
                <a:path w="141816" h="210741">
                  <a:moveTo>
                    <a:pt x="138157" y="22009"/>
                  </a:moveTo>
                  <a:lnTo>
                    <a:pt x="138157" y="22009"/>
                  </a:lnTo>
                  <a:lnTo>
                    <a:pt x="138157" y="15267"/>
                  </a:lnTo>
                  <a:lnTo>
                    <a:pt x="140038" y="10076"/>
                  </a:lnTo>
                  <a:lnTo>
                    <a:pt x="141527" y="7703"/>
                  </a:lnTo>
                  <a:lnTo>
                    <a:pt x="141815" y="6122"/>
                  </a:lnTo>
                  <a:lnTo>
                    <a:pt x="141301" y="5068"/>
                  </a:lnTo>
                  <a:lnTo>
                    <a:pt x="132036" y="4"/>
                  </a:lnTo>
                  <a:lnTo>
                    <a:pt x="122736" y="0"/>
                  </a:lnTo>
                  <a:lnTo>
                    <a:pt x="99520" y="5745"/>
                  </a:lnTo>
                  <a:lnTo>
                    <a:pt x="67377" y="26673"/>
                  </a:lnTo>
                  <a:lnTo>
                    <a:pt x="52352" y="45812"/>
                  </a:lnTo>
                  <a:lnTo>
                    <a:pt x="35361" y="87738"/>
                  </a:lnTo>
                  <a:lnTo>
                    <a:pt x="19597" y="133650"/>
                  </a:lnTo>
                  <a:lnTo>
                    <a:pt x="1927" y="179170"/>
                  </a:lnTo>
                  <a:lnTo>
                    <a:pt x="0" y="189695"/>
                  </a:lnTo>
                  <a:lnTo>
                    <a:pt x="896" y="194478"/>
                  </a:lnTo>
                  <a:lnTo>
                    <a:pt x="5656" y="203554"/>
                  </a:lnTo>
                  <a:lnTo>
                    <a:pt x="10311" y="206539"/>
                  </a:lnTo>
                  <a:lnTo>
                    <a:pt x="31759" y="210740"/>
                  </a:lnTo>
                  <a:lnTo>
                    <a:pt x="72455" y="210278"/>
                  </a:lnTo>
                  <a:lnTo>
                    <a:pt x="112757" y="199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291">
              <a:extLst>
                <a:ext uri="{FF2B5EF4-FFF2-40B4-BE49-F238E27FC236}">
                  <a16:creationId xmlns:a16="http://schemas.microsoft.com/office/drawing/2014/main" xmlns="" id="{6DA25E9F-E84C-4C0C-ACAF-F511F6754333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7340972" y="761425"/>
              <a:ext cx="209179" cy="206516"/>
            </a:xfrm>
            <a:custGeom>
              <a:avLst/>
              <a:gdLst/>
              <a:ahLst/>
              <a:cxnLst/>
              <a:rect l="0" t="0" r="0" b="0"/>
              <a:pathLst>
                <a:path w="209179" h="206516">
                  <a:moveTo>
                    <a:pt x="37728" y="45025"/>
                  </a:moveTo>
                  <a:lnTo>
                    <a:pt x="37728" y="45025"/>
                  </a:lnTo>
                  <a:lnTo>
                    <a:pt x="22801" y="87088"/>
                  </a:lnTo>
                  <a:lnTo>
                    <a:pt x="14422" y="124543"/>
                  </a:lnTo>
                  <a:lnTo>
                    <a:pt x="5973" y="165912"/>
                  </a:lnTo>
                  <a:lnTo>
                    <a:pt x="0" y="206515"/>
                  </a:lnTo>
                  <a:lnTo>
                    <a:pt x="3108" y="198942"/>
                  </a:lnTo>
                  <a:lnTo>
                    <a:pt x="14388" y="156955"/>
                  </a:lnTo>
                  <a:lnTo>
                    <a:pt x="25639" y="110410"/>
                  </a:lnTo>
                  <a:lnTo>
                    <a:pt x="33060" y="76202"/>
                  </a:lnTo>
                  <a:lnTo>
                    <a:pt x="41205" y="32704"/>
                  </a:lnTo>
                  <a:lnTo>
                    <a:pt x="48397" y="9221"/>
                  </a:lnTo>
                  <a:lnTo>
                    <a:pt x="49074" y="8456"/>
                  </a:lnTo>
                  <a:lnTo>
                    <a:pt x="50230" y="9356"/>
                  </a:lnTo>
                  <a:lnTo>
                    <a:pt x="55230" y="18072"/>
                  </a:lnTo>
                  <a:lnTo>
                    <a:pt x="62591" y="33041"/>
                  </a:lnTo>
                  <a:lnTo>
                    <a:pt x="72062" y="42286"/>
                  </a:lnTo>
                  <a:lnTo>
                    <a:pt x="83326" y="47335"/>
                  </a:lnTo>
                  <a:lnTo>
                    <a:pt x="89293" y="48682"/>
                  </a:lnTo>
                  <a:lnTo>
                    <a:pt x="103450" y="46415"/>
                  </a:lnTo>
                  <a:lnTo>
                    <a:pt x="118443" y="39998"/>
                  </a:lnTo>
                  <a:lnTo>
                    <a:pt x="162739" y="4044"/>
                  </a:lnTo>
                  <a:lnTo>
                    <a:pt x="167635" y="771"/>
                  </a:lnTo>
                  <a:lnTo>
                    <a:pt x="171605" y="0"/>
                  </a:lnTo>
                  <a:lnTo>
                    <a:pt x="174958" y="897"/>
                  </a:lnTo>
                  <a:lnTo>
                    <a:pt x="177898" y="2906"/>
                  </a:lnTo>
                  <a:lnTo>
                    <a:pt x="181164" y="12665"/>
                  </a:lnTo>
                  <a:lnTo>
                    <a:pt x="183434" y="56495"/>
                  </a:lnTo>
                  <a:lnTo>
                    <a:pt x="184381" y="95852"/>
                  </a:lnTo>
                  <a:lnTo>
                    <a:pt x="188817" y="137383"/>
                  </a:lnTo>
                  <a:lnTo>
                    <a:pt x="198700" y="184536"/>
                  </a:lnTo>
                  <a:lnTo>
                    <a:pt x="209178" y="203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292">
              <a:extLst>
                <a:ext uri="{FF2B5EF4-FFF2-40B4-BE49-F238E27FC236}">
                  <a16:creationId xmlns:a16="http://schemas.microsoft.com/office/drawing/2014/main" xmlns="" id="{A3DD5540-D47F-4284-8B05-2A79DB37DC95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7039084" y="755226"/>
              <a:ext cx="180867" cy="178225"/>
            </a:xfrm>
            <a:custGeom>
              <a:avLst/>
              <a:gdLst/>
              <a:ahLst/>
              <a:cxnLst/>
              <a:rect l="0" t="0" r="0" b="0"/>
              <a:pathLst>
                <a:path w="180867" h="178225">
                  <a:moveTo>
                    <a:pt x="15766" y="57574"/>
                  </a:moveTo>
                  <a:lnTo>
                    <a:pt x="15766" y="57574"/>
                  </a:lnTo>
                  <a:lnTo>
                    <a:pt x="15766" y="53916"/>
                  </a:lnTo>
                  <a:lnTo>
                    <a:pt x="15766" y="55478"/>
                  </a:lnTo>
                  <a:lnTo>
                    <a:pt x="10739" y="74876"/>
                  </a:lnTo>
                  <a:lnTo>
                    <a:pt x="9590" y="113919"/>
                  </a:lnTo>
                  <a:lnTo>
                    <a:pt x="6067" y="157117"/>
                  </a:lnTo>
                  <a:lnTo>
                    <a:pt x="0" y="173323"/>
                  </a:lnTo>
                  <a:lnTo>
                    <a:pt x="317" y="174957"/>
                  </a:lnTo>
                  <a:lnTo>
                    <a:pt x="1233" y="176046"/>
                  </a:lnTo>
                  <a:lnTo>
                    <a:pt x="4133" y="169730"/>
                  </a:lnTo>
                  <a:lnTo>
                    <a:pt x="13790" y="127586"/>
                  </a:lnTo>
                  <a:lnTo>
                    <a:pt x="20041" y="84825"/>
                  </a:lnTo>
                  <a:lnTo>
                    <a:pt x="25655" y="42679"/>
                  </a:lnTo>
                  <a:lnTo>
                    <a:pt x="28096" y="3175"/>
                  </a:lnTo>
                  <a:lnTo>
                    <a:pt x="28924" y="847"/>
                  </a:lnTo>
                  <a:lnTo>
                    <a:pt x="30183" y="0"/>
                  </a:lnTo>
                  <a:lnTo>
                    <a:pt x="31728" y="142"/>
                  </a:lnTo>
                  <a:lnTo>
                    <a:pt x="32756" y="2352"/>
                  </a:lnTo>
                  <a:lnTo>
                    <a:pt x="37916" y="30285"/>
                  </a:lnTo>
                  <a:lnTo>
                    <a:pt x="47248" y="42153"/>
                  </a:lnTo>
                  <a:lnTo>
                    <a:pt x="60097" y="50720"/>
                  </a:lnTo>
                  <a:lnTo>
                    <a:pt x="72863" y="54528"/>
                  </a:lnTo>
                  <a:lnTo>
                    <a:pt x="95322" y="53300"/>
                  </a:lnTo>
                  <a:lnTo>
                    <a:pt x="123221" y="41726"/>
                  </a:lnTo>
                  <a:lnTo>
                    <a:pt x="158726" y="13240"/>
                  </a:lnTo>
                  <a:lnTo>
                    <a:pt x="162579" y="11790"/>
                  </a:lnTo>
                  <a:lnTo>
                    <a:pt x="165851" y="11529"/>
                  </a:lnTo>
                  <a:lnTo>
                    <a:pt x="168740" y="12061"/>
                  </a:lnTo>
                  <a:lnTo>
                    <a:pt x="169960" y="15237"/>
                  </a:lnTo>
                  <a:lnTo>
                    <a:pt x="168416" y="61456"/>
                  </a:lnTo>
                  <a:lnTo>
                    <a:pt x="168215" y="102373"/>
                  </a:lnTo>
                  <a:lnTo>
                    <a:pt x="169583" y="149211"/>
                  </a:lnTo>
                  <a:lnTo>
                    <a:pt x="180866" y="1782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293">
              <a:extLst>
                <a:ext uri="{FF2B5EF4-FFF2-40B4-BE49-F238E27FC236}">
                  <a16:creationId xmlns:a16="http://schemas.microsoft.com/office/drawing/2014/main" xmlns="" id="{BC7C040C-71BB-4F0E-B9FC-9C7E07C614CB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6866434" y="727943"/>
              <a:ext cx="96825" cy="256308"/>
            </a:xfrm>
            <a:custGeom>
              <a:avLst/>
              <a:gdLst/>
              <a:ahLst/>
              <a:cxnLst/>
              <a:rect l="0" t="0" r="0" b="0"/>
              <a:pathLst>
                <a:path w="96825" h="256308">
                  <a:moveTo>
                    <a:pt x="93166" y="21357"/>
                  </a:moveTo>
                  <a:lnTo>
                    <a:pt x="93166" y="21357"/>
                  </a:lnTo>
                  <a:lnTo>
                    <a:pt x="96536" y="17986"/>
                  </a:lnTo>
                  <a:lnTo>
                    <a:pt x="96824" y="15582"/>
                  </a:lnTo>
                  <a:lnTo>
                    <a:pt x="95262" y="9148"/>
                  </a:lnTo>
                  <a:lnTo>
                    <a:pt x="90416" y="963"/>
                  </a:lnTo>
                  <a:lnTo>
                    <a:pt x="87804" y="0"/>
                  </a:lnTo>
                  <a:lnTo>
                    <a:pt x="81140" y="811"/>
                  </a:lnTo>
                  <a:lnTo>
                    <a:pt x="62714" y="15348"/>
                  </a:lnTo>
                  <a:lnTo>
                    <a:pt x="31908" y="57094"/>
                  </a:lnTo>
                  <a:lnTo>
                    <a:pt x="12691" y="102109"/>
                  </a:lnTo>
                  <a:lnTo>
                    <a:pt x="4954" y="134623"/>
                  </a:lnTo>
                  <a:lnTo>
                    <a:pt x="0" y="181290"/>
                  </a:lnTo>
                  <a:lnTo>
                    <a:pt x="4487" y="207679"/>
                  </a:lnTo>
                  <a:lnTo>
                    <a:pt x="8646" y="219655"/>
                  </a:lnTo>
                  <a:lnTo>
                    <a:pt x="24557" y="236725"/>
                  </a:lnTo>
                  <a:lnTo>
                    <a:pt x="45034" y="247604"/>
                  </a:lnTo>
                  <a:lnTo>
                    <a:pt x="86816" y="256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469">
            <a:extLst>
              <a:ext uri="{FF2B5EF4-FFF2-40B4-BE49-F238E27FC236}">
                <a16:creationId xmlns:a16="http://schemas.microsoft.com/office/drawing/2014/main" xmlns="" id="{6E5FD6A8-9521-4685-9740-41C17E68D1E7}"/>
              </a:ext>
            </a:extLst>
          </p:cNvPr>
          <p:cNvGrpSpPr/>
          <p:nvPr/>
        </p:nvGrpSpPr>
        <p:grpSpPr>
          <a:xfrm>
            <a:off x="898572" y="1769605"/>
            <a:ext cx="254949" cy="267307"/>
            <a:chOff x="898572" y="1769605"/>
            <a:chExt cx="254949" cy="267307"/>
          </a:xfrm>
        </p:grpSpPr>
        <p:sp>
          <p:nvSpPr>
            <p:cNvPr id="41" name="SMARTInkShape-2294">
              <a:extLst>
                <a:ext uri="{FF2B5EF4-FFF2-40B4-BE49-F238E27FC236}">
                  <a16:creationId xmlns:a16="http://schemas.microsoft.com/office/drawing/2014/main" xmlns="" id="{6414B462-4DB1-411D-A79C-4E6B2562149C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898572" y="1769605"/>
              <a:ext cx="212679" cy="267307"/>
            </a:xfrm>
            <a:custGeom>
              <a:avLst/>
              <a:gdLst/>
              <a:ahLst/>
              <a:cxnLst/>
              <a:rect l="0" t="0" r="0" b="0"/>
              <a:pathLst>
                <a:path w="212679" h="267307">
                  <a:moveTo>
                    <a:pt x="9478" y="52845"/>
                  </a:moveTo>
                  <a:lnTo>
                    <a:pt x="9478" y="52845"/>
                  </a:lnTo>
                  <a:lnTo>
                    <a:pt x="10184" y="30769"/>
                  </a:lnTo>
                  <a:lnTo>
                    <a:pt x="12849" y="22807"/>
                  </a:lnTo>
                  <a:lnTo>
                    <a:pt x="25058" y="10392"/>
                  </a:lnTo>
                  <a:lnTo>
                    <a:pt x="42081" y="1147"/>
                  </a:lnTo>
                  <a:lnTo>
                    <a:pt x="54307" y="0"/>
                  </a:lnTo>
                  <a:lnTo>
                    <a:pt x="60531" y="681"/>
                  </a:lnTo>
                  <a:lnTo>
                    <a:pt x="73090" y="8965"/>
                  </a:lnTo>
                  <a:lnTo>
                    <a:pt x="79403" y="15125"/>
                  </a:lnTo>
                  <a:lnTo>
                    <a:pt x="88298" y="35140"/>
                  </a:lnTo>
                  <a:lnTo>
                    <a:pt x="92487" y="61909"/>
                  </a:lnTo>
                  <a:lnTo>
                    <a:pt x="89645" y="94974"/>
                  </a:lnTo>
                  <a:lnTo>
                    <a:pt x="79915" y="128954"/>
                  </a:lnTo>
                  <a:lnTo>
                    <a:pt x="66183" y="162166"/>
                  </a:lnTo>
                  <a:lnTo>
                    <a:pt x="42586" y="205808"/>
                  </a:lnTo>
                  <a:lnTo>
                    <a:pt x="1612" y="252896"/>
                  </a:lnTo>
                  <a:lnTo>
                    <a:pt x="0" y="256062"/>
                  </a:lnTo>
                  <a:lnTo>
                    <a:pt x="1043" y="258879"/>
                  </a:lnTo>
                  <a:lnTo>
                    <a:pt x="7846" y="263889"/>
                  </a:lnTo>
                  <a:lnTo>
                    <a:pt x="30318" y="267306"/>
                  </a:lnTo>
                  <a:lnTo>
                    <a:pt x="66061" y="261577"/>
                  </a:lnTo>
                  <a:lnTo>
                    <a:pt x="111302" y="250942"/>
                  </a:lnTo>
                  <a:lnTo>
                    <a:pt x="157084" y="235483"/>
                  </a:lnTo>
                  <a:lnTo>
                    <a:pt x="212678" y="217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295">
              <a:extLst>
                <a:ext uri="{FF2B5EF4-FFF2-40B4-BE49-F238E27FC236}">
                  <a16:creationId xmlns:a16="http://schemas.microsoft.com/office/drawing/2014/main" xmlns="" id="{B128EADC-B900-439B-A171-EECBC60AACF8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124211" y="1936750"/>
              <a:ext cx="29310" cy="36856"/>
            </a:xfrm>
            <a:custGeom>
              <a:avLst/>
              <a:gdLst/>
              <a:ahLst/>
              <a:cxnLst/>
              <a:rect l="0" t="0" r="0" b="0"/>
              <a:pathLst>
                <a:path w="29310" h="36856">
                  <a:moveTo>
                    <a:pt x="6089" y="12700"/>
                  </a:moveTo>
                  <a:lnTo>
                    <a:pt x="6089" y="12700"/>
                  </a:lnTo>
                  <a:lnTo>
                    <a:pt x="6089" y="16071"/>
                  </a:lnTo>
                  <a:lnTo>
                    <a:pt x="4207" y="19607"/>
                  </a:lnTo>
                  <a:lnTo>
                    <a:pt x="1725" y="23531"/>
                  </a:lnTo>
                  <a:lnTo>
                    <a:pt x="131" y="31799"/>
                  </a:lnTo>
                  <a:lnTo>
                    <a:pt x="0" y="33899"/>
                  </a:lnTo>
                  <a:lnTo>
                    <a:pt x="1324" y="35299"/>
                  </a:lnTo>
                  <a:lnTo>
                    <a:pt x="6558" y="36855"/>
                  </a:lnTo>
                  <a:lnTo>
                    <a:pt x="9224" y="36564"/>
                  </a:lnTo>
                  <a:lnTo>
                    <a:pt x="24132" y="29152"/>
                  </a:lnTo>
                  <a:lnTo>
                    <a:pt x="26584" y="26490"/>
                  </a:lnTo>
                  <a:lnTo>
                    <a:pt x="29309" y="19770"/>
                  </a:lnTo>
                  <a:lnTo>
                    <a:pt x="28639" y="12079"/>
                  </a:lnTo>
                  <a:lnTo>
                    <a:pt x="25989" y="5369"/>
                  </a:lnTo>
                  <a:lnTo>
                    <a:pt x="24294" y="3579"/>
                  </a:lnTo>
                  <a:lnTo>
                    <a:pt x="187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470">
            <a:extLst>
              <a:ext uri="{FF2B5EF4-FFF2-40B4-BE49-F238E27FC236}">
                <a16:creationId xmlns:a16="http://schemas.microsoft.com/office/drawing/2014/main" xmlns="" id="{DD05E8C9-21EB-47E7-93A8-204D4BEBF058}"/>
              </a:ext>
            </a:extLst>
          </p:cNvPr>
          <p:cNvGrpSpPr/>
          <p:nvPr/>
        </p:nvGrpSpPr>
        <p:grpSpPr>
          <a:xfrm>
            <a:off x="1633087" y="1727705"/>
            <a:ext cx="1065664" cy="285246"/>
            <a:chOff x="1633087" y="1727705"/>
            <a:chExt cx="1065664" cy="285246"/>
          </a:xfrm>
        </p:grpSpPr>
        <p:sp>
          <p:nvSpPr>
            <p:cNvPr id="44" name="SMARTInkShape-2296">
              <a:extLst>
                <a:ext uri="{FF2B5EF4-FFF2-40B4-BE49-F238E27FC236}">
                  <a16:creationId xmlns:a16="http://schemas.microsoft.com/office/drawing/2014/main" xmlns="" id="{54E29541-7FF8-498D-897D-A01A7379EB2C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633087" y="1727705"/>
              <a:ext cx="183014" cy="281409"/>
            </a:xfrm>
            <a:custGeom>
              <a:avLst/>
              <a:gdLst/>
              <a:ahLst/>
              <a:cxnLst/>
              <a:rect l="0" t="0" r="0" b="0"/>
              <a:pathLst>
                <a:path w="183014" h="281409">
                  <a:moveTo>
                    <a:pt x="5213" y="101095"/>
                  </a:moveTo>
                  <a:lnTo>
                    <a:pt x="5213" y="101095"/>
                  </a:lnTo>
                  <a:lnTo>
                    <a:pt x="5919" y="139377"/>
                  </a:lnTo>
                  <a:lnTo>
                    <a:pt x="9577" y="177741"/>
                  </a:lnTo>
                  <a:lnTo>
                    <a:pt x="10974" y="218976"/>
                  </a:lnTo>
                  <a:lnTo>
                    <a:pt x="9565" y="261467"/>
                  </a:lnTo>
                  <a:lnTo>
                    <a:pt x="6442" y="274677"/>
                  </a:lnTo>
                  <a:lnTo>
                    <a:pt x="2702" y="280548"/>
                  </a:lnTo>
                  <a:lnTo>
                    <a:pt x="1422" y="281408"/>
                  </a:lnTo>
                  <a:lnTo>
                    <a:pt x="569" y="281276"/>
                  </a:lnTo>
                  <a:lnTo>
                    <a:pt x="0" y="280482"/>
                  </a:lnTo>
                  <a:lnTo>
                    <a:pt x="894" y="238922"/>
                  </a:lnTo>
                  <a:lnTo>
                    <a:pt x="3294" y="207507"/>
                  </a:lnTo>
                  <a:lnTo>
                    <a:pt x="4360" y="167674"/>
                  </a:lnTo>
                  <a:lnTo>
                    <a:pt x="8597" y="125982"/>
                  </a:lnTo>
                  <a:lnTo>
                    <a:pt x="13772" y="87462"/>
                  </a:lnTo>
                  <a:lnTo>
                    <a:pt x="17095" y="43394"/>
                  </a:lnTo>
                  <a:lnTo>
                    <a:pt x="17367" y="39345"/>
                  </a:lnTo>
                  <a:lnTo>
                    <a:pt x="18255" y="38056"/>
                  </a:lnTo>
                  <a:lnTo>
                    <a:pt x="19552" y="38608"/>
                  </a:lnTo>
                  <a:lnTo>
                    <a:pt x="21122" y="40387"/>
                  </a:lnTo>
                  <a:lnTo>
                    <a:pt x="36197" y="81082"/>
                  </a:lnTo>
                  <a:lnTo>
                    <a:pt x="47676" y="90554"/>
                  </a:lnTo>
                  <a:lnTo>
                    <a:pt x="54688" y="94068"/>
                  </a:lnTo>
                  <a:lnTo>
                    <a:pt x="61480" y="94999"/>
                  </a:lnTo>
                  <a:lnTo>
                    <a:pt x="74670" y="92271"/>
                  </a:lnTo>
                  <a:lnTo>
                    <a:pt x="100739" y="76059"/>
                  </a:lnTo>
                  <a:lnTo>
                    <a:pt x="124063" y="53382"/>
                  </a:lnTo>
                  <a:lnTo>
                    <a:pt x="150468" y="10781"/>
                  </a:lnTo>
                  <a:lnTo>
                    <a:pt x="157965" y="1689"/>
                  </a:lnTo>
                  <a:lnTo>
                    <a:pt x="159965" y="252"/>
                  </a:lnTo>
                  <a:lnTo>
                    <a:pt x="161297" y="0"/>
                  </a:lnTo>
                  <a:lnTo>
                    <a:pt x="162778" y="7245"/>
                  </a:lnTo>
                  <a:lnTo>
                    <a:pt x="165218" y="53694"/>
                  </a:lnTo>
                  <a:lnTo>
                    <a:pt x="172645" y="94968"/>
                  </a:lnTo>
                  <a:lnTo>
                    <a:pt x="175472" y="141221"/>
                  </a:lnTo>
                  <a:lnTo>
                    <a:pt x="177016" y="181658"/>
                  </a:lnTo>
                  <a:lnTo>
                    <a:pt x="181619" y="225403"/>
                  </a:lnTo>
                  <a:lnTo>
                    <a:pt x="183013" y="2534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297">
              <a:extLst>
                <a:ext uri="{FF2B5EF4-FFF2-40B4-BE49-F238E27FC236}">
                  <a16:creationId xmlns:a16="http://schemas.microsoft.com/office/drawing/2014/main" xmlns="" id="{8B3E386E-AF2F-43DA-8642-21E46F074D31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875985" y="1862993"/>
              <a:ext cx="98866" cy="99173"/>
            </a:xfrm>
            <a:custGeom>
              <a:avLst/>
              <a:gdLst/>
              <a:ahLst/>
              <a:cxnLst/>
              <a:rect l="0" t="0" r="0" b="0"/>
              <a:pathLst>
                <a:path w="98866" h="99173">
                  <a:moveTo>
                    <a:pt x="54415" y="35657"/>
                  </a:moveTo>
                  <a:lnTo>
                    <a:pt x="54415" y="35657"/>
                  </a:lnTo>
                  <a:lnTo>
                    <a:pt x="53709" y="13995"/>
                  </a:lnTo>
                  <a:lnTo>
                    <a:pt x="51044" y="5803"/>
                  </a:lnTo>
                  <a:lnTo>
                    <a:pt x="49345" y="3055"/>
                  </a:lnTo>
                  <a:lnTo>
                    <a:pt x="45577" y="0"/>
                  </a:lnTo>
                  <a:lnTo>
                    <a:pt x="42878" y="1303"/>
                  </a:lnTo>
                  <a:lnTo>
                    <a:pt x="31633" y="14659"/>
                  </a:lnTo>
                  <a:lnTo>
                    <a:pt x="6494" y="60077"/>
                  </a:lnTo>
                  <a:lnTo>
                    <a:pt x="0" y="84285"/>
                  </a:lnTo>
                  <a:lnTo>
                    <a:pt x="499" y="89948"/>
                  </a:lnTo>
                  <a:lnTo>
                    <a:pt x="2243" y="94429"/>
                  </a:lnTo>
                  <a:lnTo>
                    <a:pt x="4817" y="98121"/>
                  </a:lnTo>
                  <a:lnTo>
                    <a:pt x="8650" y="99172"/>
                  </a:lnTo>
                  <a:lnTo>
                    <a:pt x="18553" y="96577"/>
                  </a:lnTo>
                  <a:lnTo>
                    <a:pt x="28128" y="86956"/>
                  </a:lnTo>
                  <a:lnTo>
                    <a:pt x="57481" y="43375"/>
                  </a:lnTo>
                  <a:lnTo>
                    <a:pt x="68583" y="23619"/>
                  </a:lnTo>
                  <a:lnTo>
                    <a:pt x="70210" y="21987"/>
                  </a:lnTo>
                  <a:lnTo>
                    <a:pt x="71295" y="21605"/>
                  </a:lnTo>
                  <a:lnTo>
                    <a:pt x="72018" y="22056"/>
                  </a:lnTo>
                  <a:lnTo>
                    <a:pt x="77172" y="66543"/>
                  </a:lnTo>
                  <a:lnTo>
                    <a:pt x="87263" y="84320"/>
                  </a:lnTo>
                  <a:lnTo>
                    <a:pt x="98865" y="99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298">
              <a:extLst>
                <a:ext uri="{FF2B5EF4-FFF2-40B4-BE49-F238E27FC236}">
                  <a16:creationId xmlns:a16="http://schemas.microsoft.com/office/drawing/2014/main" xmlns="" id="{BFFBA513-9DF2-4AC4-A69D-291F14E709C7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2013833" y="1836033"/>
              <a:ext cx="88018" cy="151518"/>
            </a:xfrm>
            <a:custGeom>
              <a:avLst/>
              <a:gdLst/>
              <a:ahLst/>
              <a:cxnLst/>
              <a:rect l="0" t="0" r="0" b="0"/>
              <a:pathLst>
                <a:path w="88018" h="1515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25195" y="30970"/>
                  </a:lnTo>
                  <a:lnTo>
                    <a:pt x="50982" y="74747"/>
                  </a:lnTo>
                  <a:lnTo>
                    <a:pt x="70458" y="115133"/>
                  </a:lnTo>
                  <a:lnTo>
                    <a:pt x="88017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299">
              <a:extLst>
                <a:ext uri="{FF2B5EF4-FFF2-40B4-BE49-F238E27FC236}">
                  <a16:creationId xmlns:a16="http://schemas.microsoft.com/office/drawing/2014/main" xmlns="" id="{194944BA-E472-4B82-A216-664EFBE939EB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2044700" y="1832661"/>
              <a:ext cx="95251" cy="180290"/>
            </a:xfrm>
            <a:custGeom>
              <a:avLst/>
              <a:gdLst/>
              <a:ahLst/>
              <a:cxnLst/>
              <a:rect l="0" t="0" r="0" b="0"/>
              <a:pathLst>
                <a:path w="95251" h="180290">
                  <a:moveTo>
                    <a:pt x="95250" y="8839"/>
                  </a:moveTo>
                  <a:lnTo>
                    <a:pt x="95250" y="8839"/>
                  </a:lnTo>
                  <a:lnTo>
                    <a:pt x="86412" y="0"/>
                  </a:lnTo>
                  <a:lnTo>
                    <a:pt x="83008" y="830"/>
                  </a:lnTo>
                  <a:lnTo>
                    <a:pt x="73581" y="7396"/>
                  </a:lnTo>
                  <a:lnTo>
                    <a:pt x="42224" y="45556"/>
                  </a:lnTo>
                  <a:lnTo>
                    <a:pt x="13514" y="92370"/>
                  </a:lnTo>
                  <a:lnTo>
                    <a:pt x="633" y="129780"/>
                  </a:lnTo>
                  <a:lnTo>
                    <a:pt x="0" y="180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300">
              <a:extLst>
                <a:ext uri="{FF2B5EF4-FFF2-40B4-BE49-F238E27FC236}">
                  <a16:creationId xmlns:a16="http://schemas.microsoft.com/office/drawing/2014/main" xmlns="" id="{BB0E6096-957F-4AE6-957E-1B9D5B599351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2139950" y="188595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9329" y="6742"/>
                  </a:lnTo>
                  <a:lnTo>
                    <a:pt x="5819" y="49914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301">
              <a:extLst>
                <a:ext uri="{FF2B5EF4-FFF2-40B4-BE49-F238E27FC236}">
                  <a16:creationId xmlns:a16="http://schemas.microsoft.com/office/drawing/2014/main" xmlns="" id="{F6005361-B995-401F-B682-A5185BDDED28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2159000" y="178435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25400"/>
                  </a:move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302">
              <a:extLst>
                <a:ext uri="{FF2B5EF4-FFF2-40B4-BE49-F238E27FC236}">
                  <a16:creationId xmlns:a16="http://schemas.microsoft.com/office/drawing/2014/main" xmlns="" id="{D26F0288-A4B2-48EE-8524-9BE653B58050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2209800" y="1847850"/>
              <a:ext cx="146051" cy="128021"/>
            </a:xfrm>
            <a:custGeom>
              <a:avLst/>
              <a:gdLst/>
              <a:ahLst/>
              <a:cxnLst/>
              <a:rect l="0" t="0" r="0" b="0"/>
              <a:pathLst>
                <a:path w="146051" h="12802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10126" y="59639"/>
                  </a:lnTo>
                  <a:lnTo>
                    <a:pt x="12192" y="102797"/>
                  </a:lnTo>
                  <a:lnTo>
                    <a:pt x="11768" y="116949"/>
                  </a:lnTo>
                  <a:lnTo>
                    <a:pt x="9229" y="125590"/>
                  </a:lnTo>
                  <a:lnTo>
                    <a:pt x="8269" y="127471"/>
                  </a:lnTo>
                  <a:lnTo>
                    <a:pt x="7629" y="128020"/>
                  </a:lnTo>
                  <a:lnTo>
                    <a:pt x="7203" y="127680"/>
                  </a:lnTo>
                  <a:lnTo>
                    <a:pt x="8344" y="97578"/>
                  </a:lnTo>
                  <a:lnTo>
                    <a:pt x="15210" y="55101"/>
                  </a:lnTo>
                  <a:lnTo>
                    <a:pt x="23361" y="23270"/>
                  </a:lnTo>
                  <a:lnTo>
                    <a:pt x="27551" y="17398"/>
                  </a:lnTo>
                  <a:lnTo>
                    <a:pt x="30362" y="18654"/>
                  </a:lnTo>
                  <a:lnTo>
                    <a:pt x="37248" y="27576"/>
                  </a:lnTo>
                  <a:lnTo>
                    <a:pt x="47189" y="72529"/>
                  </a:lnTo>
                  <a:lnTo>
                    <a:pt x="53101" y="87420"/>
                  </a:lnTo>
                  <a:lnTo>
                    <a:pt x="54451" y="89325"/>
                  </a:lnTo>
                  <a:lnTo>
                    <a:pt x="55350" y="89889"/>
                  </a:lnTo>
                  <a:lnTo>
                    <a:pt x="55950" y="89559"/>
                  </a:lnTo>
                  <a:lnTo>
                    <a:pt x="68666" y="43361"/>
                  </a:lnTo>
                  <a:lnTo>
                    <a:pt x="75438" y="28209"/>
                  </a:lnTo>
                  <a:lnTo>
                    <a:pt x="86915" y="17711"/>
                  </a:lnTo>
                  <a:lnTo>
                    <a:pt x="105481" y="9716"/>
                  </a:lnTo>
                  <a:lnTo>
                    <a:pt x="110537" y="8594"/>
                  </a:lnTo>
                  <a:lnTo>
                    <a:pt x="115319" y="9963"/>
                  </a:lnTo>
                  <a:lnTo>
                    <a:pt x="124396" y="17128"/>
                  </a:lnTo>
                  <a:lnTo>
                    <a:pt x="134068" y="36433"/>
                  </a:lnTo>
                  <a:lnTo>
                    <a:pt x="143984" y="79682"/>
                  </a:lnTo>
                  <a:lnTo>
                    <a:pt x="1460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303">
              <a:extLst>
                <a:ext uri="{FF2B5EF4-FFF2-40B4-BE49-F238E27FC236}">
                  <a16:creationId xmlns:a16="http://schemas.microsoft.com/office/drawing/2014/main" xmlns="" id="{BD4CCAE9-4718-4778-9112-8BA1D430699D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2395094" y="1844192"/>
              <a:ext cx="113157" cy="106082"/>
            </a:xfrm>
            <a:custGeom>
              <a:avLst/>
              <a:gdLst/>
              <a:ahLst/>
              <a:cxnLst/>
              <a:rect l="0" t="0" r="0" b="0"/>
              <a:pathLst>
                <a:path w="113157" h="106082">
                  <a:moveTo>
                    <a:pt x="11556" y="3658"/>
                  </a:moveTo>
                  <a:lnTo>
                    <a:pt x="11556" y="3658"/>
                  </a:lnTo>
                  <a:lnTo>
                    <a:pt x="11556" y="287"/>
                  </a:lnTo>
                  <a:lnTo>
                    <a:pt x="10850" y="0"/>
                  </a:lnTo>
                  <a:lnTo>
                    <a:pt x="8185" y="1562"/>
                  </a:lnTo>
                  <a:lnTo>
                    <a:pt x="2718" y="13150"/>
                  </a:lnTo>
                  <a:lnTo>
                    <a:pt x="0" y="33360"/>
                  </a:lnTo>
                  <a:lnTo>
                    <a:pt x="5914" y="78822"/>
                  </a:lnTo>
                  <a:lnTo>
                    <a:pt x="10460" y="94214"/>
                  </a:lnTo>
                  <a:lnTo>
                    <a:pt x="17184" y="103407"/>
                  </a:lnTo>
                  <a:lnTo>
                    <a:pt x="20952" y="105435"/>
                  </a:lnTo>
                  <a:lnTo>
                    <a:pt x="24876" y="106081"/>
                  </a:lnTo>
                  <a:lnTo>
                    <a:pt x="28902" y="105807"/>
                  </a:lnTo>
                  <a:lnTo>
                    <a:pt x="39021" y="99858"/>
                  </a:lnTo>
                  <a:lnTo>
                    <a:pt x="49868" y="89452"/>
                  </a:lnTo>
                  <a:lnTo>
                    <a:pt x="63203" y="67022"/>
                  </a:lnTo>
                  <a:lnTo>
                    <a:pt x="76727" y="21270"/>
                  </a:lnTo>
                  <a:lnTo>
                    <a:pt x="80482" y="4184"/>
                  </a:lnTo>
                  <a:lnTo>
                    <a:pt x="80790" y="4714"/>
                  </a:lnTo>
                  <a:lnTo>
                    <a:pt x="83233" y="44081"/>
                  </a:lnTo>
                  <a:lnTo>
                    <a:pt x="90234" y="77808"/>
                  </a:lnTo>
                  <a:lnTo>
                    <a:pt x="98029" y="89766"/>
                  </a:lnTo>
                  <a:lnTo>
                    <a:pt x="113156" y="105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304">
              <a:extLst>
                <a:ext uri="{FF2B5EF4-FFF2-40B4-BE49-F238E27FC236}">
                  <a16:creationId xmlns:a16="http://schemas.microsoft.com/office/drawing/2014/main" xmlns="" id="{CF8E8A0F-BC44-4582-8B94-101DE4CE1F55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2553583" y="1817777"/>
              <a:ext cx="145168" cy="125324"/>
            </a:xfrm>
            <a:custGeom>
              <a:avLst/>
              <a:gdLst/>
              <a:ahLst/>
              <a:cxnLst/>
              <a:rect l="0" t="0" r="0" b="0"/>
              <a:pathLst>
                <a:path w="145168" h="125324">
                  <a:moveTo>
                    <a:pt x="5467" y="4673"/>
                  </a:moveTo>
                  <a:lnTo>
                    <a:pt x="5467" y="4673"/>
                  </a:lnTo>
                  <a:lnTo>
                    <a:pt x="5467" y="1015"/>
                  </a:lnTo>
                  <a:lnTo>
                    <a:pt x="5467" y="42698"/>
                  </a:lnTo>
                  <a:lnTo>
                    <a:pt x="5467" y="84909"/>
                  </a:lnTo>
                  <a:lnTo>
                    <a:pt x="3585" y="108174"/>
                  </a:lnTo>
                  <a:lnTo>
                    <a:pt x="441" y="118360"/>
                  </a:lnTo>
                  <a:lnTo>
                    <a:pt x="0" y="118565"/>
                  </a:lnTo>
                  <a:lnTo>
                    <a:pt x="12017" y="75649"/>
                  </a:lnTo>
                  <a:lnTo>
                    <a:pt x="20108" y="46869"/>
                  </a:lnTo>
                  <a:lnTo>
                    <a:pt x="28742" y="24924"/>
                  </a:lnTo>
                  <a:lnTo>
                    <a:pt x="30156" y="23113"/>
                  </a:lnTo>
                  <a:lnTo>
                    <a:pt x="31804" y="22610"/>
                  </a:lnTo>
                  <a:lnTo>
                    <a:pt x="33608" y="22981"/>
                  </a:lnTo>
                  <a:lnTo>
                    <a:pt x="35613" y="30919"/>
                  </a:lnTo>
                  <a:lnTo>
                    <a:pt x="37860" y="74425"/>
                  </a:lnTo>
                  <a:lnTo>
                    <a:pt x="39057" y="76574"/>
                  </a:lnTo>
                  <a:lnTo>
                    <a:pt x="40560" y="78007"/>
                  </a:lnTo>
                  <a:lnTo>
                    <a:pt x="42268" y="77551"/>
                  </a:lnTo>
                  <a:lnTo>
                    <a:pt x="51960" y="64799"/>
                  </a:lnTo>
                  <a:lnTo>
                    <a:pt x="79670" y="18058"/>
                  </a:lnTo>
                  <a:lnTo>
                    <a:pt x="99028" y="1897"/>
                  </a:lnTo>
                  <a:lnTo>
                    <a:pt x="105235" y="0"/>
                  </a:lnTo>
                  <a:lnTo>
                    <a:pt x="110785" y="147"/>
                  </a:lnTo>
                  <a:lnTo>
                    <a:pt x="115895" y="1655"/>
                  </a:lnTo>
                  <a:lnTo>
                    <a:pt x="125337" y="10858"/>
                  </a:lnTo>
                  <a:lnTo>
                    <a:pt x="133531" y="25061"/>
                  </a:lnTo>
                  <a:lnTo>
                    <a:pt x="141406" y="52890"/>
                  </a:lnTo>
                  <a:lnTo>
                    <a:pt x="144424" y="93899"/>
                  </a:lnTo>
                  <a:lnTo>
                    <a:pt x="145167" y="125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471">
            <a:extLst>
              <a:ext uri="{FF2B5EF4-FFF2-40B4-BE49-F238E27FC236}">
                <a16:creationId xmlns:a16="http://schemas.microsoft.com/office/drawing/2014/main" xmlns="" id="{C76A6326-19E6-4BE1-96F5-C892B01633AF}"/>
              </a:ext>
            </a:extLst>
          </p:cNvPr>
          <p:cNvGrpSpPr/>
          <p:nvPr/>
        </p:nvGrpSpPr>
        <p:grpSpPr>
          <a:xfrm>
            <a:off x="3191160" y="1624474"/>
            <a:ext cx="1156114" cy="368001"/>
            <a:chOff x="3191160" y="1624474"/>
            <a:chExt cx="1156114" cy="368001"/>
          </a:xfrm>
        </p:grpSpPr>
        <p:sp>
          <p:nvSpPr>
            <p:cNvPr id="54" name="SMARTInkShape-2305">
              <a:extLst>
                <a:ext uri="{FF2B5EF4-FFF2-40B4-BE49-F238E27FC236}">
                  <a16:creationId xmlns:a16="http://schemas.microsoft.com/office/drawing/2014/main" xmlns="" id="{A3CDE425-B25B-4708-AA7A-149D995556D5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4203348" y="1624474"/>
              <a:ext cx="143926" cy="318125"/>
            </a:xfrm>
            <a:custGeom>
              <a:avLst/>
              <a:gdLst/>
              <a:ahLst/>
              <a:cxnLst/>
              <a:rect l="0" t="0" r="0" b="0"/>
              <a:pathLst>
                <a:path w="143926" h="318125">
                  <a:moveTo>
                    <a:pt x="70202" y="255126"/>
                  </a:moveTo>
                  <a:lnTo>
                    <a:pt x="70202" y="255126"/>
                  </a:lnTo>
                  <a:lnTo>
                    <a:pt x="61413" y="241311"/>
                  </a:lnTo>
                  <a:lnTo>
                    <a:pt x="50429" y="231277"/>
                  </a:lnTo>
                  <a:lnTo>
                    <a:pt x="46437" y="228643"/>
                  </a:lnTo>
                  <a:lnTo>
                    <a:pt x="40953" y="228299"/>
                  </a:lnTo>
                  <a:lnTo>
                    <a:pt x="27334" y="231679"/>
                  </a:lnTo>
                  <a:lnTo>
                    <a:pt x="15636" y="241648"/>
                  </a:lnTo>
                  <a:lnTo>
                    <a:pt x="6440" y="256191"/>
                  </a:lnTo>
                  <a:lnTo>
                    <a:pt x="0" y="274414"/>
                  </a:lnTo>
                  <a:lnTo>
                    <a:pt x="431" y="292391"/>
                  </a:lnTo>
                  <a:lnTo>
                    <a:pt x="5326" y="307671"/>
                  </a:lnTo>
                  <a:lnTo>
                    <a:pt x="12205" y="316815"/>
                  </a:lnTo>
                  <a:lnTo>
                    <a:pt x="17426" y="318124"/>
                  </a:lnTo>
                  <a:lnTo>
                    <a:pt x="30754" y="315816"/>
                  </a:lnTo>
                  <a:lnTo>
                    <a:pt x="57494" y="296470"/>
                  </a:lnTo>
                  <a:lnTo>
                    <a:pt x="84389" y="261653"/>
                  </a:lnTo>
                  <a:lnTo>
                    <a:pt x="99791" y="230510"/>
                  </a:lnTo>
                  <a:lnTo>
                    <a:pt x="112986" y="192680"/>
                  </a:lnTo>
                  <a:lnTo>
                    <a:pt x="123554" y="145292"/>
                  </a:lnTo>
                  <a:lnTo>
                    <a:pt x="128348" y="119815"/>
                  </a:lnTo>
                  <a:lnTo>
                    <a:pt x="132955" y="93657"/>
                  </a:lnTo>
                  <a:lnTo>
                    <a:pt x="140425" y="46484"/>
                  </a:lnTo>
                  <a:lnTo>
                    <a:pt x="143925" y="7588"/>
                  </a:lnTo>
                  <a:lnTo>
                    <a:pt x="143340" y="2612"/>
                  </a:lnTo>
                  <a:lnTo>
                    <a:pt x="142244" y="0"/>
                  </a:lnTo>
                  <a:lnTo>
                    <a:pt x="140102" y="2492"/>
                  </a:lnTo>
                  <a:lnTo>
                    <a:pt x="124644" y="50079"/>
                  </a:lnTo>
                  <a:lnTo>
                    <a:pt x="113448" y="95555"/>
                  </a:lnTo>
                  <a:lnTo>
                    <a:pt x="107499" y="120523"/>
                  </a:lnTo>
                  <a:lnTo>
                    <a:pt x="101417" y="146341"/>
                  </a:lnTo>
                  <a:lnTo>
                    <a:pt x="94659" y="193842"/>
                  </a:lnTo>
                  <a:lnTo>
                    <a:pt x="91655" y="235650"/>
                  </a:lnTo>
                  <a:lnTo>
                    <a:pt x="90669" y="280164"/>
                  </a:lnTo>
                  <a:lnTo>
                    <a:pt x="95602" y="312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306">
              <a:extLst>
                <a:ext uri="{FF2B5EF4-FFF2-40B4-BE49-F238E27FC236}">
                  <a16:creationId xmlns:a16="http://schemas.microsoft.com/office/drawing/2014/main" xmlns="" id="{C2549C3C-00A6-43B2-A658-8A181AB92F65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4093320" y="1851479"/>
              <a:ext cx="73331" cy="85291"/>
            </a:xfrm>
            <a:custGeom>
              <a:avLst/>
              <a:gdLst/>
              <a:ahLst/>
              <a:cxnLst/>
              <a:rect l="0" t="0" r="0" b="0"/>
              <a:pathLst>
                <a:path w="73331" h="85291">
                  <a:moveTo>
                    <a:pt x="40530" y="21771"/>
                  </a:moveTo>
                  <a:lnTo>
                    <a:pt x="40530" y="21771"/>
                  </a:lnTo>
                  <a:lnTo>
                    <a:pt x="45556" y="9837"/>
                  </a:lnTo>
                  <a:lnTo>
                    <a:pt x="45997" y="7465"/>
                  </a:lnTo>
                  <a:lnTo>
                    <a:pt x="45586" y="5178"/>
                  </a:lnTo>
                  <a:lnTo>
                    <a:pt x="43247" y="756"/>
                  </a:lnTo>
                  <a:lnTo>
                    <a:pt x="40930" y="0"/>
                  </a:lnTo>
                  <a:lnTo>
                    <a:pt x="30222" y="2307"/>
                  </a:lnTo>
                  <a:lnTo>
                    <a:pt x="19721" y="5594"/>
                  </a:lnTo>
                  <a:lnTo>
                    <a:pt x="15368" y="9575"/>
                  </a:lnTo>
                  <a:lnTo>
                    <a:pt x="5871" y="28662"/>
                  </a:lnTo>
                  <a:lnTo>
                    <a:pt x="0" y="51486"/>
                  </a:lnTo>
                  <a:lnTo>
                    <a:pt x="880" y="65317"/>
                  </a:lnTo>
                  <a:lnTo>
                    <a:pt x="7386" y="76638"/>
                  </a:lnTo>
                  <a:lnTo>
                    <a:pt x="12084" y="81632"/>
                  </a:lnTo>
                  <a:lnTo>
                    <a:pt x="17333" y="84256"/>
                  </a:lnTo>
                  <a:lnTo>
                    <a:pt x="28809" y="85290"/>
                  </a:lnTo>
                  <a:lnTo>
                    <a:pt x="47170" y="78535"/>
                  </a:lnTo>
                  <a:lnTo>
                    <a:pt x="62645" y="64225"/>
                  </a:lnTo>
                  <a:lnTo>
                    <a:pt x="72796" y="43208"/>
                  </a:lnTo>
                  <a:lnTo>
                    <a:pt x="73330" y="36063"/>
                  </a:lnTo>
                  <a:lnTo>
                    <a:pt x="66766" y="8061"/>
                  </a:lnTo>
                  <a:lnTo>
                    <a:pt x="66487" y="7692"/>
                  </a:lnTo>
                  <a:lnTo>
                    <a:pt x="65930" y="9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307">
              <a:extLst>
                <a:ext uri="{FF2B5EF4-FFF2-40B4-BE49-F238E27FC236}">
                  <a16:creationId xmlns:a16="http://schemas.microsoft.com/office/drawing/2014/main" xmlns="" id="{1D117C26-710B-4089-A197-A2959650F904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3997902" y="1844473"/>
              <a:ext cx="69257" cy="88618"/>
            </a:xfrm>
            <a:custGeom>
              <a:avLst/>
              <a:gdLst/>
              <a:ahLst/>
              <a:cxnLst/>
              <a:rect l="0" t="0" r="0" b="0"/>
              <a:pathLst>
                <a:path w="69257" h="88618">
                  <a:moveTo>
                    <a:pt x="47048" y="9727"/>
                  </a:moveTo>
                  <a:lnTo>
                    <a:pt x="47048" y="9727"/>
                  </a:lnTo>
                  <a:lnTo>
                    <a:pt x="43677" y="6356"/>
                  </a:lnTo>
                  <a:lnTo>
                    <a:pt x="40141" y="4701"/>
                  </a:lnTo>
                  <a:lnTo>
                    <a:pt x="38210" y="4260"/>
                  </a:lnTo>
                  <a:lnTo>
                    <a:pt x="28750" y="7009"/>
                  </a:lnTo>
                  <a:lnTo>
                    <a:pt x="17010" y="19035"/>
                  </a:lnTo>
                  <a:lnTo>
                    <a:pt x="5471" y="42767"/>
                  </a:lnTo>
                  <a:lnTo>
                    <a:pt x="0" y="65064"/>
                  </a:lnTo>
                  <a:lnTo>
                    <a:pt x="973" y="78771"/>
                  </a:lnTo>
                  <a:lnTo>
                    <a:pt x="3632" y="83273"/>
                  </a:lnTo>
                  <a:lnTo>
                    <a:pt x="7520" y="86274"/>
                  </a:lnTo>
                  <a:lnTo>
                    <a:pt x="12230" y="88275"/>
                  </a:lnTo>
                  <a:lnTo>
                    <a:pt x="24988" y="88617"/>
                  </a:lnTo>
                  <a:lnTo>
                    <a:pt x="32342" y="87720"/>
                  </a:lnTo>
                  <a:lnTo>
                    <a:pt x="38655" y="84300"/>
                  </a:lnTo>
                  <a:lnTo>
                    <a:pt x="63433" y="54102"/>
                  </a:lnTo>
                  <a:lnTo>
                    <a:pt x="68442" y="37681"/>
                  </a:lnTo>
                  <a:lnTo>
                    <a:pt x="69256" y="20740"/>
                  </a:lnTo>
                  <a:lnTo>
                    <a:pt x="64915" y="8507"/>
                  </a:lnTo>
                  <a:lnTo>
                    <a:pt x="60163" y="2129"/>
                  </a:lnTo>
                  <a:lnTo>
                    <a:pt x="57908" y="428"/>
                  </a:lnTo>
                  <a:lnTo>
                    <a:pt x="56405" y="0"/>
                  </a:lnTo>
                  <a:lnTo>
                    <a:pt x="55403" y="420"/>
                  </a:lnTo>
                  <a:lnTo>
                    <a:pt x="53398" y="3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308">
              <a:extLst>
                <a:ext uri="{FF2B5EF4-FFF2-40B4-BE49-F238E27FC236}">
                  <a16:creationId xmlns:a16="http://schemas.microsoft.com/office/drawing/2014/main" xmlns="" id="{F0FA4454-C298-4492-8499-C1910759160A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3837038" y="1714500"/>
              <a:ext cx="99963" cy="213551"/>
            </a:xfrm>
            <a:custGeom>
              <a:avLst/>
              <a:gdLst/>
              <a:ahLst/>
              <a:cxnLst/>
              <a:rect l="0" t="0" r="0" b="0"/>
              <a:pathLst>
                <a:path w="99963" h="213551">
                  <a:moveTo>
                    <a:pt x="36462" y="0"/>
                  </a:moveTo>
                  <a:lnTo>
                    <a:pt x="36462" y="0"/>
                  </a:lnTo>
                  <a:lnTo>
                    <a:pt x="36462" y="36628"/>
                  </a:lnTo>
                  <a:lnTo>
                    <a:pt x="36462" y="78037"/>
                  </a:lnTo>
                  <a:lnTo>
                    <a:pt x="30818" y="109707"/>
                  </a:lnTo>
                  <a:lnTo>
                    <a:pt x="21959" y="141892"/>
                  </a:lnTo>
                  <a:lnTo>
                    <a:pt x="9743" y="184956"/>
                  </a:lnTo>
                  <a:lnTo>
                    <a:pt x="819" y="212375"/>
                  </a:lnTo>
                  <a:lnTo>
                    <a:pt x="0" y="213550"/>
                  </a:lnTo>
                  <a:lnTo>
                    <a:pt x="29553" y="168766"/>
                  </a:lnTo>
                  <a:lnTo>
                    <a:pt x="58417" y="123084"/>
                  </a:lnTo>
                  <a:lnTo>
                    <a:pt x="65740" y="114676"/>
                  </a:lnTo>
                  <a:lnTo>
                    <a:pt x="68681" y="112434"/>
                  </a:lnTo>
                  <a:lnTo>
                    <a:pt x="70641" y="113762"/>
                  </a:lnTo>
                  <a:lnTo>
                    <a:pt x="79287" y="152242"/>
                  </a:lnTo>
                  <a:lnTo>
                    <a:pt x="89240" y="187542"/>
                  </a:lnTo>
                  <a:lnTo>
                    <a:pt x="99962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309">
              <a:extLst>
                <a:ext uri="{FF2B5EF4-FFF2-40B4-BE49-F238E27FC236}">
                  <a16:creationId xmlns:a16="http://schemas.microsoft.com/office/drawing/2014/main" xmlns="" id="{F6B65423-0F16-4EDE-B36B-46A3E8648F27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3810000" y="17335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0" y="57150"/>
                  </a:moveTo>
                  <a:lnTo>
                    <a:pt x="0" y="57150"/>
                  </a:lnTo>
                  <a:lnTo>
                    <a:pt x="8838" y="12137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310">
              <a:extLst>
                <a:ext uri="{FF2B5EF4-FFF2-40B4-BE49-F238E27FC236}">
                  <a16:creationId xmlns:a16="http://schemas.microsoft.com/office/drawing/2014/main" xmlns="" id="{2C59F369-38AB-4023-AC5C-3A09AFB526DC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3765550" y="18669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3862" y="4082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311">
              <a:extLst>
                <a:ext uri="{FF2B5EF4-FFF2-40B4-BE49-F238E27FC236}">
                  <a16:creationId xmlns:a16="http://schemas.microsoft.com/office/drawing/2014/main" xmlns="" id="{EE8EE7F0-AF06-49EA-9BEA-C3DA291A711F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3702050" y="1673029"/>
              <a:ext cx="38101" cy="289122"/>
            </a:xfrm>
            <a:custGeom>
              <a:avLst/>
              <a:gdLst/>
              <a:ahLst/>
              <a:cxnLst/>
              <a:rect l="0" t="0" r="0" b="0"/>
              <a:pathLst>
                <a:path w="38101" h="289122">
                  <a:moveTo>
                    <a:pt x="38100" y="3371"/>
                  </a:moveTo>
                  <a:lnTo>
                    <a:pt x="38100" y="3371"/>
                  </a:lnTo>
                  <a:lnTo>
                    <a:pt x="38100" y="0"/>
                  </a:lnTo>
                  <a:lnTo>
                    <a:pt x="37394" y="418"/>
                  </a:lnTo>
                  <a:lnTo>
                    <a:pt x="34729" y="4646"/>
                  </a:lnTo>
                  <a:lnTo>
                    <a:pt x="32338" y="45616"/>
                  </a:lnTo>
                  <a:lnTo>
                    <a:pt x="32012" y="77886"/>
                  </a:lnTo>
                  <a:lnTo>
                    <a:pt x="28103" y="113394"/>
                  </a:lnTo>
                  <a:lnTo>
                    <a:pt x="22368" y="150342"/>
                  </a:lnTo>
                  <a:lnTo>
                    <a:pt x="17467" y="187931"/>
                  </a:lnTo>
                  <a:lnTo>
                    <a:pt x="7370" y="234680"/>
                  </a:lnTo>
                  <a:lnTo>
                    <a:pt x="0" y="28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312">
              <a:extLst>
                <a:ext uri="{FF2B5EF4-FFF2-40B4-BE49-F238E27FC236}">
                  <a16:creationId xmlns:a16="http://schemas.microsoft.com/office/drawing/2014/main" xmlns="" id="{FD2D4457-949E-4713-B2C1-85663BA994A6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3581686" y="1825276"/>
              <a:ext cx="101315" cy="136552"/>
            </a:xfrm>
            <a:custGeom>
              <a:avLst/>
              <a:gdLst/>
              <a:ahLst/>
              <a:cxnLst/>
              <a:rect l="0" t="0" r="0" b="0"/>
              <a:pathLst>
                <a:path w="101315" h="136552">
                  <a:moveTo>
                    <a:pt x="18764" y="47974"/>
                  </a:moveTo>
                  <a:lnTo>
                    <a:pt x="18764" y="47974"/>
                  </a:lnTo>
                  <a:lnTo>
                    <a:pt x="18764" y="51345"/>
                  </a:lnTo>
                  <a:lnTo>
                    <a:pt x="20645" y="54881"/>
                  </a:lnTo>
                  <a:lnTo>
                    <a:pt x="22135" y="56812"/>
                  </a:lnTo>
                  <a:lnTo>
                    <a:pt x="29434" y="58958"/>
                  </a:lnTo>
                  <a:lnTo>
                    <a:pt x="34344" y="59530"/>
                  </a:lnTo>
                  <a:lnTo>
                    <a:pt x="45444" y="56403"/>
                  </a:lnTo>
                  <a:lnTo>
                    <a:pt x="63593" y="44827"/>
                  </a:lnTo>
                  <a:lnTo>
                    <a:pt x="69817" y="39526"/>
                  </a:lnTo>
                  <a:lnTo>
                    <a:pt x="76732" y="27991"/>
                  </a:lnTo>
                  <a:lnTo>
                    <a:pt x="81171" y="6711"/>
                  </a:lnTo>
                  <a:lnTo>
                    <a:pt x="79418" y="3532"/>
                  </a:lnTo>
                  <a:lnTo>
                    <a:pt x="76134" y="1413"/>
                  </a:lnTo>
                  <a:lnTo>
                    <a:pt x="71827" y="0"/>
                  </a:lnTo>
                  <a:lnTo>
                    <a:pt x="57635" y="4074"/>
                  </a:lnTo>
                  <a:lnTo>
                    <a:pt x="48911" y="8124"/>
                  </a:lnTo>
                  <a:lnTo>
                    <a:pt x="23149" y="34050"/>
                  </a:lnTo>
                  <a:lnTo>
                    <a:pt x="4384" y="68543"/>
                  </a:lnTo>
                  <a:lnTo>
                    <a:pt x="143" y="91217"/>
                  </a:lnTo>
                  <a:lnTo>
                    <a:pt x="0" y="102203"/>
                  </a:lnTo>
                  <a:lnTo>
                    <a:pt x="5486" y="118172"/>
                  </a:lnTo>
                  <a:lnTo>
                    <a:pt x="14979" y="129267"/>
                  </a:lnTo>
                  <a:lnTo>
                    <a:pt x="26254" y="136551"/>
                  </a:lnTo>
                  <a:lnTo>
                    <a:pt x="42084" y="136495"/>
                  </a:lnTo>
                  <a:lnTo>
                    <a:pt x="70829" y="126649"/>
                  </a:lnTo>
                  <a:lnTo>
                    <a:pt x="101314" y="111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313">
              <a:extLst>
                <a:ext uri="{FF2B5EF4-FFF2-40B4-BE49-F238E27FC236}">
                  <a16:creationId xmlns:a16="http://schemas.microsoft.com/office/drawing/2014/main" xmlns="" id="{7C44BF4A-83A3-48E8-8D4B-0B23CDBDEF3A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3464645" y="1809750"/>
              <a:ext cx="72306" cy="139701"/>
            </a:xfrm>
            <a:custGeom>
              <a:avLst/>
              <a:gdLst/>
              <a:ahLst/>
              <a:cxnLst/>
              <a:rect l="0" t="0" r="0" b="0"/>
              <a:pathLst>
                <a:path w="72306" h="139701">
                  <a:moveTo>
                    <a:pt x="72305" y="0"/>
                  </a:moveTo>
                  <a:lnTo>
                    <a:pt x="72305" y="0"/>
                  </a:lnTo>
                  <a:lnTo>
                    <a:pt x="41549" y="19773"/>
                  </a:lnTo>
                  <a:lnTo>
                    <a:pt x="30031" y="31964"/>
                  </a:lnTo>
                  <a:lnTo>
                    <a:pt x="5245" y="75750"/>
                  </a:lnTo>
                  <a:lnTo>
                    <a:pt x="637" y="85643"/>
                  </a:lnTo>
                  <a:lnTo>
                    <a:pt x="0" y="94743"/>
                  </a:lnTo>
                  <a:lnTo>
                    <a:pt x="819" y="99145"/>
                  </a:lnTo>
                  <a:lnTo>
                    <a:pt x="5491" y="105918"/>
                  </a:lnTo>
                  <a:lnTo>
                    <a:pt x="37838" y="134224"/>
                  </a:lnTo>
                  <a:lnTo>
                    <a:pt x="53255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314">
              <a:extLst>
                <a:ext uri="{FF2B5EF4-FFF2-40B4-BE49-F238E27FC236}">
                  <a16:creationId xmlns:a16="http://schemas.microsoft.com/office/drawing/2014/main" xmlns="" id="{6BDB30F5-FDC3-43EB-ACB6-42E5DC17B0D8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3454400" y="1703565"/>
              <a:ext cx="38101" cy="277636"/>
            </a:xfrm>
            <a:custGeom>
              <a:avLst/>
              <a:gdLst/>
              <a:ahLst/>
              <a:cxnLst/>
              <a:rect l="0" t="0" r="0" b="0"/>
              <a:pathLst>
                <a:path w="38101" h="277636">
                  <a:moveTo>
                    <a:pt x="38100" y="10935"/>
                  </a:moveTo>
                  <a:lnTo>
                    <a:pt x="38100" y="10935"/>
                  </a:lnTo>
                  <a:lnTo>
                    <a:pt x="38100" y="0"/>
                  </a:lnTo>
                  <a:lnTo>
                    <a:pt x="38100" y="35505"/>
                  </a:lnTo>
                  <a:lnTo>
                    <a:pt x="38100" y="67010"/>
                  </a:lnTo>
                  <a:lnTo>
                    <a:pt x="38100" y="102180"/>
                  </a:lnTo>
                  <a:lnTo>
                    <a:pt x="32456" y="138977"/>
                  </a:lnTo>
                  <a:lnTo>
                    <a:pt x="23597" y="176498"/>
                  </a:lnTo>
                  <a:lnTo>
                    <a:pt x="14956" y="214341"/>
                  </a:lnTo>
                  <a:lnTo>
                    <a:pt x="5528" y="254491"/>
                  </a:lnTo>
                  <a:lnTo>
                    <a:pt x="0" y="277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315">
              <a:extLst>
                <a:ext uri="{FF2B5EF4-FFF2-40B4-BE49-F238E27FC236}">
                  <a16:creationId xmlns:a16="http://schemas.microsoft.com/office/drawing/2014/main" xmlns="" id="{682B8AC4-79C5-41D0-9CFC-3DBFC400E573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3397250" y="17653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25400"/>
                  </a:moveTo>
                  <a:lnTo>
                    <a:pt x="0" y="254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316">
              <a:extLst>
                <a:ext uri="{FF2B5EF4-FFF2-40B4-BE49-F238E27FC236}">
                  <a16:creationId xmlns:a16="http://schemas.microsoft.com/office/drawing/2014/main" xmlns="" id="{735EF6BA-536D-45DA-9E92-C54E2E76AF68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3385695" y="1879600"/>
              <a:ext cx="11556" cy="88901"/>
            </a:xfrm>
            <a:custGeom>
              <a:avLst/>
              <a:gdLst/>
              <a:ahLst/>
              <a:cxnLst/>
              <a:rect l="0" t="0" r="0" b="0"/>
              <a:pathLst>
                <a:path w="11556" h="88901">
                  <a:moveTo>
                    <a:pt x="11555" y="0"/>
                  </a:moveTo>
                  <a:lnTo>
                    <a:pt x="11555" y="0"/>
                  </a:lnTo>
                  <a:lnTo>
                    <a:pt x="8184" y="3371"/>
                  </a:lnTo>
                  <a:lnTo>
                    <a:pt x="2717" y="15580"/>
                  </a:lnTo>
                  <a:lnTo>
                    <a:pt x="0" y="35974"/>
                  </a:lnTo>
                  <a:lnTo>
                    <a:pt x="5205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317">
              <a:extLst>
                <a:ext uri="{FF2B5EF4-FFF2-40B4-BE49-F238E27FC236}">
                  <a16:creationId xmlns:a16="http://schemas.microsoft.com/office/drawing/2014/main" xmlns="" id="{96FD2C43-C4F6-4134-9908-C4D4EA954696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3191160" y="1680929"/>
              <a:ext cx="161641" cy="311546"/>
            </a:xfrm>
            <a:custGeom>
              <a:avLst/>
              <a:gdLst/>
              <a:ahLst/>
              <a:cxnLst/>
              <a:rect l="0" t="0" r="0" b="0"/>
              <a:pathLst>
                <a:path w="161641" h="311546">
                  <a:moveTo>
                    <a:pt x="60040" y="8171"/>
                  </a:moveTo>
                  <a:lnTo>
                    <a:pt x="60040" y="8171"/>
                  </a:lnTo>
                  <a:lnTo>
                    <a:pt x="60040" y="1429"/>
                  </a:lnTo>
                  <a:lnTo>
                    <a:pt x="60745" y="148"/>
                  </a:lnTo>
                  <a:lnTo>
                    <a:pt x="61922" y="0"/>
                  </a:lnTo>
                  <a:lnTo>
                    <a:pt x="63411" y="607"/>
                  </a:lnTo>
                  <a:lnTo>
                    <a:pt x="65507" y="21687"/>
                  </a:lnTo>
                  <a:lnTo>
                    <a:pt x="64116" y="52513"/>
                  </a:lnTo>
                  <a:lnTo>
                    <a:pt x="60440" y="92790"/>
                  </a:lnTo>
                  <a:lnTo>
                    <a:pt x="54103" y="138913"/>
                  </a:lnTo>
                  <a:lnTo>
                    <a:pt x="40939" y="185752"/>
                  </a:lnTo>
                  <a:lnTo>
                    <a:pt x="24739" y="229618"/>
                  </a:lnTo>
                  <a:lnTo>
                    <a:pt x="10484" y="265577"/>
                  </a:lnTo>
                  <a:lnTo>
                    <a:pt x="0" y="302146"/>
                  </a:lnTo>
                  <a:lnTo>
                    <a:pt x="258" y="305754"/>
                  </a:lnTo>
                  <a:lnTo>
                    <a:pt x="1135" y="308160"/>
                  </a:lnTo>
                  <a:lnTo>
                    <a:pt x="3837" y="309763"/>
                  </a:lnTo>
                  <a:lnTo>
                    <a:pt x="12483" y="311545"/>
                  </a:lnTo>
                  <a:lnTo>
                    <a:pt x="57113" y="300850"/>
                  </a:lnTo>
                  <a:lnTo>
                    <a:pt x="92804" y="292211"/>
                  </a:lnTo>
                  <a:lnTo>
                    <a:pt x="139419" y="276650"/>
                  </a:lnTo>
                  <a:lnTo>
                    <a:pt x="161640" y="268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472">
            <a:extLst>
              <a:ext uri="{FF2B5EF4-FFF2-40B4-BE49-F238E27FC236}">
                <a16:creationId xmlns:a16="http://schemas.microsoft.com/office/drawing/2014/main" xmlns="" id="{B168D3AE-E41F-45E4-AC65-EAF6850AE1A8}"/>
              </a:ext>
            </a:extLst>
          </p:cNvPr>
          <p:cNvGrpSpPr/>
          <p:nvPr/>
        </p:nvGrpSpPr>
        <p:grpSpPr>
          <a:xfrm>
            <a:off x="4813450" y="1628686"/>
            <a:ext cx="1333351" cy="337381"/>
            <a:chOff x="4813450" y="1628686"/>
            <a:chExt cx="1333351" cy="337381"/>
          </a:xfrm>
        </p:grpSpPr>
        <p:sp>
          <p:nvSpPr>
            <p:cNvPr id="68" name="SMARTInkShape-2318">
              <a:extLst>
                <a:ext uri="{FF2B5EF4-FFF2-40B4-BE49-F238E27FC236}">
                  <a16:creationId xmlns:a16="http://schemas.microsoft.com/office/drawing/2014/main" xmlns="" id="{DE632E8E-FD3E-4393-8A31-1A7B8D16861C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5943600" y="1758950"/>
              <a:ext cx="203201" cy="155151"/>
            </a:xfrm>
            <a:custGeom>
              <a:avLst/>
              <a:gdLst/>
              <a:ahLst/>
              <a:cxnLst/>
              <a:rect l="0" t="0" r="0" b="0"/>
              <a:pathLst>
                <a:path w="203201" h="155151">
                  <a:moveTo>
                    <a:pt x="0" y="63500"/>
                  </a:moveTo>
                  <a:lnTo>
                    <a:pt x="0" y="63500"/>
                  </a:lnTo>
                  <a:lnTo>
                    <a:pt x="5467" y="58033"/>
                  </a:lnTo>
                  <a:lnTo>
                    <a:pt x="12831" y="57411"/>
                  </a:lnTo>
                  <a:lnTo>
                    <a:pt x="23949" y="60598"/>
                  </a:lnTo>
                  <a:lnTo>
                    <a:pt x="36180" y="72753"/>
                  </a:lnTo>
                  <a:lnTo>
                    <a:pt x="48741" y="93131"/>
                  </a:lnTo>
                  <a:lnTo>
                    <a:pt x="51531" y="110771"/>
                  </a:lnTo>
                  <a:lnTo>
                    <a:pt x="47574" y="144099"/>
                  </a:lnTo>
                  <a:lnTo>
                    <a:pt x="43957" y="152238"/>
                  </a:lnTo>
                  <a:lnTo>
                    <a:pt x="42005" y="154409"/>
                  </a:lnTo>
                  <a:lnTo>
                    <a:pt x="40703" y="155150"/>
                  </a:lnTo>
                  <a:lnTo>
                    <a:pt x="39836" y="154939"/>
                  </a:lnTo>
                  <a:lnTo>
                    <a:pt x="39258" y="154093"/>
                  </a:lnTo>
                  <a:lnTo>
                    <a:pt x="41814" y="139418"/>
                  </a:lnTo>
                  <a:lnTo>
                    <a:pt x="60549" y="102694"/>
                  </a:lnTo>
                  <a:lnTo>
                    <a:pt x="88339" y="65549"/>
                  </a:lnTo>
                  <a:lnTo>
                    <a:pt x="125815" y="37139"/>
                  </a:lnTo>
                  <a:lnTo>
                    <a:pt x="170797" y="14182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319">
              <a:extLst>
                <a:ext uri="{FF2B5EF4-FFF2-40B4-BE49-F238E27FC236}">
                  <a16:creationId xmlns:a16="http://schemas.microsoft.com/office/drawing/2014/main" xmlns="" id="{DF91E825-6F24-4E4E-B82B-E3122E20CD1E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5856500" y="1804694"/>
              <a:ext cx="80751" cy="101231"/>
            </a:xfrm>
            <a:custGeom>
              <a:avLst/>
              <a:gdLst/>
              <a:ahLst/>
              <a:cxnLst/>
              <a:rect l="0" t="0" r="0" b="0"/>
              <a:pathLst>
                <a:path w="80751" h="101231">
                  <a:moveTo>
                    <a:pt x="80750" y="5056"/>
                  </a:moveTo>
                  <a:lnTo>
                    <a:pt x="80750" y="5056"/>
                  </a:lnTo>
                  <a:lnTo>
                    <a:pt x="77379" y="1685"/>
                  </a:lnTo>
                  <a:lnTo>
                    <a:pt x="71961" y="30"/>
                  </a:lnTo>
                  <a:lnTo>
                    <a:pt x="64144" y="0"/>
                  </a:lnTo>
                  <a:lnTo>
                    <a:pt x="53614" y="2339"/>
                  </a:lnTo>
                  <a:lnTo>
                    <a:pt x="32414" y="17734"/>
                  </a:lnTo>
                  <a:lnTo>
                    <a:pt x="15001" y="40171"/>
                  </a:lnTo>
                  <a:lnTo>
                    <a:pt x="2251" y="72330"/>
                  </a:lnTo>
                  <a:lnTo>
                    <a:pt x="0" y="86461"/>
                  </a:lnTo>
                  <a:lnTo>
                    <a:pt x="811" y="91782"/>
                  </a:lnTo>
                  <a:lnTo>
                    <a:pt x="5476" y="99575"/>
                  </a:lnTo>
                  <a:lnTo>
                    <a:pt x="9400" y="101230"/>
                  </a:lnTo>
                  <a:lnTo>
                    <a:pt x="19406" y="101187"/>
                  </a:lnTo>
                  <a:lnTo>
                    <a:pt x="29027" y="96935"/>
                  </a:lnTo>
                  <a:lnTo>
                    <a:pt x="33567" y="93825"/>
                  </a:lnTo>
                  <a:lnTo>
                    <a:pt x="40495" y="84726"/>
                  </a:lnTo>
                  <a:lnTo>
                    <a:pt x="45219" y="72920"/>
                  </a:lnTo>
                  <a:lnTo>
                    <a:pt x="50660" y="28186"/>
                  </a:lnTo>
                  <a:lnTo>
                    <a:pt x="53971" y="22392"/>
                  </a:lnTo>
                  <a:lnTo>
                    <a:pt x="61700" y="17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320">
              <a:extLst>
                <a:ext uri="{FF2B5EF4-FFF2-40B4-BE49-F238E27FC236}">
                  <a16:creationId xmlns:a16="http://schemas.microsoft.com/office/drawing/2014/main" xmlns="" id="{3E89BE74-6BFE-4758-AC92-BF9B6F782C31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5760856" y="1810894"/>
              <a:ext cx="138295" cy="11557"/>
            </a:xfrm>
            <a:custGeom>
              <a:avLst/>
              <a:gdLst/>
              <a:ahLst/>
              <a:cxnLst/>
              <a:rect l="0" t="0" r="0" b="0"/>
              <a:pathLst>
                <a:path w="138295" h="11557">
                  <a:moveTo>
                    <a:pt x="17644" y="11556"/>
                  </a:moveTo>
                  <a:lnTo>
                    <a:pt x="17644" y="11556"/>
                  </a:lnTo>
                  <a:lnTo>
                    <a:pt x="0" y="0"/>
                  </a:lnTo>
                  <a:lnTo>
                    <a:pt x="2382" y="2566"/>
                  </a:lnTo>
                  <a:lnTo>
                    <a:pt x="40630" y="4685"/>
                  </a:lnTo>
                  <a:lnTo>
                    <a:pt x="84270" y="5052"/>
                  </a:lnTo>
                  <a:lnTo>
                    <a:pt x="138294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321">
              <a:extLst>
                <a:ext uri="{FF2B5EF4-FFF2-40B4-BE49-F238E27FC236}">
                  <a16:creationId xmlns:a16="http://schemas.microsoft.com/office/drawing/2014/main" xmlns="" id="{5E6EDC27-E930-4BA9-A628-C4712145D89A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5618290" y="1628686"/>
              <a:ext cx="259661" cy="308140"/>
            </a:xfrm>
            <a:custGeom>
              <a:avLst/>
              <a:gdLst/>
              <a:ahLst/>
              <a:cxnLst/>
              <a:rect l="0" t="0" r="0" b="0"/>
              <a:pathLst>
                <a:path w="259661" h="308140">
                  <a:moveTo>
                    <a:pt x="45910" y="257264"/>
                  </a:moveTo>
                  <a:lnTo>
                    <a:pt x="45910" y="257264"/>
                  </a:lnTo>
                  <a:lnTo>
                    <a:pt x="54638" y="237691"/>
                  </a:lnTo>
                  <a:lnTo>
                    <a:pt x="56844" y="225282"/>
                  </a:lnTo>
                  <a:lnTo>
                    <a:pt x="55944" y="214592"/>
                  </a:lnTo>
                  <a:lnTo>
                    <a:pt x="53192" y="206549"/>
                  </a:lnTo>
                  <a:lnTo>
                    <a:pt x="51470" y="204404"/>
                  </a:lnTo>
                  <a:lnTo>
                    <a:pt x="49616" y="202974"/>
                  </a:lnTo>
                  <a:lnTo>
                    <a:pt x="40032" y="205148"/>
                  </a:lnTo>
                  <a:lnTo>
                    <a:pt x="33524" y="207703"/>
                  </a:lnTo>
                  <a:lnTo>
                    <a:pt x="14253" y="224783"/>
                  </a:lnTo>
                  <a:lnTo>
                    <a:pt x="1880" y="247719"/>
                  </a:lnTo>
                  <a:lnTo>
                    <a:pt x="0" y="262194"/>
                  </a:lnTo>
                  <a:lnTo>
                    <a:pt x="1517" y="273566"/>
                  </a:lnTo>
                  <a:lnTo>
                    <a:pt x="2909" y="276599"/>
                  </a:lnTo>
                  <a:lnTo>
                    <a:pt x="4543" y="278620"/>
                  </a:lnTo>
                  <a:lnTo>
                    <a:pt x="7748" y="279263"/>
                  </a:lnTo>
                  <a:lnTo>
                    <a:pt x="34038" y="273471"/>
                  </a:lnTo>
                  <a:lnTo>
                    <a:pt x="47929" y="266998"/>
                  </a:lnTo>
                  <a:lnTo>
                    <a:pt x="49373" y="267281"/>
                  </a:lnTo>
                  <a:lnTo>
                    <a:pt x="50335" y="268176"/>
                  </a:lnTo>
                  <a:lnTo>
                    <a:pt x="55462" y="290855"/>
                  </a:lnTo>
                  <a:lnTo>
                    <a:pt x="58628" y="295180"/>
                  </a:lnTo>
                  <a:lnTo>
                    <a:pt x="67790" y="301867"/>
                  </a:lnTo>
                  <a:lnTo>
                    <a:pt x="78918" y="303428"/>
                  </a:lnTo>
                  <a:lnTo>
                    <a:pt x="84848" y="302857"/>
                  </a:lnTo>
                  <a:lnTo>
                    <a:pt x="98963" y="294696"/>
                  </a:lnTo>
                  <a:lnTo>
                    <a:pt x="134393" y="259719"/>
                  </a:lnTo>
                  <a:lnTo>
                    <a:pt x="168318" y="214247"/>
                  </a:lnTo>
                  <a:lnTo>
                    <a:pt x="192741" y="171353"/>
                  </a:lnTo>
                  <a:lnTo>
                    <a:pt x="205180" y="147073"/>
                  </a:lnTo>
                  <a:lnTo>
                    <a:pt x="217002" y="123126"/>
                  </a:lnTo>
                  <a:lnTo>
                    <a:pt x="239544" y="75821"/>
                  </a:lnTo>
                  <a:lnTo>
                    <a:pt x="253796" y="38334"/>
                  </a:lnTo>
                  <a:lnTo>
                    <a:pt x="259660" y="11795"/>
                  </a:lnTo>
                  <a:lnTo>
                    <a:pt x="258259" y="4718"/>
                  </a:lnTo>
                  <a:lnTo>
                    <a:pt x="255209" y="0"/>
                  </a:lnTo>
                  <a:lnTo>
                    <a:pt x="250354" y="1088"/>
                  </a:lnTo>
                  <a:lnTo>
                    <a:pt x="237433" y="13586"/>
                  </a:lnTo>
                  <a:lnTo>
                    <a:pt x="214292" y="54535"/>
                  </a:lnTo>
                  <a:lnTo>
                    <a:pt x="199769" y="94490"/>
                  </a:lnTo>
                  <a:lnTo>
                    <a:pt x="185553" y="139764"/>
                  </a:lnTo>
                  <a:lnTo>
                    <a:pt x="169826" y="185757"/>
                  </a:lnTo>
                  <a:lnTo>
                    <a:pt x="157194" y="226424"/>
                  </a:lnTo>
                  <a:lnTo>
                    <a:pt x="145910" y="273526"/>
                  </a:lnTo>
                  <a:lnTo>
                    <a:pt x="144327" y="285039"/>
                  </a:lnTo>
                  <a:lnTo>
                    <a:pt x="145388" y="293419"/>
                  </a:lnTo>
                  <a:lnTo>
                    <a:pt x="148212" y="299712"/>
                  </a:lnTo>
                  <a:lnTo>
                    <a:pt x="152211" y="304613"/>
                  </a:lnTo>
                  <a:lnTo>
                    <a:pt x="158405" y="307174"/>
                  </a:lnTo>
                  <a:lnTo>
                    <a:pt x="174695" y="308139"/>
                  </a:lnTo>
                  <a:lnTo>
                    <a:pt x="223710" y="289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322">
              <a:extLst>
                <a:ext uri="{FF2B5EF4-FFF2-40B4-BE49-F238E27FC236}">
                  <a16:creationId xmlns:a16="http://schemas.microsoft.com/office/drawing/2014/main" xmlns="" id="{205E2F2C-9675-45AD-B763-A8E009B1DB51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5366089" y="1826974"/>
              <a:ext cx="190162" cy="135177"/>
            </a:xfrm>
            <a:custGeom>
              <a:avLst/>
              <a:gdLst/>
              <a:ahLst/>
              <a:cxnLst/>
              <a:rect l="0" t="0" r="0" b="0"/>
              <a:pathLst>
                <a:path w="190162" h="135177">
                  <a:moveTo>
                    <a:pt x="12361" y="1826"/>
                  </a:moveTo>
                  <a:lnTo>
                    <a:pt x="12361" y="1826"/>
                  </a:lnTo>
                  <a:lnTo>
                    <a:pt x="11655" y="40509"/>
                  </a:lnTo>
                  <a:lnTo>
                    <a:pt x="3523" y="85873"/>
                  </a:lnTo>
                  <a:lnTo>
                    <a:pt x="0" y="101885"/>
                  </a:lnTo>
                  <a:lnTo>
                    <a:pt x="32187" y="59998"/>
                  </a:lnTo>
                  <a:lnTo>
                    <a:pt x="64856" y="19118"/>
                  </a:lnTo>
                  <a:lnTo>
                    <a:pt x="78950" y="2481"/>
                  </a:lnTo>
                  <a:lnTo>
                    <a:pt x="82154" y="146"/>
                  </a:lnTo>
                  <a:lnTo>
                    <a:pt x="84289" y="0"/>
                  </a:lnTo>
                  <a:lnTo>
                    <a:pt x="85713" y="1314"/>
                  </a:lnTo>
                  <a:lnTo>
                    <a:pt x="86662" y="3601"/>
                  </a:lnTo>
                  <a:lnTo>
                    <a:pt x="82927" y="39757"/>
                  </a:lnTo>
                  <a:lnTo>
                    <a:pt x="74135" y="66009"/>
                  </a:lnTo>
                  <a:lnTo>
                    <a:pt x="74710" y="67898"/>
                  </a:lnTo>
                  <a:lnTo>
                    <a:pt x="77211" y="67041"/>
                  </a:lnTo>
                  <a:lnTo>
                    <a:pt x="108287" y="38256"/>
                  </a:lnTo>
                  <a:lnTo>
                    <a:pt x="139450" y="5952"/>
                  </a:lnTo>
                  <a:lnTo>
                    <a:pt x="145065" y="3166"/>
                  </a:lnTo>
                  <a:lnTo>
                    <a:pt x="155066" y="1951"/>
                  </a:lnTo>
                  <a:lnTo>
                    <a:pt x="159003" y="4026"/>
                  </a:lnTo>
                  <a:lnTo>
                    <a:pt x="165259" y="11976"/>
                  </a:lnTo>
                  <a:lnTo>
                    <a:pt x="172222" y="54241"/>
                  </a:lnTo>
                  <a:lnTo>
                    <a:pt x="179797" y="95278"/>
                  </a:lnTo>
                  <a:lnTo>
                    <a:pt x="190161" y="135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323">
              <a:extLst>
                <a:ext uri="{FF2B5EF4-FFF2-40B4-BE49-F238E27FC236}">
                  <a16:creationId xmlns:a16="http://schemas.microsoft.com/office/drawing/2014/main" xmlns="" id="{44F577F8-27E0-4EF0-AD9A-AB5A8D2C9889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5322183" y="1784350"/>
              <a:ext cx="5468" cy="25401"/>
            </a:xfrm>
            <a:custGeom>
              <a:avLst/>
              <a:gdLst/>
              <a:ahLst/>
              <a:cxnLst/>
              <a:rect l="0" t="0" r="0" b="0"/>
              <a:pathLst>
                <a:path w="546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5627"/>
                  </a:lnTo>
                  <a:lnTo>
                    <a:pt x="411" y="3751"/>
                  </a:lnTo>
                  <a:lnTo>
                    <a:pt x="1390" y="2501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324">
              <a:extLst>
                <a:ext uri="{FF2B5EF4-FFF2-40B4-BE49-F238E27FC236}">
                  <a16:creationId xmlns:a16="http://schemas.microsoft.com/office/drawing/2014/main" xmlns="" id="{DBECF7D9-6C32-4D5B-9B6D-431B2CB828C9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5289550" y="182880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19050" y="0"/>
                  </a:moveTo>
                  <a:lnTo>
                    <a:pt x="19050" y="0"/>
                  </a:lnTo>
                  <a:lnTo>
                    <a:pt x="8924" y="38268"/>
                  </a:lnTo>
                  <a:lnTo>
                    <a:pt x="3318" y="83992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325">
              <a:extLst>
                <a:ext uri="{FF2B5EF4-FFF2-40B4-BE49-F238E27FC236}">
                  <a16:creationId xmlns:a16="http://schemas.microsoft.com/office/drawing/2014/main" xmlns="" id="{D5818438-E92A-4CD1-85CE-13E0388ACDC1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5156355" y="1828800"/>
              <a:ext cx="95096" cy="6351"/>
            </a:xfrm>
            <a:custGeom>
              <a:avLst/>
              <a:gdLst/>
              <a:ahLst/>
              <a:cxnLst/>
              <a:rect l="0" t="0" r="0" b="0"/>
              <a:pathLst>
                <a:path w="95096" h="6351">
                  <a:moveTo>
                    <a:pt x="12545" y="6350"/>
                  </a:moveTo>
                  <a:lnTo>
                    <a:pt x="12545" y="6350"/>
                  </a:lnTo>
                  <a:lnTo>
                    <a:pt x="0" y="6350"/>
                  </a:lnTo>
                  <a:lnTo>
                    <a:pt x="38583" y="6350"/>
                  </a:lnTo>
                  <a:lnTo>
                    <a:pt x="950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326">
              <a:extLst>
                <a:ext uri="{FF2B5EF4-FFF2-40B4-BE49-F238E27FC236}">
                  <a16:creationId xmlns:a16="http://schemas.microsoft.com/office/drawing/2014/main" xmlns="" id="{5CE939FE-2103-425F-BE60-BA18F17904EE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159859" y="1692968"/>
              <a:ext cx="66192" cy="264417"/>
            </a:xfrm>
            <a:custGeom>
              <a:avLst/>
              <a:gdLst/>
              <a:ahLst/>
              <a:cxnLst/>
              <a:rect l="0" t="0" r="0" b="0"/>
              <a:pathLst>
                <a:path w="66192" h="264417">
                  <a:moveTo>
                    <a:pt x="53491" y="15182"/>
                  </a:moveTo>
                  <a:lnTo>
                    <a:pt x="53491" y="15182"/>
                  </a:lnTo>
                  <a:lnTo>
                    <a:pt x="53491" y="0"/>
                  </a:lnTo>
                  <a:lnTo>
                    <a:pt x="53491" y="909"/>
                  </a:lnTo>
                  <a:lnTo>
                    <a:pt x="39676" y="44338"/>
                  </a:lnTo>
                  <a:lnTo>
                    <a:pt x="31829" y="77529"/>
                  </a:lnTo>
                  <a:lnTo>
                    <a:pt x="23637" y="115799"/>
                  </a:lnTo>
                  <a:lnTo>
                    <a:pt x="13411" y="156327"/>
                  </a:lnTo>
                  <a:lnTo>
                    <a:pt x="3927" y="194330"/>
                  </a:lnTo>
                  <a:lnTo>
                    <a:pt x="0" y="234147"/>
                  </a:lnTo>
                  <a:lnTo>
                    <a:pt x="4082" y="252200"/>
                  </a:lnTo>
                  <a:lnTo>
                    <a:pt x="7146" y="257860"/>
                  </a:lnTo>
                  <a:lnTo>
                    <a:pt x="10600" y="261634"/>
                  </a:lnTo>
                  <a:lnTo>
                    <a:pt x="14314" y="264150"/>
                  </a:lnTo>
                  <a:lnTo>
                    <a:pt x="18906" y="264416"/>
                  </a:lnTo>
                  <a:lnTo>
                    <a:pt x="66191" y="243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327">
              <a:extLst>
                <a:ext uri="{FF2B5EF4-FFF2-40B4-BE49-F238E27FC236}">
                  <a16:creationId xmlns:a16="http://schemas.microsoft.com/office/drawing/2014/main" xmlns="" id="{25C1712E-8DEF-44FE-B7AC-F4E5BC67110C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5009378" y="1844050"/>
              <a:ext cx="65020" cy="122017"/>
            </a:xfrm>
            <a:custGeom>
              <a:avLst/>
              <a:gdLst/>
              <a:ahLst/>
              <a:cxnLst/>
              <a:rect l="0" t="0" r="0" b="0"/>
              <a:pathLst>
                <a:path w="65020" h="122017">
                  <a:moveTo>
                    <a:pt x="57922" y="29200"/>
                  </a:moveTo>
                  <a:lnTo>
                    <a:pt x="57922" y="29200"/>
                  </a:lnTo>
                  <a:lnTo>
                    <a:pt x="57922" y="19087"/>
                  </a:lnTo>
                  <a:lnTo>
                    <a:pt x="54159" y="10359"/>
                  </a:lnTo>
                  <a:lnTo>
                    <a:pt x="51180" y="6056"/>
                  </a:lnTo>
                  <a:lnTo>
                    <a:pt x="47077" y="3187"/>
                  </a:lnTo>
                  <a:lnTo>
                    <a:pt x="36874" y="0"/>
                  </a:lnTo>
                  <a:lnTo>
                    <a:pt x="15859" y="1576"/>
                  </a:lnTo>
                  <a:lnTo>
                    <a:pt x="10124" y="4434"/>
                  </a:lnTo>
                  <a:lnTo>
                    <a:pt x="1871" y="13254"/>
                  </a:lnTo>
                  <a:lnTo>
                    <a:pt x="94" y="17864"/>
                  </a:lnTo>
                  <a:lnTo>
                    <a:pt x="0" y="26749"/>
                  </a:lnTo>
                  <a:lnTo>
                    <a:pt x="6073" y="35401"/>
                  </a:lnTo>
                  <a:lnTo>
                    <a:pt x="48903" y="70642"/>
                  </a:lnTo>
                  <a:lnTo>
                    <a:pt x="59323" y="81485"/>
                  </a:lnTo>
                  <a:lnTo>
                    <a:pt x="63089" y="87340"/>
                  </a:lnTo>
                  <a:lnTo>
                    <a:pt x="64895" y="92654"/>
                  </a:lnTo>
                  <a:lnTo>
                    <a:pt x="65019" y="102322"/>
                  </a:lnTo>
                  <a:lnTo>
                    <a:pt x="58960" y="111323"/>
                  </a:lnTo>
                  <a:lnTo>
                    <a:pt x="49917" y="118616"/>
                  </a:lnTo>
                  <a:lnTo>
                    <a:pt x="41193" y="121857"/>
                  </a:lnTo>
                  <a:lnTo>
                    <a:pt x="37598" y="122016"/>
                  </a:lnTo>
                  <a:lnTo>
                    <a:pt x="31720" y="120311"/>
                  </a:lnTo>
                  <a:lnTo>
                    <a:pt x="30576" y="117457"/>
                  </a:lnTo>
                  <a:lnTo>
                    <a:pt x="32522" y="9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328">
              <a:extLst>
                <a:ext uri="{FF2B5EF4-FFF2-40B4-BE49-F238E27FC236}">
                  <a16:creationId xmlns:a16="http://schemas.microsoft.com/office/drawing/2014/main" xmlns="" id="{A49B5EB0-F5D8-4FC7-AFC8-B40EC4F39726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4813450" y="1701800"/>
              <a:ext cx="184010" cy="257310"/>
            </a:xfrm>
            <a:custGeom>
              <a:avLst/>
              <a:gdLst/>
              <a:ahLst/>
              <a:cxnLst/>
              <a:rect l="0" t="0" r="0" b="0"/>
              <a:pathLst>
                <a:path w="184010" h="257310">
                  <a:moveTo>
                    <a:pt x="50650" y="0"/>
                  </a:moveTo>
                  <a:lnTo>
                    <a:pt x="50650" y="0"/>
                  </a:lnTo>
                  <a:lnTo>
                    <a:pt x="47279" y="0"/>
                  </a:lnTo>
                  <a:lnTo>
                    <a:pt x="38441" y="3371"/>
                  </a:lnTo>
                  <a:lnTo>
                    <a:pt x="36160" y="5775"/>
                  </a:lnTo>
                  <a:lnTo>
                    <a:pt x="33627" y="12209"/>
                  </a:lnTo>
                  <a:lnTo>
                    <a:pt x="34382" y="19773"/>
                  </a:lnTo>
                  <a:lnTo>
                    <a:pt x="35571" y="23765"/>
                  </a:lnTo>
                  <a:lnTo>
                    <a:pt x="44419" y="31964"/>
                  </a:lnTo>
                  <a:lnTo>
                    <a:pt x="50729" y="36126"/>
                  </a:lnTo>
                  <a:lnTo>
                    <a:pt x="86579" y="41984"/>
                  </a:lnTo>
                  <a:lnTo>
                    <a:pt x="132948" y="36977"/>
                  </a:lnTo>
                  <a:lnTo>
                    <a:pt x="176084" y="23349"/>
                  </a:lnTo>
                  <a:lnTo>
                    <a:pt x="184009" y="17903"/>
                  </a:lnTo>
                  <a:lnTo>
                    <a:pt x="183301" y="15463"/>
                  </a:lnTo>
                  <a:lnTo>
                    <a:pt x="174987" y="10870"/>
                  </a:lnTo>
                  <a:lnTo>
                    <a:pt x="156241" y="14004"/>
                  </a:lnTo>
                  <a:lnTo>
                    <a:pt x="117920" y="29549"/>
                  </a:lnTo>
                  <a:lnTo>
                    <a:pt x="75286" y="53911"/>
                  </a:lnTo>
                  <a:lnTo>
                    <a:pt x="36858" y="83635"/>
                  </a:lnTo>
                  <a:lnTo>
                    <a:pt x="34400" y="88918"/>
                  </a:lnTo>
                  <a:lnTo>
                    <a:pt x="34172" y="93851"/>
                  </a:lnTo>
                  <a:lnTo>
                    <a:pt x="35432" y="98550"/>
                  </a:lnTo>
                  <a:lnTo>
                    <a:pt x="40504" y="102389"/>
                  </a:lnTo>
                  <a:lnTo>
                    <a:pt x="66459" y="110457"/>
                  </a:lnTo>
                  <a:lnTo>
                    <a:pt x="89827" y="114572"/>
                  </a:lnTo>
                  <a:lnTo>
                    <a:pt x="93702" y="117304"/>
                  </a:lnTo>
                  <a:lnTo>
                    <a:pt x="96284" y="120536"/>
                  </a:lnTo>
                  <a:lnTo>
                    <a:pt x="95890" y="124807"/>
                  </a:lnTo>
                  <a:lnTo>
                    <a:pt x="89807" y="135198"/>
                  </a:lnTo>
                  <a:lnTo>
                    <a:pt x="43812" y="167225"/>
                  </a:lnTo>
                  <a:lnTo>
                    <a:pt x="18050" y="191129"/>
                  </a:lnTo>
                  <a:lnTo>
                    <a:pt x="74" y="221120"/>
                  </a:lnTo>
                  <a:lnTo>
                    <a:pt x="0" y="227847"/>
                  </a:lnTo>
                  <a:lnTo>
                    <a:pt x="5561" y="240965"/>
                  </a:lnTo>
                  <a:lnTo>
                    <a:pt x="20732" y="250088"/>
                  </a:lnTo>
                  <a:lnTo>
                    <a:pt x="56837" y="257309"/>
                  </a:lnTo>
                  <a:lnTo>
                    <a:pt x="103283" y="255686"/>
                  </a:lnTo>
                  <a:lnTo>
                    <a:pt x="15225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473">
            <a:extLst>
              <a:ext uri="{FF2B5EF4-FFF2-40B4-BE49-F238E27FC236}">
                <a16:creationId xmlns:a16="http://schemas.microsoft.com/office/drawing/2014/main" xmlns="" id="{D9A09A19-773C-401D-A8A7-2CEF8F5C2057}"/>
              </a:ext>
            </a:extLst>
          </p:cNvPr>
          <p:cNvGrpSpPr/>
          <p:nvPr/>
        </p:nvGrpSpPr>
        <p:grpSpPr>
          <a:xfrm>
            <a:off x="6512447" y="1705662"/>
            <a:ext cx="1001753" cy="300939"/>
            <a:chOff x="6512447" y="1705662"/>
            <a:chExt cx="1001753" cy="300939"/>
          </a:xfrm>
        </p:grpSpPr>
        <p:sp>
          <p:nvSpPr>
            <p:cNvPr id="80" name="SMARTInkShape-2329">
              <a:extLst>
                <a:ext uri="{FF2B5EF4-FFF2-40B4-BE49-F238E27FC236}">
                  <a16:creationId xmlns:a16="http://schemas.microsoft.com/office/drawing/2014/main" xmlns="" id="{891F191E-DA84-4AAD-8581-CF4F2F6EC637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7372350" y="1740783"/>
              <a:ext cx="141850" cy="259468"/>
            </a:xfrm>
            <a:custGeom>
              <a:avLst/>
              <a:gdLst/>
              <a:ahLst/>
              <a:cxnLst/>
              <a:rect l="0" t="0" r="0" b="0"/>
              <a:pathLst>
                <a:path w="141850" h="259468">
                  <a:moveTo>
                    <a:pt x="120650" y="5467"/>
                  </a:moveTo>
                  <a:lnTo>
                    <a:pt x="120650" y="5467"/>
                  </a:lnTo>
                  <a:lnTo>
                    <a:pt x="120650" y="2096"/>
                  </a:lnTo>
                  <a:lnTo>
                    <a:pt x="121355" y="1103"/>
                  </a:lnTo>
                  <a:lnTo>
                    <a:pt x="122531" y="441"/>
                  </a:lnTo>
                  <a:lnTo>
                    <a:pt x="124020" y="0"/>
                  </a:lnTo>
                  <a:lnTo>
                    <a:pt x="127557" y="7035"/>
                  </a:lnTo>
                  <a:lnTo>
                    <a:pt x="135577" y="44661"/>
                  </a:lnTo>
                  <a:lnTo>
                    <a:pt x="141849" y="85362"/>
                  </a:lnTo>
                  <a:lnTo>
                    <a:pt x="138538" y="117881"/>
                  </a:lnTo>
                  <a:lnTo>
                    <a:pt x="130011" y="151385"/>
                  </a:lnTo>
                  <a:lnTo>
                    <a:pt x="119166" y="180386"/>
                  </a:lnTo>
                  <a:lnTo>
                    <a:pt x="97882" y="205505"/>
                  </a:lnTo>
                  <a:lnTo>
                    <a:pt x="68904" y="227017"/>
                  </a:lnTo>
                  <a:lnTo>
                    <a:pt x="23238" y="248911"/>
                  </a:lnTo>
                  <a:lnTo>
                    <a:pt x="0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330">
              <a:extLst>
                <a:ext uri="{FF2B5EF4-FFF2-40B4-BE49-F238E27FC236}">
                  <a16:creationId xmlns:a16="http://schemas.microsoft.com/office/drawing/2014/main" xmlns="" id="{080CB50D-D93E-4E18-A2D0-2F523EEABE95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7270749" y="1879600"/>
              <a:ext cx="114302" cy="9644"/>
            </a:xfrm>
            <a:custGeom>
              <a:avLst/>
              <a:gdLst/>
              <a:ahLst/>
              <a:cxnLst/>
              <a:rect l="0" t="0" r="0" b="0"/>
              <a:pathLst>
                <a:path w="114302" h="9644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1412" y="4364"/>
                  </a:lnTo>
                  <a:lnTo>
                    <a:pt x="12257" y="5761"/>
                  </a:lnTo>
                  <a:lnTo>
                    <a:pt x="59740" y="9643"/>
                  </a:lnTo>
                  <a:lnTo>
                    <a:pt x="11430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331">
              <a:extLst>
                <a:ext uri="{FF2B5EF4-FFF2-40B4-BE49-F238E27FC236}">
                  <a16:creationId xmlns:a16="http://schemas.microsoft.com/office/drawing/2014/main" xmlns="" id="{CA536B12-346B-4CA4-889C-F0BC0FDBA783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7192988" y="1759882"/>
              <a:ext cx="185713" cy="208619"/>
            </a:xfrm>
            <a:custGeom>
              <a:avLst/>
              <a:gdLst/>
              <a:ahLst/>
              <a:cxnLst/>
              <a:rect l="0" t="0" r="0" b="0"/>
              <a:pathLst>
                <a:path w="185713" h="208619">
                  <a:moveTo>
                    <a:pt x="185712" y="11768"/>
                  </a:moveTo>
                  <a:lnTo>
                    <a:pt x="185712" y="11768"/>
                  </a:lnTo>
                  <a:lnTo>
                    <a:pt x="185712" y="8397"/>
                  </a:lnTo>
                  <a:lnTo>
                    <a:pt x="183830" y="4860"/>
                  </a:lnTo>
                  <a:lnTo>
                    <a:pt x="182341" y="2930"/>
                  </a:lnTo>
                  <a:lnTo>
                    <a:pt x="175041" y="784"/>
                  </a:lnTo>
                  <a:lnTo>
                    <a:pt x="147043" y="0"/>
                  </a:lnTo>
                  <a:lnTo>
                    <a:pt x="115787" y="7936"/>
                  </a:lnTo>
                  <a:lnTo>
                    <a:pt x="96790" y="17374"/>
                  </a:lnTo>
                  <a:lnTo>
                    <a:pt x="76477" y="38275"/>
                  </a:lnTo>
                  <a:lnTo>
                    <a:pt x="63897" y="57957"/>
                  </a:lnTo>
                  <a:lnTo>
                    <a:pt x="56799" y="84799"/>
                  </a:lnTo>
                  <a:lnTo>
                    <a:pt x="57392" y="102317"/>
                  </a:lnTo>
                  <a:lnTo>
                    <a:pt x="44954" y="125154"/>
                  </a:lnTo>
                  <a:lnTo>
                    <a:pt x="13582" y="166574"/>
                  </a:lnTo>
                  <a:lnTo>
                    <a:pt x="1752" y="188400"/>
                  </a:lnTo>
                  <a:lnTo>
                    <a:pt x="0" y="197986"/>
                  </a:lnTo>
                  <a:lnTo>
                    <a:pt x="521" y="201530"/>
                  </a:lnTo>
                  <a:lnTo>
                    <a:pt x="2984" y="203892"/>
                  </a:lnTo>
                  <a:lnTo>
                    <a:pt x="11367" y="206518"/>
                  </a:lnTo>
                  <a:lnTo>
                    <a:pt x="55153" y="208434"/>
                  </a:lnTo>
                  <a:lnTo>
                    <a:pt x="98782" y="208594"/>
                  </a:lnTo>
                  <a:lnTo>
                    <a:pt x="128562" y="208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332">
              <a:extLst>
                <a:ext uri="{FF2B5EF4-FFF2-40B4-BE49-F238E27FC236}">
                  <a16:creationId xmlns:a16="http://schemas.microsoft.com/office/drawing/2014/main" xmlns="" id="{1EAF565F-8B7B-4DE8-8F57-7090D79FB963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6969602" y="1758950"/>
              <a:ext cx="167799" cy="208034"/>
            </a:xfrm>
            <a:custGeom>
              <a:avLst/>
              <a:gdLst/>
              <a:ahLst/>
              <a:cxnLst/>
              <a:rect l="0" t="0" r="0" b="0"/>
              <a:pathLst>
                <a:path w="167799" h="208034">
                  <a:moveTo>
                    <a:pt x="78898" y="0"/>
                  </a:moveTo>
                  <a:lnTo>
                    <a:pt x="78898" y="0"/>
                  </a:lnTo>
                  <a:lnTo>
                    <a:pt x="66689" y="15580"/>
                  </a:lnTo>
                  <a:lnTo>
                    <a:pt x="46933" y="60526"/>
                  </a:lnTo>
                  <a:lnTo>
                    <a:pt x="32503" y="98131"/>
                  </a:lnTo>
                  <a:lnTo>
                    <a:pt x="18585" y="136791"/>
                  </a:lnTo>
                  <a:lnTo>
                    <a:pt x="7560" y="178088"/>
                  </a:lnTo>
                  <a:lnTo>
                    <a:pt x="0" y="201872"/>
                  </a:lnTo>
                  <a:lnTo>
                    <a:pt x="194" y="204431"/>
                  </a:lnTo>
                  <a:lnTo>
                    <a:pt x="1028" y="206137"/>
                  </a:lnTo>
                  <a:lnTo>
                    <a:pt x="9481" y="208033"/>
                  </a:lnTo>
                  <a:lnTo>
                    <a:pt x="44647" y="205879"/>
                  </a:lnTo>
                  <a:lnTo>
                    <a:pt x="86780" y="203994"/>
                  </a:lnTo>
                  <a:lnTo>
                    <a:pt x="131307" y="203357"/>
                  </a:lnTo>
                  <a:lnTo>
                    <a:pt x="167798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333">
              <a:extLst>
                <a:ext uri="{FF2B5EF4-FFF2-40B4-BE49-F238E27FC236}">
                  <a16:creationId xmlns:a16="http://schemas.microsoft.com/office/drawing/2014/main" xmlns="" id="{079F0014-C075-4D5A-B575-413D30309862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6680493" y="1745492"/>
              <a:ext cx="182384" cy="210225"/>
            </a:xfrm>
            <a:custGeom>
              <a:avLst/>
              <a:gdLst/>
              <a:ahLst/>
              <a:cxnLst/>
              <a:rect l="0" t="0" r="0" b="0"/>
              <a:pathLst>
                <a:path w="182384" h="210225">
                  <a:moveTo>
                    <a:pt x="44157" y="76958"/>
                  </a:moveTo>
                  <a:lnTo>
                    <a:pt x="44157" y="76958"/>
                  </a:lnTo>
                  <a:lnTo>
                    <a:pt x="37415" y="80329"/>
                  </a:lnTo>
                  <a:lnTo>
                    <a:pt x="32224" y="87628"/>
                  </a:lnTo>
                  <a:lnTo>
                    <a:pt x="18824" y="128695"/>
                  </a:lnTo>
                  <a:lnTo>
                    <a:pt x="8888" y="173873"/>
                  </a:lnTo>
                  <a:lnTo>
                    <a:pt x="3058" y="206320"/>
                  </a:lnTo>
                  <a:lnTo>
                    <a:pt x="1196" y="210182"/>
                  </a:lnTo>
                  <a:lnTo>
                    <a:pt x="699" y="210224"/>
                  </a:lnTo>
                  <a:lnTo>
                    <a:pt x="0" y="200170"/>
                  </a:lnTo>
                  <a:lnTo>
                    <a:pt x="8534" y="159157"/>
                  </a:lnTo>
                  <a:lnTo>
                    <a:pt x="19491" y="115660"/>
                  </a:lnTo>
                  <a:lnTo>
                    <a:pt x="26844" y="82164"/>
                  </a:lnTo>
                  <a:lnTo>
                    <a:pt x="34245" y="38362"/>
                  </a:lnTo>
                  <a:lnTo>
                    <a:pt x="37337" y="2757"/>
                  </a:lnTo>
                  <a:lnTo>
                    <a:pt x="38199" y="680"/>
                  </a:lnTo>
                  <a:lnTo>
                    <a:pt x="39481" y="0"/>
                  </a:lnTo>
                  <a:lnTo>
                    <a:pt x="41039" y="253"/>
                  </a:lnTo>
                  <a:lnTo>
                    <a:pt x="42078" y="2538"/>
                  </a:lnTo>
                  <a:lnTo>
                    <a:pt x="54114" y="41949"/>
                  </a:lnTo>
                  <a:lnTo>
                    <a:pt x="73985" y="73158"/>
                  </a:lnTo>
                  <a:lnTo>
                    <a:pt x="82343" y="78797"/>
                  </a:lnTo>
                  <a:lnTo>
                    <a:pt x="86547" y="80301"/>
                  </a:lnTo>
                  <a:lnTo>
                    <a:pt x="96864" y="78208"/>
                  </a:lnTo>
                  <a:lnTo>
                    <a:pt x="108504" y="71869"/>
                  </a:lnTo>
                  <a:lnTo>
                    <a:pt x="152157" y="32210"/>
                  </a:lnTo>
                  <a:lnTo>
                    <a:pt x="170775" y="13791"/>
                  </a:lnTo>
                  <a:lnTo>
                    <a:pt x="173724" y="12269"/>
                  </a:lnTo>
                  <a:lnTo>
                    <a:pt x="176396" y="11960"/>
                  </a:lnTo>
                  <a:lnTo>
                    <a:pt x="178884" y="12459"/>
                  </a:lnTo>
                  <a:lnTo>
                    <a:pt x="180542" y="14909"/>
                  </a:lnTo>
                  <a:lnTo>
                    <a:pt x="182383" y="23275"/>
                  </a:lnTo>
                  <a:lnTo>
                    <a:pt x="180049" y="60111"/>
                  </a:lnTo>
                  <a:lnTo>
                    <a:pt x="178260" y="97758"/>
                  </a:lnTo>
                  <a:lnTo>
                    <a:pt x="174359" y="134626"/>
                  </a:lnTo>
                  <a:lnTo>
                    <a:pt x="166552" y="181980"/>
                  </a:lnTo>
                  <a:lnTo>
                    <a:pt x="166288" y="194190"/>
                  </a:lnTo>
                  <a:lnTo>
                    <a:pt x="167205" y="197446"/>
                  </a:lnTo>
                  <a:lnTo>
                    <a:pt x="168522" y="199617"/>
                  </a:lnTo>
                  <a:lnTo>
                    <a:pt x="170106" y="201064"/>
                  </a:lnTo>
                  <a:lnTo>
                    <a:pt x="177507" y="203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334">
              <a:extLst>
                <a:ext uri="{FF2B5EF4-FFF2-40B4-BE49-F238E27FC236}">
                  <a16:creationId xmlns:a16="http://schemas.microsoft.com/office/drawing/2014/main" xmlns="" id="{E4CA1F6F-ED08-4979-A2ED-B64BA10E01BE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6512447" y="1705662"/>
              <a:ext cx="110604" cy="300939"/>
            </a:xfrm>
            <a:custGeom>
              <a:avLst/>
              <a:gdLst/>
              <a:ahLst/>
              <a:cxnLst/>
              <a:rect l="0" t="0" r="0" b="0"/>
              <a:pathLst>
                <a:path w="110604" h="300939">
                  <a:moveTo>
                    <a:pt x="110603" y="8838"/>
                  </a:moveTo>
                  <a:lnTo>
                    <a:pt x="110603" y="8838"/>
                  </a:lnTo>
                  <a:lnTo>
                    <a:pt x="84088" y="0"/>
                  </a:lnTo>
                  <a:lnTo>
                    <a:pt x="72007" y="1617"/>
                  </a:lnTo>
                  <a:lnTo>
                    <a:pt x="65822" y="4024"/>
                  </a:lnTo>
                  <a:lnTo>
                    <a:pt x="43634" y="24267"/>
                  </a:lnTo>
                  <a:lnTo>
                    <a:pt x="22556" y="62720"/>
                  </a:lnTo>
                  <a:lnTo>
                    <a:pt x="9383" y="95580"/>
                  </a:lnTo>
                  <a:lnTo>
                    <a:pt x="0" y="131351"/>
                  </a:lnTo>
                  <a:lnTo>
                    <a:pt x="533" y="168416"/>
                  </a:lnTo>
                  <a:lnTo>
                    <a:pt x="5474" y="204175"/>
                  </a:lnTo>
                  <a:lnTo>
                    <a:pt x="13785" y="236765"/>
                  </a:lnTo>
                  <a:lnTo>
                    <a:pt x="26886" y="263010"/>
                  </a:lnTo>
                  <a:lnTo>
                    <a:pt x="45878" y="280788"/>
                  </a:lnTo>
                  <a:lnTo>
                    <a:pt x="78853" y="300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SMARTInkShape-2335">
            <a:extLst>
              <a:ext uri="{FF2B5EF4-FFF2-40B4-BE49-F238E27FC236}">
                <a16:creationId xmlns:a16="http://schemas.microsoft.com/office/drawing/2014/main" xmlns="" id="{285FBBBB-9BAD-4711-90B8-7811CC1F161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96950" y="2310875"/>
            <a:ext cx="10229851" cy="464076"/>
          </a:xfrm>
          <a:custGeom>
            <a:avLst/>
            <a:gdLst/>
            <a:ahLst/>
            <a:cxnLst/>
            <a:rect l="0" t="0" r="0" b="0"/>
            <a:pathLst>
              <a:path w="10229851" h="464076">
                <a:moveTo>
                  <a:pt x="0" y="273575"/>
                </a:moveTo>
                <a:lnTo>
                  <a:pt x="0" y="273575"/>
                </a:lnTo>
                <a:lnTo>
                  <a:pt x="21048" y="264737"/>
                </a:lnTo>
                <a:lnTo>
                  <a:pt x="67239" y="260227"/>
                </a:lnTo>
                <a:lnTo>
                  <a:pt x="102792" y="254472"/>
                </a:lnTo>
                <a:lnTo>
                  <a:pt x="149637" y="249092"/>
                </a:lnTo>
                <a:lnTo>
                  <a:pt x="175958" y="246670"/>
                </a:lnTo>
                <a:lnTo>
                  <a:pt x="206911" y="242938"/>
                </a:lnTo>
                <a:lnTo>
                  <a:pt x="240952" y="238334"/>
                </a:lnTo>
                <a:lnTo>
                  <a:pt x="277051" y="233148"/>
                </a:lnTo>
                <a:lnTo>
                  <a:pt x="317345" y="227573"/>
                </a:lnTo>
                <a:lnTo>
                  <a:pt x="360436" y="221740"/>
                </a:lnTo>
                <a:lnTo>
                  <a:pt x="405391" y="215735"/>
                </a:lnTo>
                <a:lnTo>
                  <a:pt x="453705" y="208204"/>
                </a:lnTo>
                <a:lnTo>
                  <a:pt x="504259" y="199655"/>
                </a:lnTo>
                <a:lnTo>
                  <a:pt x="556306" y="190429"/>
                </a:lnTo>
                <a:lnTo>
                  <a:pt x="613582" y="180044"/>
                </a:lnTo>
                <a:lnTo>
                  <a:pt x="674343" y="168888"/>
                </a:lnTo>
                <a:lnTo>
                  <a:pt x="737429" y="157217"/>
                </a:lnTo>
                <a:lnTo>
                  <a:pt x="805591" y="146614"/>
                </a:lnTo>
                <a:lnTo>
                  <a:pt x="877139" y="136723"/>
                </a:lnTo>
                <a:lnTo>
                  <a:pt x="950942" y="127307"/>
                </a:lnTo>
                <a:lnTo>
                  <a:pt x="1029778" y="118208"/>
                </a:lnTo>
                <a:lnTo>
                  <a:pt x="1111969" y="109319"/>
                </a:lnTo>
                <a:lnTo>
                  <a:pt x="1196396" y="100571"/>
                </a:lnTo>
                <a:lnTo>
                  <a:pt x="1285842" y="91917"/>
                </a:lnTo>
                <a:lnTo>
                  <a:pt x="1378633" y="83325"/>
                </a:lnTo>
                <a:lnTo>
                  <a:pt x="1473656" y="74775"/>
                </a:lnTo>
                <a:lnTo>
                  <a:pt x="1572282" y="66958"/>
                </a:lnTo>
                <a:lnTo>
                  <a:pt x="1673310" y="59631"/>
                </a:lnTo>
                <a:lnTo>
                  <a:pt x="1775940" y="52629"/>
                </a:lnTo>
                <a:lnTo>
                  <a:pt x="1878932" y="45844"/>
                </a:lnTo>
                <a:lnTo>
                  <a:pt x="1982166" y="39204"/>
                </a:lnTo>
                <a:lnTo>
                  <a:pt x="2085560" y="32661"/>
                </a:lnTo>
                <a:lnTo>
                  <a:pt x="2194002" y="26888"/>
                </a:lnTo>
                <a:lnTo>
                  <a:pt x="2305806" y="21628"/>
                </a:lnTo>
                <a:lnTo>
                  <a:pt x="2419854" y="16710"/>
                </a:lnTo>
                <a:lnTo>
                  <a:pt x="2534691" y="12021"/>
                </a:lnTo>
                <a:lnTo>
                  <a:pt x="2650055" y="7483"/>
                </a:lnTo>
                <a:lnTo>
                  <a:pt x="2765770" y="3047"/>
                </a:lnTo>
                <a:lnTo>
                  <a:pt x="2881719" y="795"/>
                </a:lnTo>
                <a:lnTo>
                  <a:pt x="2997824" y="0"/>
                </a:lnTo>
                <a:lnTo>
                  <a:pt x="3114032" y="175"/>
                </a:lnTo>
                <a:lnTo>
                  <a:pt x="3238072" y="291"/>
                </a:lnTo>
                <a:lnTo>
                  <a:pt x="3367331" y="369"/>
                </a:lnTo>
                <a:lnTo>
                  <a:pt x="3500071" y="421"/>
                </a:lnTo>
                <a:lnTo>
                  <a:pt x="3626664" y="1161"/>
                </a:lnTo>
                <a:lnTo>
                  <a:pt x="3749159" y="2360"/>
                </a:lnTo>
                <a:lnTo>
                  <a:pt x="3868923" y="3865"/>
                </a:lnTo>
                <a:lnTo>
                  <a:pt x="3989687" y="6279"/>
                </a:lnTo>
                <a:lnTo>
                  <a:pt x="4111120" y="9300"/>
                </a:lnTo>
                <a:lnTo>
                  <a:pt x="4232996" y="12725"/>
                </a:lnTo>
                <a:lnTo>
                  <a:pt x="4355170" y="15009"/>
                </a:lnTo>
                <a:lnTo>
                  <a:pt x="4477541" y="16531"/>
                </a:lnTo>
                <a:lnTo>
                  <a:pt x="4600044" y="17545"/>
                </a:lnTo>
                <a:lnTo>
                  <a:pt x="4721224" y="19633"/>
                </a:lnTo>
                <a:lnTo>
                  <a:pt x="4841522" y="22436"/>
                </a:lnTo>
                <a:lnTo>
                  <a:pt x="4961231" y="25716"/>
                </a:lnTo>
                <a:lnTo>
                  <a:pt x="5083371" y="29313"/>
                </a:lnTo>
                <a:lnTo>
                  <a:pt x="5207129" y="33123"/>
                </a:lnTo>
                <a:lnTo>
                  <a:pt x="5331970" y="37074"/>
                </a:lnTo>
                <a:lnTo>
                  <a:pt x="5456119" y="41824"/>
                </a:lnTo>
                <a:lnTo>
                  <a:pt x="5579807" y="47108"/>
                </a:lnTo>
                <a:lnTo>
                  <a:pt x="5703188" y="52747"/>
                </a:lnTo>
                <a:lnTo>
                  <a:pt x="5824953" y="58623"/>
                </a:lnTo>
                <a:lnTo>
                  <a:pt x="5945640" y="64657"/>
                </a:lnTo>
                <a:lnTo>
                  <a:pt x="6065610" y="70796"/>
                </a:lnTo>
                <a:lnTo>
                  <a:pt x="6190039" y="77711"/>
                </a:lnTo>
                <a:lnTo>
                  <a:pt x="6317443" y="85144"/>
                </a:lnTo>
                <a:lnTo>
                  <a:pt x="6446829" y="92921"/>
                </a:lnTo>
                <a:lnTo>
                  <a:pt x="6574713" y="100928"/>
                </a:lnTo>
                <a:lnTo>
                  <a:pt x="6701598" y="109088"/>
                </a:lnTo>
                <a:lnTo>
                  <a:pt x="6827815" y="117350"/>
                </a:lnTo>
                <a:lnTo>
                  <a:pt x="6953588" y="125681"/>
                </a:lnTo>
                <a:lnTo>
                  <a:pt x="7079064" y="134057"/>
                </a:lnTo>
                <a:lnTo>
                  <a:pt x="7204342" y="142463"/>
                </a:lnTo>
                <a:lnTo>
                  <a:pt x="7329489" y="151595"/>
                </a:lnTo>
                <a:lnTo>
                  <a:pt x="7454548" y="161210"/>
                </a:lnTo>
                <a:lnTo>
                  <a:pt x="7579549" y="171149"/>
                </a:lnTo>
                <a:lnTo>
                  <a:pt x="7702393" y="181302"/>
                </a:lnTo>
                <a:lnTo>
                  <a:pt x="7823802" y="191598"/>
                </a:lnTo>
                <a:lnTo>
                  <a:pt x="7944251" y="201990"/>
                </a:lnTo>
                <a:lnTo>
                  <a:pt x="8063356" y="211741"/>
                </a:lnTo>
                <a:lnTo>
                  <a:pt x="8181566" y="221063"/>
                </a:lnTo>
                <a:lnTo>
                  <a:pt x="8299177" y="230101"/>
                </a:lnTo>
                <a:lnTo>
                  <a:pt x="8418507" y="240359"/>
                </a:lnTo>
                <a:lnTo>
                  <a:pt x="8538982" y="251431"/>
                </a:lnTo>
                <a:lnTo>
                  <a:pt x="8660221" y="263045"/>
                </a:lnTo>
                <a:lnTo>
                  <a:pt x="8777737" y="275022"/>
                </a:lnTo>
                <a:lnTo>
                  <a:pt x="8892768" y="287240"/>
                </a:lnTo>
                <a:lnTo>
                  <a:pt x="9006146" y="299618"/>
                </a:lnTo>
                <a:lnTo>
                  <a:pt x="9115598" y="311398"/>
                </a:lnTo>
                <a:lnTo>
                  <a:pt x="9222431" y="322779"/>
                </a:lnTo>
                <a:lnTo>
                  <a:pt x="9327521" y="333894"/>
                </a:lnTo>
                <a:lnTo>
                  <a:pt x="9428625" y="345538"/>
                </a:lnTo>
                <a:lnTo>
                  <a:pt x="9527073" y="357534"/>
                </a:lnTo>
                <a:lnTo>
                  <a:pt x="9623748" y="369764"/>
                </a:lnTo>
                <a:lnTo>
                  <a:pt x="9712892" y="381446"/>
                </a:lnTo>
                <a:lnTo>
                  <a:pt x="9797018" y="392761"/>
                </a:lnTo>
                <a:lnTo>
                  <a:pt x="9877796" y="403832"/>
                </a:lnTo>
                <a:lnTo>
                  <a:pt x="9952813" y="415447"/>
                </a:lnTo>
                <a:lnTo>
                  <a:pt x="10023991" y="427423"/>
                </a:lnTo>
                <a:lnTo>
                  <a:pt x="10092611" y="439640"/>
                </a:lnTo>
                <a:lnTo>
                  <a:pt x="10138357" y="447785"/>
                </a:lnTo>
                <a:lnTo>
                  <a:pt x="10229850" y="4640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SMARTInkShape-Group475">
            <a:extLst>
              <a:ext uri="{FF2B5EF4-FFF2-40B4-BE49-F238E27FC236}">
                <a16:creationId xmlns:a16="http://schemas.microsoft.com/office/drawing/2014/main" xmlns="" id="{FD9EF38E-BA9D-444A-89A7-7492087464D0}"/>
              </a:ext>
            </a:extLst>
          </p:cNvPr>
          <p:cNvGrpSpPr/>
          <p:nvPr/>
        </p:nvGrpSpPr>
        <p:grpSpPr>
          <a:xfrm>
            <a:off x="1054100" y="3068033"/>
            <a:ext cx="177946" cy="259368"/>
            <a:chOff x="1054100" y="3068033"/>
            <a:chExt cx="177946" cy="259368"/>
          </a:xfrm>
        </p:grpSpPr>
        <p:sp>
          <p:nvSpPr>
            <p:cNvPr id="88" name="SMARTInkShape-2336">
              <a:extLst>
                <a:ext uri="{FF2B5EF4-FFF2-40B4-BE49-F238E27FC236}">
                  <a16:creationId xmlns:a16="http://schemas.microsoft.com/office/drawing/2014/main" xmlns="" id="{5275CAD0-E08A-4BA0-A3B9-F92DAF7BA7C8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169622" y="3238500"/>
              <a:ext cx="62424" cy="48019"/>
            </a:xfrm>
            <a:custGeom>
              <a:avLst/>
              <a:gdLst/>
              <a:ahLst/>
              <a:cxnLst/>
              <a:rect l="0" t="0" r="0" b="0"/>
              <a:pathLst>
                <a:path w="62424" h="48019">
                  <a:moveTo>
                    <a:pt x="17828" y="0"/>
                  </a:moveTo>
                  <a:lnTo>
                    <a:pt x="17828" y="0"/>
                  </a:lnTo>
                  <a:lnTo>
                    <a:pt x="2901" y="0"/>
                  </a:lnTo>
                  <a:lnTo>
                    <a:pt x="1527" y="2117"/>
                  </a:lnTo>
                  <a:lnTo>
                    <a:pt x="0" y="10113"/>
                  </a:lnTo>
                  <a:lnTo>
                    <a:pt x="2511" y="26515"/>
                  </a:lnTo>
                  <a:lnTo>
                    <a:pt x="11095" y="41409"/>
                  </a:lnTo>
                  <a:lnTo>
                    <a:pt x="15456" y="44539"/>
                  </a:lnTo>
                  <a:lnTo>
                    <a:pt x="25946" y="48018"/>
                  </a:lnTo>
                  <a:lnTo>
                    <a:pt x="43752" y="46604"/>
                  </a:lnTo>
                  <a:lnTo>
                    <a:pt x="54279" y="39763"/>
                  </a:lnTo>
                  <a:lnTo>
                    <a:pt x="59062" y="34975"/>
                  </a:lnTo>
                  <a:lnTo>
                    <a:pt x="61545" y="29667"/>
                  </a:lnTo>
                  <a:lnTo>
                    <a:pt x="62423" y="18124"/>
                  </a:lnTo>
                  <a:lnTo>
                    <a:pt x="58579" y="7820"/>
                  </a:lnTo>
                  <a:lnTo>
                    <a:pt x="55579" y="3097"/>
                  </a:lnTo>
                  <a:lnTo>
                    <a:pt x="51462" y="653"/>
                  </a:lnTo>
                  <a:lnTo>
                    <a:pt x="241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337">
              <a:extLst>
                <a:ext uri="{FF2B5EF4-FFF2-40B4-BE49-F238E27FC236}">
                  <a16:creationId xmlns:a16="http://schemas.microsoft.com/office/drawing/2014/main" xmlns="" id="{8E347D6A-805D-402A-AA5B-3C97D42F1319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054100" y="3068033"/>
              <a:ext cx="57151" cy="259368"/>
            </a:xfrm>
            <a:custGeom>
              <a:avLst/>
              <a:gdLst/>
              <a:ahLst/>
              <a:cxnLst/>
              <a:rect l="0" t="0" r="0" b="0"/>
              <a:pathLst>
                <a:path w="57151" h="259368">
                  <a:moveTo>
                    <a:pt x="0" y="18067"/>
                  </a:moveTo>
                  <a:lnTo>
                    <a:pt x="0" y="18067"/>
                  </a:lnTo>
                  <a:lnTo>
                    <a:pt x="0" y="9229"/>
                  </a:lnTo>
                  <a:lnTo>
                    <a:pt x="705" y="7941"/>
                  </a:lnTo>
                  <a:lnTo>
                    <a:pt x="1881" y="7083"/>
                  </a:lnTo>
                  <a:lnTo>
                    <a:pt x="5070" y="5424"/>
                  </a:lnTo>
                  <a:lnTo>
                    <a:pt x="11556" y="0"/>
                  </a:lnTo>
                  <a:lnTo>
                    <a:pt x="12643" y="378"/>
                  </a:lnTo>
                  <a:lnTo>
                    <a:pt x="15732" y="2679"/>
                  </a:lnTo>
                  <a:lnTo>
                    <a:pt x="18067" y="18054"/>
                  </a:lnTo>
                  <a:lnTo>
                    <a:pt x="19561" y="55720"/>
                  </a:lnTo>
                  <a:lnTo>
                    <a:pt x="24062" y="99387"/>
                  </a:lnTo>
                  <a:lnTo>
                    <a:pt x="29864" y="146663"/>
                  </a:lnTo>
                  <a:lnTo>
                    <a:pt x="35346" y="187402"/>
                  </a:lnTo>
                  <a:lnTo>
                    <a:pt x="37556" y="229368"/>
                  </a:lnTo>
                  <a:lnTo>
                    <a:pt x="38564" y="243212"/>
                  </a:lnTo>
                  <a:lnTo>
                    <a:pt x="41363" y="251716"/>
                  </a:lnTo>
                  <a:lnTo>
                    <a:pt x="43803" y="254267"/>
                  </a:lnTo>
                  <a:lnTo>
                    <a:pt x="57150" y="259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476">
            <a:extLst>
              <a:ext uri="{FF2B5EF4-FFF2-40B4-BE49-F238E27FC236}">
                <a16:creationId xmlns:a16="http://schemas.microsoft.com/office/drawing/2014/main" xmlns="" id="{1C0A9C5A-238B-4EF9-BC44-E89DF93C96DA}"/>
              </a:ext>
            </a:extLst>
          </p:cNvPr>
          <p:cNvGrpSpPr/>
          <p:nvPr/>
        </p:nvGrpSpPr>
        <p:grpSpPr>
          <a:xfrm>
            <a:off x="1530350" y="2962913"/>
            <a:ext cx="1111251" cy="593088"/>
            <a:chOff x="1530350" y="2962913"/>
            <a:chExt cx="1111251" cy="593088"/>
          </a:xfrm>
        </p:grpSpPr>
        <p:sp>
          <p:nvSpPr>
            <p:cNvPr id="91" name="SMARTInkShape-2338">
              <a:extLst>
                <a:ext uri="{FF2B5EF4-FFF2-40B4-BE49-F238E27FC236}">
                  <a16:creationId xmlns:a16="http://schemas.microsoft.com/office/drawing/2014/main" xmlns="" id="{0A1AD938-7E2A-4140-98A2-F46F17949BDE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578100" y="3251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339">
              <a:extLst>
                <a:ext uri="{FF2B5EF4-FFF2-40B4-BE49-F238E27FC236}">
                  <a16:creationId xmlns:a16="http://schemas.microsoft.com/office/drawing/2014/main" xmlns="" id="{43F09CF0-A324-4A0F-B03A-3C21E30035B8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616200" y="3126891"/>
              <a:ext cx="25401" cy="16360"/>
            </a:xfrm>
            <a:custGeom>
              <a:avLst/>
              <a:gdLst/>
              <a:ahLst/>
              <a:cxnLst/>
              <a:rect l="0" t="0" r="0" b="0"/>
              <a:pathLst>
                <a:path w="25401" h="16360">
                  <a:moveTo>
                    <a:pt x="25400" y="3659"/>
                  </a:moveTo>
                  <a:lnTo>
                    <a:pt x="25400" y="3659"/>
                  </a:lnTo>
                  <a:lnTo>
                    <a:pt x="18658" y="288"/>
                  </a:lnTo>
                  <a:lnTo>
                    <a:pt x="16672" y="0"/>
                  </a:lnTo>
                  <a:lnTo>
                    <a:pt x="15348" y="515"/>
                  </a:lnTo>
                  <a:lnTo>
                    <a:pt x="0" y="16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340">
              <a:extLst>
                <a:ext uri="{FF2B5EF4-FFF2-40B4-BE49-F238E27FC236}">
                  <a16:creationId xmlns:a16="http://schemas.microsoft.com/office/drawing/2014/main" xmlns="" id="{1A8CBC06-F2A4-42A1-973D-23E3BB530616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663700" y="3384550"/>
              <a:ext cx="755651" cy="171451"/>
            </a:xfrm>
            <a:custGeom>
              <a:avLst/>
              <a:gdLst/>
              <a:ahLst/>
              <a:cxnLst/>
              <a:rect l="0" t="0" r="0" b="0"/>
              <a:pathLst>
                <a:path w="755651" h="171451">
                  <a:moveTo>
                    <a:pt x="0" y="171450"/>
                  </a:moveTo>
                  <a:lnTo>
                    <a:pt x="0" y="171450"/>
                  </a:lnTo>
                  <a:lnTo>
                    <a:pt x="30339" y="164708"/>
                  </a:lnTo>
                  <a:lnTo>
                    <a:pt x="54092" y="159900"/>
                  </a:lnTo>
                  <a:lnTo>
                    <a:pt x="84745" y="153872"/>
                  </a:lnTo>
                  <a:lnTo>
                    <a:pt x="119997" y="147031"/>
                  </a:lnTo>
                  <a:lnTo>
                    <a:pt x="162548" y="138237"/>
                  </a:lnTo>
                  <a:lnTo>
                    <a:pt x="209965" y="128141"/>
                  </a:lnTo>
                  <a:lnTo>
                    <a:pt x="260627" y="117178"/>
                  </a:lnTo>
                  <a:lnTo>
                    <a:pt x="314157" y="105635"/>
                  </a:lnTo>
                  <a:lnTo>
                    <a:pt x="369599" y="93706"/>
                  </a:lnTo>
                  <a:lnTo>
                    <a:pt x="426316" y="81521"/>
                  </a:lnTo>
                  <a:lnTo>
                    <a:pt x="479649" y="69869"/>
                  </a:lnTo>
                  <a:lnTo>
                    <a:pt x="530727" y="58574"/>
                  </a:lnTo>
                  <a:lnTo>
                    <a:pt x="580302" y="47516"/>
                  </a:lnTo>
                  <a:lnTo>
                    <a:pt x="621817" y="37322"/>
                  </a:lnTo>
                  <a:lnTo>
                    <a:pt x="657962" y="27703"/>
                  </a:lnTo>
                  <a:lnTo>
                    <a:pt x="690525" y="18469"/>
                  </a:lnTo>
                  <a:lnTo>
                    <a:pt x="755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341">
              <a:extLst>
                <a:ext uri="{FF2B5EF4-FFF2-40B4-BE49-F238E27FC236}">
                  <a16:creationId xmlns:a16="http://schemas.microsoft.com/office/drawing/2014/main" xmlns="" id="{DD8FD9D3-1C5B-484C-961C-EF824BE8CBB4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530350" y="3405061"/>
              <a:ext cx="821077" cy="68390"/>
            </a:xfrm>
            <a:custGeom>
              <a:avLst/>
              <a:gdLst/>
              <a:ahLst/>
              <a:cxnLst/>
              <a:rect l="0" t="0" r="0" b="0"/>
              <a:pathLst>
                <a:path w="821077" h="68390">
                  <a:moveTo>
                    <a:pt x="0" y="68389"/>
                  </a:moveTo>
                  <a:lnTo>
                    <a:pt x="0" y="68389"/>
                  </a:lnTo>
                  <a:lnTo>
                    <a:pt x="35774" y="66507"/>
                  </a:lnTo>
                  <a:lnTo>
                    <a:pt x="77989" y="62614"/>
                  </a:lnTo>
                  <a:lnTo>
                    <a:pt x="107026" y="59600"/>
                  </a:lnTo>
                  <a:lnTo>
                    <a:pt x="139084" y="56179"/>
                  </a:lnTo>
                  <a:lnTo>
                    <a:pt x="178095" y="51783"/>
                  </a:lnTo>
                  <a:lnTo>
                    <a:pt x="221741" y="46735"/>
                  </a:lnTo>
                  <a:lnTo>
                    <a:pt x="268477" y="41253"/>
                  </a:lnTo>
                  <a:lnTo>
                    <a:pt x="320802" y="35481"/>
                  </a:lnTo>
                  <a:lnTo>
                    <a:pt x="376851" y="29517"/>
                  </a:lnTo>
                  <a:lnTo>
                    <a:pt x="435384" y="23424"/>
                  </a:lnTo>
                  <a:lnTo>
                    <a:pt x="492750" y="18657"/>
                  </a:lnTo>
                  <a:lnTo>
                    <a:pt x="549339" y="14773"/>
                  </a:lnTo>
                  <a:lnTo>
                    <a:pt x="605409" y="11478"/>
                  </a:lnTo>
                  <a:lnTo>
                    <a:pt x="654078" y="8576"/>
                  </a:lnTo>
                  <a:lnTo>
                    <a:pt x="697813" y="5936"/>
                  </a:lnTo>
                  <a:lnTo>
                    <a:pt x="738259" y="3470"/>
                  </a:lnTo>
                  <a:lnTo>
                    <a:pt x="768045" y="1826"/>
                  </a:lnTo>
                  <a:lnTo>
                    <a:pt x="808666" y="0"/>
                  </a:lnTo>
                  <a:lnTo>
                    <a:pt x="817805" y="218"/>
                  </a:lnTo>
                  <a:lnTo>
                    <a:pt x="821076" y="1069"/>
                  </a:lnTo>
                  <a:lnTo>
                    <a:pt x="819150" y="4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342">
              <a:extLst>
                <a:ext uri="{FF2B5EF4-FFF2-40B4-BE49-F238E27FC236}">
                  <a16:creationId xmlns:a16="http://schemas.microsoft.com/office/drawing/2014/main" xmlns="" id="{DCDFE5DB-FF10-46C5-9EA5-3D88BD51B00D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2279650" y="3130550"/>
              <a:ext cx="203201" cy="25401"/>
            </a:xfrm>
            <a:custGeom>
              <a:avLst/>
              <a:gdLst/>
              <a:ahLst/>
              <a:cxnLst/>
              <a:rect l="0" t="0" r="0" b="0"/>
              <a:pathLst>
                <a:path w="203201" h="25401">
                  <a:moveTo>
                    <a:pt x="0" y="25400"/>
                  </a:moveTo>
                  <a:lnTo>
                    <a:pt x="0" y="25400"/>
                  </a:lnTo>
                  <a:lnTo>
                    <a:pt x="33275" y="21637"/>
                  </a:lnTo>
                  <a:lnTo>
                    <a:pt x="75946" y="11585"/>
                  </a:lnTo>
                  <a:lnTo>
                    <a:pt x="109248" y="5149"/>
                  </a:lnTo>
                  <a:lnTo>
                    <a:pt x="154353" y="1525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343">
              <a:extLst>
                <a:ext uri="{FF2B5EF4-FFF2-40B4-BE49-F238E27FC236}">
                  <a16:creationId xmlns:a16="http://schemas.microsoft.com/office/drawing/2014/main" xmlns="" id="{A29BB6D7-122D-41B6-8F43-EAB011849A21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2261910" y="2962913"/>
              <a:ext cx="174726" cy="328184"/>
            </a:xfrm>
            <a:custGeom>
              <a:avLst/>
              <a:gdLst/>
              <a:ahLst/>
              <a:cxnLst/>
              <a:rect l="0" t="0" r="0" b="0"/>
              <a:pathLst>
                <a:path w="174726" h="328184">
                  <a:moveTo>
                    <a:pt x="163790" y="46987"/>
                  </a:moveTo>
                  <a:lnTo>
                    <a:pt x="163790" y="46987"/>
                  </a:lnTo>
                  <a:lnTo>
                    <a:pt x="172518" y="32484"/>
                  </a:lnTo>
                  <a:lnTo>
                    <a:pt x="174725" y="23843"/>
                  </a:lnTo>
                  <a:lnTo>
                    <a:pt x="173824" y="17180"/>
                  </a:lnTo>
                  <a:lnTo>
                    <a:pt x="169350" y="9463"/>
                  </a:lnTo>
                  <a:lnTo>
                    <a:pt x="167497" y="7154"/>
                  </a:lnTo>
                  <a:lnTo>
                    <a:pt x="154775" y="534"/>
                  </a:lnTo>
                  <a:lnTo>
                    <a:pt x="141674" y="0"/>
                  </a:lnTo>
                  <a:lnTo>
                    <a:pt x="110268" y="5407"/>
                  </a:lnTo>
                  <a:lnTo>
                    <a:pt x="85294" y="17969"/>
                  </a:lnTo>
                  <a:lnTo>
                    <a:pt x="63391" y="38467"/>
                  </a:lnTo>
                  <a:lnTo>
                    <a:pt x="46867" y="65786"/>
                  </a:lnTo>
                  <a:lnTo>
                    <a:pt x="33711" y="108033"/>
                  </a:lnTo>
                  <a:lnTo>
                    <a:pt x="27254" y="147546"/>
                  </a:lnTo>
                  <a:lnTo>
                    <a:pt x="23616" y="186378"/>
                  </a:lnTo>
                  <a:lnTo>
                    <a:pt x="14934" y="223990"/>
                  </a:lnTo>
                  <a:lnTo>
                    <a:pt x="5322" y="266780"/>
                  </a:lnTo>
                  <a:lnTo>
                    <a:pt x="0" y="299247"/>
                  </a:lnTo>
                  <a:lnTo>
                    <a:pt x="2449" y="316150"/>
                  </a:lnTo>
                  <a:lnTo>
                    <a:pt x="7651" y="323719"/>
                  </a:lnTo>
                  <a:lnTo>
                    <a:pt x="11014" y="326725"/>
                  </a:lnTo>
                  <a:lnTo>
                    <a:pt x="24158" y="328183"/>
                  </a:lnTo>
                  <a:lnTo>
                    <a:pt x="68083" y="319999"/>
                  </a:lnTo>
                  <a:lnTo>
                    <a:pt x="109875" y="308815"/>
                  </a:lnTo>
                  <a:lnTo>
                    <a:pt x="163790" y="288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344">
              <a:extLst>
                <a:ext uri="{FF2B5EF4-FFF2-40B4-BE49-F238E27FC236}">
                  <a16:creationId xmlns:a16="http://schemas.microsoft.com/office/drawing/2014/main" xmlns="" id="{3A6E029B-1BE4-4AAF-B2C9-439C592084C7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930400" y="3021408"/>
              <a:ext cx="234951" cy="250488"/>
            </a:xfrm>
            <a:custGeom>
              <a:avLst/>
              <a:gdLst/>
              <a:ahLst/>
              <a:cxnLst/>
              <a:rect l="0" t="0" r="0" b="0"/>
              <a:pathLst>
                <a:path w="234951" h="250488">
                  <a:moveTo>
                    <a:pt x="0" y="51992"/>
                  </a:moveTo>
                  <a:lnTo>
                    <a:pt x="0" y="51992"/>
                  </a:lnTo>
                  <a:lnTo>
                    <a:pt x="0" y="46525"/>
                  </a:lnTo>
                  <a:lnTo>
                    <a:pt x="1881" y="87103"/>
                  </a:lnTo>
                  <a:lnTo>
                    <a:pt x="5467" y="130110"/>
                  </a:lnTo>
                  <a:lnTo>
                    <a:pt x="6088" y="170231"/>
                  </a:lnTo>
                  <a:lnTo>
                    <a:pt x="2901" y="210028"/>
                  </a:lnTo>
                  <a:lnTo>
                    <a:pt x="1279" y="244075"/>
                  </a:lnTo>
                  <a:lnTo>
                    <a:pt x="2264" y="247781"/>
                  </a:lnTo>
                  <a:lnTo>
                    <a:pt x="3626" y="250252"/>
                  </a:lnTo>
                  <a:lnTo>
                    <a:pt x="4534" y="250487"/>
                  </a:lnTo>
                  <a:lnTo>
                    <a:pt x="5139" y="249233"/>
                  </a:lnTo>
                  <a:lnTo>
                    <a:pt x="10555" y="210846"/>
                  </a:lnTo>
                  <a:lnTo>
                    <a:pt x="11746" y="179744"/>
                  </a:lnTo>
                  <a:lnTo>
                    <a:pt x="12276" y="142872"/>
                  </a:lnTo>
                  <a:lnTo>
                    <a:pt x="13217" y="103672"/>
                  </a:lnTo>
                  <a:lnTo>
                    <a:pt x="15987" y="65083"/>
                  </a:lnTo>
                  <a:lnTo>
                    <a:pt x="21513" y="24512"/>
                  </a:lnTo>
                  <a:lnTo>
                    <a:pt x="27619" y="4731"/>
                  </a:lnTo>
                  <a:lnTo>
                    <a:pt x="29702" y="2846"/>
                  </a:lnTo>
                  <a:lnTo>
                    <a:pt x="31796" y="3000"/>
                  </a:lnTo>
                  <a:lnTo>
                    <a:pt x="33897" y="4514"/>
                  </a:lnTo>
                  <a:lnTo>
                    <a:pt x="56387" y="44825"/>
                  </a:lnTo>
                  <a:lnTo>
                    <a:pt x="73933" y="79348"/>
                  </a:lnTo>
                  <a:lnTo>
                    <a:pt x="86246" y="90726"/>
                  </a:lnTo>
                  <a:lnTo>
                    <a:pt x="93481" y="94748"/>
                  </a:lnTo>
                  <a:lnTo>
                    <a:pt x="100420" y="95312"/>
                  </a:lnTo>
                  <a:lnTo>
                    <a:pt x="113776" y="90296"/>
                  </a:lnTo>
                  <a:lnTo>
                    <a:pt x="136566" y="68829"/>
                  </a:lnTo>
                  <a:lnTo>
                    <a:pt x="164130" y="23435"/>
                  </a:lnTo>
                  <a:lnTo>
                    <a:pt x="176705" y="462"/>
                  </a:lnTo>
                  <a:lnTo>
                    <a:pt x="178481" y="0"/>
                  </a:lnTo>
                  <a:lnTo>
                    <a:pt x="180371" y="397"/>
                  </a:lnTo>
                  <a:lnTo>
                    <a:pt x="184352" y="6483"/>
                  </a:lnTo>
                  <a:lnTo>
                    <a:pt x="195466" y="44483"/>
                  </a:lnTo>
                  <a:lnTo>
                    <a:pt x="204750" y="79636"/>
                  </a:lnTo>
                  <a:lnTo>
                    <a:pt x="209539" y="121017"/>
                  </a:lnTo>
                  <a:lnTo>
                    <a:pt x="218562" y="163147"/>
                  </a:lnTo>
                  <a:lnTo>
                    <a:pt x="226408" y="207821"/>
                  </a:lnTo>
                  <a:lnTo>
                    <a:pt x="228331" y="223555"/>
                  </a:lnTo>
                  <a:lnTo>
                    <a:pt x="231538" y="230548"/>
                  </a:lnTo>
                  <a:lnTo>
                    <a:pt x="232675" y="231707"/>
                  </a:lnTo>
                  <a:lnTo>
                    <a:pt x="233434" y="231774"/>
                  </a:lnTo>
                  <a:lnTo>
                    <a:pt x="234950" y="229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345">
              <a:extLst>
                <a:ext uri="{FF2B5EF4-FFF2-40B4-BE49-F238E27FC236}">
                  <a16:creationId xmlns:a16="http://schemas.microsoft.com/office/drawing/2014/main" xmlns="" id="{38C0AA91-D5CD-4E61-B977-CA0195338FBD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568450" y="3033848"/>
              <a:ext cx="254001" cy="258596"/>
            </a:xfrm>
            <a:custGeom>
              <a:avLst/>
              <a:gdLst/>
              <a:ahLst/>
              <a:cxnLst/>
              <a:rect l="0" t="0" r="0" b="0"/>
              <a:pathLst>
                <a:path w="254001" h="258596">
                  <a:moveTo>
                    <a:pt x="0" y="58602"/>
                  </a:moveTo>
                  <a:lnTo>
                    <a:pt x="0" y="58602"/>
                  </a:lnTo>
                  <a:lnTo>
                    <a:pt x="0" y="46057"/>
                  </a:lnTo>
                  <a:lnTo>
                    <a:pt x="0" y="89249"/>
                  </a:lnTo>
                  <a:lnTo>
                    <a:pt x="0" y="124362"/>
                  </a:lnTo>
                  <a:lnTo>
                    <a:pt x="0" y="165027"/>
                  </a:lnTo>
                  <a:lnTo>
                    <a:pt x="0" y="203495"/>
                  </a:lnTo>
                  <a:lnTo>
                    <a:pt x="0" y="249141"/>
                  </a:lnTo>
                  <a:lnTo>
                    <a:pt x="0" y="258595"/>
                  </a:lnTo>
                  <a:lnTo>
                    <a:pt x="0" y="222423"/>
                  </a:lnTo>
                  <a:lnTo>
                    <a:pt x="0" y="183342"/>
                  </a:lnTo>
                  <a:lnTo>
                    <a:pt x="0" y="136719"/>
                  </a:lnTo>
                  <a:lnTo>
                    <a:pt x="706" y="103199"/>
                  </a:lnTo>
                  <a:lnTo>
                    <a:pt x="5069" y="61232"/>
                  </a:lnTo>
                  <a:lnTo>
                    <a:pt x="14927" y="14307"/>
                  </a:lnTo>
                  <a:lnTo>
                    <a:pt x="21199" y="1890"/>
                  </a:lnTo>
                  <a:lnTo>
                    <a:pt x="23305" y="332"/>
                  </a:lnTo>
                  <a:lnTo>
                    <a:pt x="25415" y="0"/>
                  </a:lnTo>
                  <a:lnTo>
                    <a:pt x="27526" y="484"/>
                  </a:lnTo>
                  <a:lnTo>
                    <a:pt x="31754" y="6666"/>
                  </a:lnTo>
                  <a:lnTo>
                    <a:pt x="48213" y="45036"/>
                  </a:lnTo>
                  <a:lnTo>
                    <a:pt x="82880" y="82045"/>
                  </a:lnTo>
                  <a:lnTo>
                    <a:pt x="96808" y="90893"/>
                  </a:lnTo>
                  <a:lnTo>
                    <a:pt x="114757" y="97177"/>
                  </a:lnTo>
                  <a:lnTo>
                    <a:pt x="132612" y="96678"/>
                  </a:lnTo>
                  <a:lnTo>
                    <a:pt x="149956" y="90342"/>
                  </a:lnTo>
                  <a:lnTo>
                    <a:pt x="174175" y="71612"/>
                  </a:lnTo>
                  <a:lnTo>
                    <a:pt x="190210" y="52344"/>
                  </a:lnTo>
                  <a:lnTo>
                    <a:pt x="200425" y="30633"/>
                  </a:lnTo>
                  <a:lnTo>
                    <a:pt x="202652" y="22503"/>
                  </a:lnTo>
                  <a:lnTo>
                    <a:pt x="202835" y="22541"/>
                  </a:lnTo>
                  <a:lnTo>
                    <a:pt x="216059" y="69117"/>
                  </a:lnTo>
                  <a:lnTo>
                    <a:pt x="227769" y="108108"/>
                  </a:lnTo>
                  <a:lnTo>
                    <a:pt x="237896" y="154145"/>
                  </a:lnTo>
                  <a:lnTo>
                    <a:pt x="242509" y="197942"/>
                  </a:lnTo>
                  <a:lnTo>
                    <a:pt x="247349" y="242478"/>
                  </a:lnTo>
                  <a:lnTo>
                    <a:pt x="248155" y="243981"/>
                  </a:lnTo>
                  <a:lnTo>
                    <a:pt x="249398" y="244276"/>
                  </a:lnTo>
                  <a:lnTo>
                    <a:pt x="254000" y="242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477">
            <a:extLst>
              <a:ext uri="{FF2B5EF4-FFF2-40B4-BE49-F238E27FC236}">
                <a16:creationId xmlns:a16="http://schemas.microsoft.com/office/drawing/2014/main" xmlns="" id="{847EE89E-3892-44C5-B630-20CC1106A214}"/>
              </a:ext>
            </a:extLst>
          </p:cNvPr>
          <p:cNvGrpSpPr/>
          <p:nvPr/>
        </p:nvGrpSpPr>
        <p:grpSpPr>
          <a:xfrm>
            <a:off x="3258763" y="2901950"/>
            <a:ext cx="703638" cy="482601"/>
            <a:chOff x="3258763" y="2901950"/>
            <a:chExt cx="703638" cy="482601"/>
          </a:xfrm>
        </p:grpSpPr>
        <p:sp>
          <p:nvSpPr>
            <p:cNvPr id="100" name="SMARTInkShape-2346">
              <a:extLst>
                <a:ext uri="{FF2B5EF4-FFF2-40B4-BE49-F238E27FC236}">
                  <a16:creationId xmlns:a16="http://schemas.microsoft.com/office/drawing/2014/main" xmlns="" id="{1FE6E99A-4C89-40B6-83B2-511722F86BE1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924300" y="3314700"/>
              <a:ext cx="38101" cy="31751"/>
            </a:xfrm>
            <a:custGeom>
              <a:avLst/>
              <a:gdLst/>
              <a:ahLst/>
              <a:cxnLst/>
              <a:rect l="0" t="0" r="0" b="0"/>
              <a:pathLst>
                <a:path w="38101" h="31751">
                  <a:moveTo>
                    <a:pt x="38100" y="0"/>
                  </a:moveTo>
                  <a:lnTo>
                    <a:pt x="38100" y="0"/>
                  </a:lnTo>
                  <a:lnTo>
                    <a:pt x="26550" y="10139"/>
                  </a:lnTo>
                  <a:lnTo>
                    <a:pt x="6080" y="23849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347">
              <a:extLst>
                <a:ext uri="{FF2B5EF4-FFF2-40B4-BE49-F238E27FC236}">
                  <a16:creationId xmlns:a16="http://schemas.microsoft.com/office/drawing/2014/main" xmlns="" id="{7783204D-4685-4FB5-93F8-B27B4AE90E3A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3816350" y="3263900"/>
              <a:ext cx="24518" cy="82551"/>
            </a:xfrm>
            <a:custGeom>
              <a:avLst/>
              <a:gdLst/>
              <a:ahLst/>
              <a:cxnLst/>
              <a:rect l="0" t="0" r="0" b="0"/>
              <a:pathLst>
                <a:path w="24518" h="82551">
                  <a:moveTo>
                    <a:pt x="19050" y="0"/>
                  </a:moveTo>
                  <a:lnTo>
                    <a:pt x="19050" y="0"/>
                  </a:lnTo>
                  <a:lnTo>
                    <a:pt x="22421" y="3371"/>
                  </a:lnTo>
                  <a:lnTo>
                    <a:pt x="24517" y="15580"/>
                  </a:lnTo>
                  <a:lnTo>
                    <a:pt x="11469" y="53618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348">
              <a:extLst>
                <a:ext uri="{FF2B5EF4-FFF2-40B4-BE49-F238E27FC236}">
                  <a16:creationId xmlns:a16="http://schemas.microsoft.com/office/drawing/2014/main" xmlns="" id="{B315C45F-F002-4CC1-A96E-A997EA4D4ADC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3258763" y="2901950"/>
              <a:ext cx="113088" cy="482601"/>
            </a:xfrm>
            <a:custGeom>
              <a:avLst/>
              <a:gdLst/>
              <a:ahLst/>
              <a:cxnLst/>
              <a:rect l="0" t="0" r="0" b="0"/>
              <a:pathLst>
                <a:path w="113088" h="482601">
                  <a:moveTo>
                    <a:pt x="106737" y="0"/>
                  </a:moveTo>
                  <a:lnTo>
                    <a:pt x="106737" y="0"/>
                  </a:lnTo>
                  <a:lnTo>
                    <a:pt x="110108" y="0"/>
                  </a:lnTo>
                  <a:lnTo>
                    <a:pt x="102091" y="0"/>
                  </a:lnTo>
                  <a:lnTo>
                    <a:pt x="74644" y="10844"/>
                  </a:lnTo>
                  <a:lnTo>
                    <a:pt x="46820" y="28849"/>
                  </a:lnTo>
                  <a:lnTo>
                    <a:pt x="21094" y="60759"/>
                  </a:lnTo>
                  <a:lnTo>
                    <a:pt x="2574" y="99769"/>
                  </a:lnTo>
                  <a:lnTo>
                    <a:pt x="0" y="123128"/>
                  </a:lnTo>
                  <a:lnTo>
                    <a:pt x="4970" y="145270"/>
                  </a:lnTo>
                  <a:lnTo>
                    <a:pt x="25409" y="188229"/>
                  </a:lnTo>
                  <a:lnTo>
                    <a:pt x="52781" y="230686"/>
                  </a:lnTo>
                  <a:lnTo>
                    <a:pt x="63625" y="261752"/>
                  </a:lnTo>
                  <a:lnTo>
                    <a:pt x="66410" y="280258"/>
                  </a:lnTo>
                  <a:lnTo>
                    <a:pt x="63884" y="294128"/>
                  </a:lnTo>
                  <a:lnTo>
                    <a:pt x="61235" y="299802"/>
                  </a:lnTo>
                  <a:lnTo>
                    <a:pt x="58058" y="303585"/>
                  </a:lnTo>
                  <a:lnTo>
                    <a:pt x="50765" y="307788"/>
                  </a:lnTo>
                  <a:lnTo>
                    <a:pt x="42096" y="310154"/>
                  </a:lnTo>
                  <a:lnTo>
                    <a:pt x="40360" y="309075"/>
                  </a:lnTo>
                  <a:lnTo>
                    <a:pt x="39202" y="306944"/>
                  </a:lnTo>
                  <a:lnTo>
                    <a:pt x="38430" y="304113"/>
                  </a:lnTo>
                  <a:lnTo>
                    <a:pt x="38621" y="301520"/>
                  </a:lnTo>
                  <a:lnTo>
                    <a:pt x="40715" y="296757"/>
                  </a:lnTo>
                  <a:lnTo>
                    <a:pt x="47761" y="292288"/>
                  </a:lnTo>
                  <a:lnTo>
                    <a:pt x="57947" y="288656"/>
                  </a:lnTo>
                  <a:lnTo>
                    <a:pt x="69530" y="287041"/>
                  </a:lnTo>
                  <a:lnTo>
                    <a:pt x="79853" y="290087"/>
                  </a:lnTo>
                  <a:lnTo>
                    <a:pt x="84581" y="292874"/>
                  </a:lnTo>
                  <a:lnTo>
                    <a:pt x="91715" y="301616"/>
                  </a:lnTo>
                  <a:lnTo>
                    <a:pt x="94606" y="306911"/>
                  </a:lnTo>
                  <a:lnTo>
                    <a:pt x="95122" y="313263"/>
                  </a:lnTo>
                  <a:lnTo>
                    <a:pt x="82203" y="355295"/>
                  </a:lnTo>
                  <a:lnTo>
                    <a:pt x="61909" y="395469"/>
                  </a:lnTo>
                  <a:lnTo>
                    <a:pt x="37039" y="438378"/>
                  </a:lnTo>
                  <a:lnTo>
                    <a:pt x="36485" y="447894"/>
                  </a:lnTo>
                  <a:lnTo>
                    <a:pt x="40139" y="461184"/>
                  </a:lnTo>
                  <a:lnTo>
                    <a:pt x="47505" y="467908"/>
                  </a:lnTo>
                  <a:lnTo>
                    <a:pt x="52432" y="470688"/>
                  </a:lnTo>
                  <a:lnTo>
                    <a:pt x="113087" y="482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349">
              <a:extLst>
                <a:ext uri="{FF2B5EF4-FFF2-40B4-BE49-F238E27FC236}">
                  <a16:creationId xmlns:a16="http://schemas.microsoft.com/office/drawing/2014/main" xmlns="" id="{450EE4EC-E402-4578-A3A0-8D921B12E057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3536950" y="2978150"/>
              <a:ext cx="203201" cy="330201"/>
            </a:xfrm>
            <a:custGeom>
              <a:avLst/>
              <a:gdLst/>
              <a:ahLst/>
              <a:cxnLst/>
              <a:rect l="0" t="0" r="0" b="0"/>
              <a:pathLst>
                <a:path w="203201" h="330201">
                  <a:moveTo>
                    <a:pt x="203200" y="0"/>
                  </a:moveTo>
                  <a:lnTo>
                    <a:pt x="203200" y="0"/>
                  </a:lnTo>
                  <a:lnTo>
                    <a:pt x="196458" y="3371"/>
                  </a:lnTo>
                  <a:lnTo>
                    <a:pt x="159891" y="48021"/>
                  </a:lnTo>
                  <a:lnTo>
                    <a:pt x="135268" y="83431"/>
                  </a:lnTo>
                  <a:lnTo>
                    <a:pt x="103158" y="129744"/>
                  </a:lnTo>
                  <a:lnTo>
                    <a:pt x="71483" y="175257"/>
                  </a:lnTo>
                  <a:lnTo>
                    <a:pt x="43059" y="218298"/>
                  </a:lnTo>
                  <a:lnTo>
                    <a:pt x="21019" y="258593"/>
                  </a:lnTo>
                  <a:lnTo>
                    <a:pt x="6228" y="303495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350">
              <a:extLst>
                <a:ext uri="{FF2B5EF4-FFF2-40B4-BE49-F238E27FC236}">
                  <a16:creationId xmlns:a16="http://schemas.microsoft.com/office/drawing/2014/main" xmlns="" id="{2B441B4B-7D7D-4C6F-8909-71DBA9D81EBB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498850" y="3017133"/>
              <a:ext cx="209551" cy="284868"/>
            </a:xfrm>
            <a:custGeom>
              <a:avLst/>
              <a:gdLst/>
              <a:ahLst/>
              <a:cxnLst/>
              <a:rect l="0" t="0" r="0" b="0"/>
              <a:pathLst>
                <a:path w="209551" h="2848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2" y="441"/>
                  </a:lnTo>
                  <a:lnTo>
                    <a:pt x="3371" y="0"/>
                  </a:lnTo>
                  <a:lnTo>
                    <a:pt x="27451" y="10841"/>
                  </a:lnTo>
                  <a:lnTo>
                    <a:pt x="60344" y="34497"/>
                  </a:lnTo>
                  <a:lnTo>
                    <a:pt x="87027" y="63525"/>
                  </a:lnTo>
                  <a:lnTo>
                    <a:pt x="111586" y="103237"/>
                  </a:lnTo>
                  <a:lnTo>
                    <a:pt x="133555" y="146287"/>
                  </a:lnTo>
                  <a:lnTo>
                    <a:pt x="152726" y="184235"/>
                  </a:lnTo>
                  <a:lnTo>
                    <a:pt x="170654" y="218034"/>
                  </a:lnTo>
                  <a:lnTo>
                    <a:pt x="192851" y="257304"/>
                  </a:lnTo>
                  <a:lnTo>
                    <a:pt x="209550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478">
            <a:extLst>
              <a:ext uri="{FF2B5EF4-FFF2-40B4-BE49-F238E27FC236}">
                <a16:creationId xmlns:a16="http://schemas.microsoft.com/office/drawing/2014/main" xmlns="" id="{396774B2-BF8D-4D79-9136-8F9B94DEEEF0}"/>
              </a:ext>
            </a:extLst>
          </p:cNvPr>
          <p:cNvGrpSpPr/>
          <p:nvPr/>
        </p:nvGrpSpPr>
        <p:grpSpPr>
          <a:xfrm>
            <a:off x="4248150" y="3011045"/>
            <a:ext cx="1307740" cy="475106"/>
            <a:chOff x="4248150" y="3011045"/>
            <a:chExt cx="1307740" cy="475106"/>
          </a:xfrm>
        </p:grpSpPr>
        <p:sp>
          <p:nvSpPr>
            <p:cNvPr id="106" name="SMARTInkShape-2351">
              <a:extLst>
                <a:ext uri="{FF2B5EF4-FFF2-40B4-BE49-F238E27FC236}">
                  <a16:creationId xmlns:a16="http://schemas.microsoft.com/office/drawing/2014/main" xmlns="" id="{786A3236-FE57-4831-A8F3-CCA27D97F8BF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248150" y="331470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6350"/>
                  </a:moveTo>
                  <a:lnTo>
                    <a:pt x="0" y="6350"/>
                  </a:lnTo>
                  <a:lnTo>
                    <a:pt x="35487" y="1986"/>
                  </a:lnTo>
                  <a:lnTo>
                    <a:pt x="75817" y="58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352">
              <a:extLst>
                <a:ext uri="{FF2B5EF4-FFF2-40B4-BE49-F238E27FC236}">
                  <a16:creationId xmlns:a16="http://schemas.microsoft.com/office/drawing/2014/main" xmlns="" id="{17B4E04E-1530-4C7C-9F08-6627634FD928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660900" y="3321050"/>
              <a:ext cx="44451" cy="6351"/>
            </a:xfrm>
            <a:custGeom>
              <a:avLst/>
              <a:gdLst/>
              <a:ahLst/>
              <a:cxnLst/>
              <a:rect l="0" t="0" r="0" b="0"/>
              <a:pathLst>
                <a:path w="44451" h="6351">
                  <a:moveTo>
                    <a:pt x="0" y="6350"/>
                  </a:moveTo>
                  <a:lnTo>
                    <a:pt x="0" y="6350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353">
              <a:extLst>
                <a:ext uri="{FF2B5EF4-FFF2-40B4-BE49-F238E27FC236}">
                  <a16:creationId xmlns:a16="http://schemas.microsoft.com/office/drawing/2014/main" xmlns="" id="{97E6A45A-ED0E-42E2-AB15-65A855E3739F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448300" y="3011045"/>
              <a:ext cx="107590" cy="475106"/>
            </a:xfrm>
            <a:custGeom>
              <a:avLst/>
              <a:gdLst/>
              <a:ahLst/>
              <a:cxnLst/>
              <a:rect l="0" t="0" r="0" b="0"/>
              <a:pathLst>
                <a:path w="107590" h="475106">
                  <a:moveTo>
                    <a:pt x="19050" y="11555"/>
                  </a:moveTo>
                  <a:lnTo>
                    <a:pt x="19050" y="11555"/>
                  </a:lnTo>
                  <a:lnTo>
                    <a:pt x="22421" y="8184"/>
                  </a:lnTo>
                  <a:lnTo>
                    <a:pt x="38001" y="2717"/>
                  </a:lnTo>
                  <a:lnTo>
                    <a:pt x="60492" y="0"/>
                  </a:lnTo>
                  <a:lnTo>
                    <a:pt x="85030" y="5936"/>
                  </a:lnTo>
                  <a:lnTo>
                    <a:pt x="97999" y="16583"/>
                  </a:lnTo>
                  <a:lnTo>
                    <a:pt x="103432" y="23374"/>
                  </a:lnTo>
                  <a:lnTo>
                    <a:pt x="107589" y="42208"/>
                  </a:lnTo>
                  <a:lnTo>
                    <a:pt x="106378" y="63279"/>
                  </a:lnTo>
                  <a:lnTo>
                    <a:pt x="92222" y="103564"/>
                  </a:lnTo>
                  <a:lnTo>
                    <a:pt x="69252" y="145127"/>
                  </a:lnTo>
                  <a:lnTo>
                    <a:pt x="50812" y="184878"/>
                  </a:lnTo>
                  <a:lnTo>
                    <a:pt x="47041" y="210528"/>
                  </a:lnTo>
                  <a:lnTo>
                    <a:pt x="48659" y="222519"/>
                  </a:lnTo>
                  <a:lnTo>
                    <a:pt x="66562" y="265638"/>
                  </a:lnTo>
                  <a:lnTo>
                    <a:pt x="69417" y="304057"/>
                  </a:lnTo>
                  <a:lnTo>
                    <a:pt x="66106" y="345075"/>
                  </a:lnTo>
                  <a:lnTo>
                    <a:pt x="68901" y="391329"/>
                  </a:lnTo>
                  <a:lnTo>
                    <a:pt x="66291" y="431275"/>
                  </a:lnTo>
                  <a:lnTo>
                    <a:pt x="57585" y="454357"/>
                  </a:lnTo>
                  <a:lnTo>
                    <a:pt x="46289" y="464237"/>
                  </a:lnTo>
                  <a:lnTo>
                    <a:pt x="31862" y="470275"/>
                  </a:lnTo>
                  <a:lnTo>
                    <a:pt x="0" y="475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354">
              <a:extLst>
                <a:ext uri="{FF2B5EF4-FFF2-40B4-BE49-F238E27FC236}">
                  <a16:creationId xmlns:a16="http://schemas.microsoft.com/office/drawing/2014/main" xmlns="" id="{91B12BA0-AC6B-41C1-8B25-559B4718AD52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226933" y="3307995"/>
              <a:ext cx="119768" cy="101956"/>
            </a:xfrm>
            <a:custGeom>
              <a:avLst/>
              <a:gdLst/>
              <a:ahLst/>
              <a:cxnLst/>
              <a:rect l="0" t="0" r="0" b="0"/>
              <a:pathLst>
                <a:path w="119768" h="101956">
                  <a:moveTo>
                    <a:pt x="5467" y="44805"/>
                  </a:moveTo>
                  <a:lnTo>
                    <a:pt x="5467" y="44805"/>
                  </a:lnTo>
                  <a:lnTo>
                    <a:pt x="2096" y="44805"/>
                  </a:lnTo>
                  <a:lnTo>
                    <a:pt x="1103" y="45510"/>
                  </a:lnTo>
                  <a:lnTo>
                    <a:pt x="441" y="46686"/>
                  </a:lnTo>
                  <a:lnTo>
                    <a:pt x="0" y="48176"/>
                  </a:lnTo>
                  <a:lnTo>
                    <a:pt x="411" y="49874"/>
                  </a:lnTo>
                  <a:lnTo>
                    <a:pt x="4361" y="55636"/>
                  </a:lnTo>
                  <a:lnTo>
                    <a:pt x="9294" y="61812"/>
                  </a:lnTo>
                  <a:lnTo>
                    <a:pt x="11069" y="66699"/>
                  </a:lnTo>
                  <a:lnTo>
                    <a:pt x="11318" y="66456"/>
                  </a:lnTo>
                  <a:lnTo>
                    <a:pt x="13162" y="54058"/>
                  </a:lnTo>
                  <a:lnTo>
                    <a:pt x="39425" y="15625"/>
                  </a:lnTo>
                  <a:lnTo>
                    <a:pt x="56921" y="2998"/>
                  </a:lnTo>
                  <a:lnTo>
                    <a:pt x="63053" y="0"/>
                  </a:lnTo>
                  <a:lnTo>
                    <a:pt x="77392" y="432"/>
                  </a:lnTo>
                  <a:lnTo>
                    <a:pt x="85166" y="2523"/>
                  </a:lnTo>
                  <a:lnTo>
                    <a:pt x="97569" y="10491"/>
                  </a:lnTo>
                  <a:lnTo>
                    <a:pt x="107079" y="21793"/>
                  </a:lnTo>
                  <a:lnTo>
                    <a:pt x="115694" y="44023"/>
                  </a:lnTo>
                  <a:lnTo>
                    <a:pt x="117854" y="67778"/>
                  </a:lnTo>
                  <a:lnTo>
                    <a:pt x="115751" y="87125"/>
                  </a:lnTo>
                  <a:lnTo>
                    <a:pt x="119767" y="101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355">
              <a:extLst>
                <a:ext uri="{FF2B5EF4-FFF2-40B4-BE49-F238E27FC236}">
                  <a16:creationId xmlns:a16="http://schemas.microsoft.com/office/drawing/2014/main" xmlns="" id="{C3234613-2E8E-4C91-AEAF-D40621E2C8F9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5041900" y="3038279"/>
              <a:ext cx="209551" cy="352622"/>
            </a:xfrm>
            <a:custGeom>
              <a:avLst/>
              <a:gdLst/>
              <a:ahLst/>
              <a:cxnLst/>
              <a:rect l="0" t="0" r="0" b="0"/>
              <a:pathLst>
                <a:path w="209551" h="352622">
                  <a:moveTo>
                    <a:pt x="209550" y="3371"/>
                  </a:moveTo>
                  <a:lnTo>
                    <a:pt x="209550" y="3371"/>
                  </a:lnTo>
                  <a:lnTo>
                    <a:pt x="206179" y="0"/>
                  </a:lnTo>
                  <a:lnTo>
                    <a:pt x="204481" y="1123"/>
                  </a:lnTo>
                  <a:lnTo>
                    <a:pt x="184510" y="37281"/>
                  </a:lnTo>
                  <a:lnTo>
                    <a:pt x="161835" y="80603"/>
                  </a:lnTo>
                  <a:lnTo>
                    <a:pt x="141777" y="118365"/>
                  </a:lnTo>
                  <a:lnTo>
                    <a:pt x="118751" y="161724"/>
                  </a:lnTo>
                  <a:lnTo>
                    <a:pt x="94405" y="209217"/>
                  </a:lnTo>
                  <a:lnTo>
                    <a:pt x="67593" y="251021"/>
                  </a:lnTo>
                  <a:lnTo>
                    <a:pt x="42035" y="287004"/>
                  </a:lnTo>
                  <a:lnTo>
                    <a:pt x="17159" y="327535"/>
                  </a:lnTo>
                  <a:lnTo>
                    <a:pt x="0" y="352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356">
              <a:extLst>
                <a:ext uri="{FF2B5EF4-FFF2-40B4-BE49-F238E27FC236}">
                  <a16:creationId xmlns:a16="http://schemas.microsoft.com/office/drawing/2014/main" xmlns="" id="{87281B9A-549F-4988-BF38-9446071B8EA7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4997450" y="3031641"/>
              <a:ext cx="203201" cy="308460"/>
            </a:xfrm>
            <a:custGeom>
              <a:avLst/>
              <a:gdLst/>
              <a:ahLst/>
              <a:cxnLst/>
              <a:rect l="0" t="0" r="0" b="0"/>
              <a:pathLst>
                <a:path w="203201" h="308460">
                  <a:moveTo>
                    <a:pt x="0" y="3659"/>
                  </a:moveTo>
                  <a:lnTo>
                    <a:pt x="0" y="3659"/>
                  </a:lnTo>
                  <a:lnTo>
                    <a:pt x="0" y="288"/>
                  </a:lnTo>
                  <a:lnTo>
                    <a:pt x="1411" y="0"/>
                  </a:lnTo>
                  <a:lnTo>
                    <a:pt x="6742" y="1563"/>
                  </a:lnTo>
                  <a:lnTo>
                    <a:pt x="36871" y="30709"/>
                  </a:lnTo>
                  <a:lnTo>
                    <a:pt x="67918" y="75017"/>
                  </a:lnTo>
                  <a:lnTo>
                    <a:pt x="93921" y="114866"/>
                  </a:lnTo>
                  <a:lnTo>
                    <a:pt x="121941" y="156566"/>
                  </a:lnTo>
                  <a:lnTo>
                    <a:pt x="149446" y="196501"/>
                  </a:lnTo>
                  <a:lnTo>
                    <a:pt x="173430" y="230713"/>
                  </a:lnTo>
                  <a:lnTo>
                    <a:pt x="196652" y="270998"/>
                  </a:lnTo>
                  <a:lnTo>
                    <a:pt x="201936" y="288517"/>
                  </a:lnTo>
                  <a:lnTo>
                    <a:pt x="203200" y="308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357">
              <a:extLst>
                <a:ext uri="{FF2B5EF4-FFF2-40B4-BE49-F238E27FC236}">
                  <a16:creationId xmlns:a16="http://schemas.microsoft.com/office/drawing/2014/main" xmlns="" id="{B2203373-CEF0-40F2-B36C-43252E2FCCF8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4794250" y="3365500"/>
              <a:ext cx="114301" cy="69851"/>
            </a:xfrm>
            <a:custGeom>
              <a:avLst/>
              <a:gdLst/>
              <a:ahLst/>
              <a:cxnLst/>
              <a:rect l="0" t="0" r="0" b="0"/>
              <a:pathLst>
                <a:path w="114301" h="69851">
                  <a:moveTo>
                    <a:pt x="114300" y="0"/>
                  </a:moveTo>
                  <a:lnTo>
                    <a:pt x="114300" y="0"/>
                  </a:lnTo>
                  <a:lnTo>
                    <a:pt x="75999" y="27630"/>
                  </a:lnTo>
                  <a:lnTo>
                    <a:pt x="38040" y="4957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479">
            <a:extLst>
              <a:ext uri="{FF2B5EF4-FFF2-40B4-BE49-F238E27FC236}">
                <a16:creationId xmlns:a16="http://schemas.microsoft.com/office/drawing/2014/main" xmlns="" id="{53EE08CB-0E79-4B2E-A485-E7396E5C91FB}"/>
              </a:ext>
            </a:extLst>
          </p:cNvPr>
          <p:cNvGrpSpPr/>
          <p:nvPr/>
        </p:nvGrpSpPr>
        <p:grpSpPr>
          <a:xfrm>
            <a:off x="4146550" y="2505075"/>
            <a:ext cx="304801" cy="268311"/>
            <a:chOff x="4146550" y="2505075"/>
            <a:chExt cx="304801" cy="268311"/>
          </a:xfrm>
        </p:grpSpPr>
        <p:sp>
          <p:nvSpPr>
            <p:cNvPr id="114" name="SMARTInkShape-2358">
              <a:extLst>
                <a:ext uri="{FF2B5EF4-FFF2-40B4-BE49-F238E27FC236}">
                  <a16:creationId xmlns:a16="http://schemas.microsoft.com/office/drawing/2014/main" xmlns="" id="{F90CD302-D723-4D87-9D6E-8E73555B2875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323243" y="2505075"/>
              <a:ext cx="128108" cy="268311"/>
            </a:xfrm>
            <a:custGeom>
              <a:avLst/>
              <a:gdLst/>
              <a:ahLst/>
              <a:cxnLst/>
              <a:rect l="0" t="0" r="0" b="0"/>
              <a:pathLst>
                <a:path w="128108" h="268311">
                  <a:moveTo>
                    <a:pt x="70957" y="206375"/>
                  </a:moveTo>
                  <a:lnTo>
                    <a:pt x="70957" y="206375"/>
                  </a:lnTo>
                  <a:lnTo>
                    <a:pt x="70251" y="195530"/>
                  </a:lnTo>
                  <a:lnTo>
                    <a:pt x="61497" y="157888"/>
                  </a:lnTo>
                  <a:lnTo>
                    <a:pt x="57595" y="155706"/>
                  </a:lnTo>
                  <a:lnTo>
                    <a:pt x="45733" y="155163"/>
                  </a:lnTo>
                  <a:lnTo>
                    <a:pt x="23188" y="165566"/>
                  </a:lnTo>
                  <a:lnTo>
                    <a:pt x="12567" y="180006"/>
                  </a:lnTo>
                  <a:lnTo>
                    <a:pt x="0" y="224763"/>
                  </a:lnTo>
                  <a:lnTo>
                    <a:pt x="850" y="244886"/>
                  </a:lnTo>
                  <a:lnTo>
                    <a:pt x="3052" y="253216"/>
                  </a:lnTo>
                  <a:lnTo>
                    <a:pt x="7343" y="259474"/>
                  </a:lnTo>
                  <a:lnTo>
                    <a:pt x="19636" y="268310"/>
                  </a:lnTo>
                  <a:lnTo>
                    <a:pt x="28982" y="268126"/>
                  </a:lnTo>
                  <a:lnTo>
                    <a:pt x="52536" y="260396"/>
                  </a:lnTo>
                  <a:lnTo>
                    <a:pt x="71942" y="245671"/>
                  </a:lnTo>
                  <a:lnTo>
                    <a:pt x="80080" y="236806"/>
                  </a:lnTo>
                  <a:lnTo>
                    <a:pt x="91005" y="211903"/>
                  </a:lnTo>
                  <a:lnTo>
                    <a:pt x="98212" y="180610"/>
                  </a:lnTo>
                  <a:lnTo>
                    <a:pt x="103767" y="143183"/>
                  </a:lnTo>
                  <a:lnTo>
                    <a:pt x="106706" y="101149"/>
                  </a:lnTo>
                  <a:lnTo>
                    <a:pt x="108012" y="59419"/>
                  </a:lnTo>
                  <a:lnTo>
                    <a:pt x="108042" y="13098"/>
                  </a:lnTo>
                  <a:lnTo>
                    <a:pt x="105548" y="530"/>
                  </a:lnTo>
                  <a:lnTo>
                    <a:pt x="103190" y="0"/>
                  </a:lnTo>
                  <a:lnTo>
                    <a:pt x="100207" y="2470"/>
                  </a:lnTo>
                  <a:lnTo>
                    <a:pt x="96807" y="6938"/>
                  </a:lnTo>
                  <a:lnTo>
                    <a:pt x="92022" y="43566"/>
                  </a:lnTo>
                  <a:lnTo>
                    <a:pt x="90903" y="80628"/>
                  </a:lnTo>
                  <a:lnTo>
                    <a:pt x="92521" y="122265"/>
                  </a:lnTo>
                  <a:lnTo>
                    <a:pt x="100297" y="164289"/>
                  </a:lnTo>
                  <a:lnTo>
                    <a:pt x="110808" y="202722"/>
                  </a:lnTo>
                  <a:lnTo>
                    <a:pt x="128107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359">
              <a:extLst>
                <a:ext uri="{FF2B5EF4-FFF2-40B4-BE49-F238E27FC236}">
                  <a16:creationId xmlns:a16="http://schemas.microsoft.com/office/drawing/2014/main" xmlns="" id="{64604E1F-3ADA-4F5E-AD9D-0FB4B98639AE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254500" y="25908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57150"/>
                  </a:moveTo>
                  <a:lnTo>
                    <a:pt x="6350" y="57150"/>
                  </a:lnTo>
                  <a:lnTo>
                    <a:pt x="883" y="1423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360">
              <a:extLst>
                <a:ext uri="{FF2B5EF4-FFF2-40B4-BE49-F238E27FC236}">
                  <a16:creationId xmlns:a16="http://schemas.microsoft.com/office/drawing/2014/main" xmlns="" id="{911E3C1A-2111-44DB-A116-682E0598F0C9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260850" y="26670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0"/>
                  </a:moveTo>
                  <a:lnTo>
                    <a:pt x="12700" y="0"/>
                  </a:lnTo>
                  <a:lnTo>
                    <a:pt x="11289" y="16620"/>
                  </a:lnTo>
                  <a:lnTo>
                    <a:pt x="1765" y="5908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361">
              <a:extLst>
                <a:ext uri="{FF2B5EF4-FFF2-40B4-BE49-F238E27FC236}">
                  <a16:creationId xmlns:a16="http://schemas.microsoft.com/office/drawing/2014/main" xmlns="" id="{D39F5EF7-42A1-4C6F-90C5-E18079EBBEA5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171950" y="25717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362">
              <a:extLst>
                <a:ext uri="{FF2B5EF4-FFF2-40B4-BE49-F238E27FC236}">
                  <a16:creationId xmlns:a16="http://schemas.microsoft.com/office/drawing/2014/main" xmlns="" id="{AC7DDEB3-2364-4875-9934-B3B5050F4A8B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146550" y="2679700"/>
              <a:ext cx="20087" cy="82551"/>
            </a:xfrm>
            <a:custGeom>
              <a:avLst/>
              <a:gdLst/>
              <a:ahLst/>
              <a:cxnLst/>
              <a:rect l="0" t="0" r="0" b="0"/>
              <a:pathLst>
                <a:path w="20087" h="8255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13815" y="7526"/>
                  </a:lnTo>
                  <a:lnTo>
                    <a:pt x="17677" y="13484"/>
                  </a:lnTo>
                  <a:lnTo>
                    <a:pt x="20086" y="27630"/>
                  </a:lnTo>
                  <a:lnTo>
                    <a:pt x="13643" y="72588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" name="SMARTInkShape-2363">
            <a:extLst>
              <a:ext uri="{FF2B5EF4-FFF2-40B4-BE49-F238E27FC236}">
                <a16:creationId xmlns:a16="http://schemas.microsoft.com/office/drawing/2014/main" xmlns="" id="{9F8B5CBA-C825-4454-9E93-4DF0C8BBD81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929556" y="3270250"/>
            <a:ext cx="356945" cy="159203"/>
          </a:xfrm>
          <a:custGeom>
            <a:avLst/>
            <a:gdLst/>
            <a:ahLst/>
            <a:cxnLst/>
            <a:rect l="0" t="0" r="0" b="0"/>
            <a:pathLst>
              <a:path w="356945" h="159203">
                <a:moveTo>
                  <a:pt x="20394" y="120650"/>
                </a:moveTo>
                <a:lnTo>
                  <a:pt x="20394" y="120650"/>
                </a:lnTo>
                <a:lnTo>
                  <a:pt x="5198" y="104044"/>
                </a:lnTo>
                <a:lnTo>
                  <a:pt x="0" y="93513"/>
                </a:lnTo>
                <a:lnTo>
                  <a:pt x="982" y="76134"/>
                </a:lnTo>
                <a:lnTo>
                  <a:pt x="7533" y="55004"/>
                </a:lnTo>
                <a:lnTo>
                  <a:pt x="19852" y="33853"/>
                </a:lnTo>
                <a:lnTo>
                  <a:pt x="34734" y="22101"/>
                </a:lnTo>
                <a:lnTo>
                  <a:pt x="42654" y="18967"/>
                </a:lnTo>
                <a:lnTo>
                  <a:pt x="52167" y="20406"/>
                </a:lnTo>
                <a:lnTo>
                  <a:pt x="74026" y="31411"/>
                </a:lnTo>
                <a:lnTo>
                  <a:pt x="106762" y="70925"/>
                </a:lnTo>
                <a:lnTo>
                  <a:pt x="142175" y="112737"/>
                </a:lnTo>
                <a:lnTo>
                  <a:pt x="179478" y="145195"/>
                </a:lnTo>
                <a:lnTo>
                  <a:pt x="200929" y="156253"/>
                </a:lnTo>
                <a:lnTo>
                  <a:pt x="210601" y="159202"/>
                </a:lnTo>
                <a:lnTo>
                  <a:pt x="219165" y="159051"/>
                </a:lnTo>
                <a:lnTo>
                  <a:pt x="234326" y="153239"/>
                </a:lnTo>
                <a:lnTo>
                  <a:pt x="267080" y="120711"/>
                </a:lnTo>
                <a:lnTo>
                  <a:pt x="297235" y="83587"/>
                </a:lnTo>
                <a:lnTo>
                  <a:pt x="335585" y="42486"/>
                </a:lnTo>
                <a:lnTo>
                  <a:pt x="354302" y="9174"/>
                </a:lnTo>
                <a:lnTo>
                  <a:pt x="356944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SMARTInkShape-Group481">
            <a:extLst>
              <a:ext uri="{FF2B5EF4-FFF2-40B4-BE49-F238E27FC236}">
                <a16:creationId xmlns:a16="http://schemas.microsoft.com/office/drawing/2014/main" xmlns="" id="{6921972C-84F1-4F58-B615-CB563C71CE34}"/>
              </a:ext>
            </a:extLst>
          </p:cNvPr>
          <p:cNvGrpSpPr/>
          <p:nvPr/>
        </p:nvGrpSpPr>
        <p:grpSpPr>
          <a:xfrm>
            <a:off x="6712948" y="3066855"/>
            <a:ext cx="2723065" cy="1002613"/>
            <a:chOff x="6712948" y="3066855"/>
            <a:chExt cx="2723065" cy="1002613"/>
          </a:xfrm>
        </p:grpSpPr>
        <p:sp>
          <p:nvSpPr>
            <p:cNvPr id="121" name="SMARTInkShape-2364">
              <a:extLst>
                <a:ext uri="{FF2B5EF4-FFF2-40B4-BE49-F238E27FC236}">
                  <a16:creationId xmlns:a16="http://schemas.microsoft.com/office/drawing/2014/main" xmlns="" id="{7CA10931-512C-459E-9599-F1E89676B88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950430" y="4064000"/>
              <a:ext cx="15771" cy="5468"/>
            </a:xfrm>
            <a:custGeom>
              <a:avLst/>
              <a:gdLst/>
              <a:ahLst/>
              <a:cxnLst/>
              <a:rect l="0" t="0" r="0" b="0"/>
              <a:pathLst>
                <a:path w="15771" h="5468">
                  <a:moveTo>
                    <a:pt x="9420" y="0"/>
                  </a:moveTo>
                  <a:lnTo>
                    <a:pt x="9420" y="0"/>
                  </a:lnTo>
                  <a:lnTo>
                    <a:pt x="6049" y="3371"/>
                  </a:lnTo>
                  <a:lnTo>
                    <a:pt x="2513" y="5026"/>
                  </a:lnTo>
                  <a:lnTo>
                    <a:pt x="582" y="5467"/>
                  </a:lnTo>
                  <a:lnTo>
                    <a:pt x="0" y="5056"/>
                  </a:lnTo>
                  <a:lnTo>
                    <a:pt x="317" y="4076"/>
                  </a:lnTo>
                  <a:lnTo>
                    <a:pt x="1235" y="2717"/>
                  </a:lnTo>
                  <a:lnTo>
                    <a:pt x="6017" y="1208"/>
                  </a:lnTo>
                  <a:lnTo>
                    <a:pt x="157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365">
              <a:extLst>
                <a:ext uri="{FF2B5EF4-FFF2-40B4-BE49-F238E27FC236}">
                  <a16:creationId xmlns:a16="http://schemas.microsoft.com/office/drawing/2014/main" xmlns="" id="{8965F01E-301E-4D47-8F6C-8E0523EDBC2F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947150" y="3864040"/>
              <a:ext cx="71655" cy="155511"/>
            </a:xfrm>
            <a:custGeom>
              <a:avLst/>
              <a:gdLst/>
              <a:ahLst/>
              <a:cxnLst/>
              <a:rect l="0" t="0" r="0" b="0"/>
              <a:pathLst>
                <a:path w="71655" h="155511">
                  <a:moveTo>
                    <a:pt x="0" y="9460"/>
                  </a:moveTo>
                  <a:lnTo>
                    <a:pt x="0" y="9460"/>
                  </a:lnTo>
                  <a:lnTo>
                    <a:pt x="3370" y="6089"/>
                  </a:lnTo>
                  <a:lnTo>
                    <a:pt x="29232" y="0"/>
                  </a:lnTo>
                  <a:lnTo>
                    <a:pt x="39803" y="82"/>
                  </a:lnTo>
                  <a:lnTo>
                    <a:pt x="50851" y="3175"/>
                  </a:lnTo>
                  <a:lnTo>
                    <a:pt x="60465" y="9254"/>
                  </a:lnTo>
                  <a:lnTo>
                    <a:pt x="70440" y="20610"/>
                  </a:lnTo>
                  <a:lnTo>
                    <a:pt x="71654" y="25360"/>
                  </a:lnTo>
                  <a:lnTo>
                    <a:pt x="71123" y="36282"/>
                  </a:lnTo>
                  <a:lnTo>
                    <a:pt x="59963" y="60541"/>
                  </a:lnTo>
                  <a:lnTo>
                    <a:pt x="29785" y="99701"/>
                  </a:lnTo>
                  <a:lnTo>
                    <a:pt x="12704" y="120654"/>
                  </a:lnTo>
                  <a:lnTo>
                    <a:pt x="8232" y="134050"/>
                  </a:lnTo>
                  <a:lnTo>
                    <a:pt x="6350" y="155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366">
              <a:extLst>
                <a:ext uri="{FF2B5EF4-FFF2-40B4-BE49-F238E27FC236}">
                  <a16:creationId xmlns:a16="http://schemas.microsoft.com/office/drawing/2014/main" xmlns="" id="{D543931B-CF9B-4365-9B6F-A72A6EC57471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318500" y="40513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367">
              <a:extLst>
                <a:ext uri="{FF2B5EF4-FFF2-40B4-BE49-F238E27FC236}">
                  <a16:creationId xmlns:a16="http://schemas.microsoft.com/office/drawing/2014/main" xmlns="" id="{26AA937D-B2DB-4820-A4CD-964452197227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267700" y="3836883"/>
              <a:ext cx="103011" cy="144568"/>
            </a:xfrm>
            <a:custGeom>
              <a:avLst/>
              <a:gdLst/>
              <a:ahLst/>
              <a:cxnLst/>
              <a:rect l="0" t="0" r="0" b="0"/>
              <a:pathLst>
                <a:path w="103011" h="144568">
                  <a:moveTo>
                    <a:pt x="0" y="23917"/>
                  </a:moveTo>
                  <a:lnTo>
                    <a:pt x="0" y="23917"/>
                  </a:lnTo>
                  <a:lnTo>
                    <a:pt x="45434" y="3523"/>
                  </a:lnTo>
                  <a:lnTo>
                    <a:pt x="68259" y="0"/>
                  </a:lnTo>
                  <a:lnTo>
                    <a:pt x="88429" y="2327"/>
                  </a:lnTo>
                  <a:lnTo>
                    <a:pt x="93525" y="5996"/>
                  </a:lnTo>
                  <a:lnTo>
                    <a:pt x="101068" y="17598"/>
                  </a:lnTo>
                  <a:lnTo>
                    <a:pt x="103010" y="30281"/>
                  </a:lnTo>
                  <a:lnTo>
                    <a:pt x="102539" y="36627"/>
                  </a:lnTo>
                  <a:lnTo>
                    <a:pt x="87283" y="66382"/>
                  </a:lnTo>
                  <a:lnTo>
                    <a:pt x="67202" y="101223"/>
                  </a:lnTo>
                  <a:lnTo>
                    <a:pt x="63825" y="126839"/>
                  </a:lnTo>
                  <a:lnTo>
                    <a:pt x="63645" y="132690"/>
                  </a:lnTo>
                  <a:lnTo>
                    <a:pt x="65445" y="137642"/>
                  </a:lnTo>
                  <a:lnTo>
                    <a:pt x="69850" y="144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368">
              <a:extLst>
                <a:ext uri="{FF2B5EF4-FFF2-40B4-BE49-F238E27FC236}">
                  <a16:creationId xmlns:a16="http://schemas.microsoft.com/office/drawing/2014/main" xmlns="" id="{DD89963F-01A0-4159-A047-202D866FB96B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927708" y="3663950"/>
              <a:ext cx="171843" cy="19051"/>
            </a:xfrm>
            <a:custGeom>
              <a:avLst/>
              <a:gdLst/>
              <a:ahLst/>
              <a:cxnLst/>
              <a:rect l="0" t="0" r="0" b="0"/>
              <a:pathLst>
                <a:path w="171843" h="19051">
                  <a:moveTo>
                    <a:pt x="6742" y="0"/>
                  </a:moveTo>
                  <a:lnTo>
                    <a:pt x="6742" y="0"/>
                  </a:lnTo>
                  <a:lnTo>
                    <a:pt x="0" y="0"/>
                  </a:lnTo>
                  <a:lnTo>
                    <a:pt x="46326" y="4364"/>
                  </a:lnTo>
                  <a:lnTo>
                    <a:pt x="85719" y="5467"/>
                  </a:lnTo>
                  <a:lnTo>
                    <a:pt x="122041" y="9720"/>
                  </a:lnTo>
                  <a:lnTo>
                    <a:pt x="17184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369">
              <a:extLst>
                <a:ext uri="{FF2B5EF4-FFF2-40B4-BE49-F238E27FC236}">
                  <a16:creationId xmlns:a16="http://schemas.microsoft.com/office/drawing/2014/main" xmlns="" id="{1A7736D4-088F-42CD-8AD2-6CF1D617D450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884532" y="3629458"/>
              <a:ext cx="145169" cy="15443"/>
            </a:xfrm>
            <a:custGeom>
              <a:avLst/>
              <a:gdLst/>
              <a:ahLst/>
              <a:cxnLst/>
              <a:rect l="0" t="0" r="0" b="0"/>
              <a:pathLst>
                <a:path w="145169" h="15443">
                  <a:moveTo>
                    <a:pt x="5468" y="15442"/>
                  </a:moveTo>
                  <a:lnTo>
                    <a:pt x="5468" y="15442"/>
                  </a:lnTo>
                  <a:lnTo>
                    <a:pt x="0" y="9975"/>
                  </a:lnTo>
                  <a:lnTo>
                    <a:pt x="412" y="9680"/>
                  </a:lnTo>
                  <a:lnTo>
                    <a:pt x="33807" y="4074"/>
                  </a:lnTo>
                  <a:lnTo>
                    <a:pt x="66275" y="276"/>
                  </a:lnTo>
                  <a:lnTo>
                    <a:pt x="98580" y="0"/>
                  </a:lnTo>
                  <a:lnTo>
                    <a:pt x="145168" y="2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370">
              <a:extLst>
                <a:ext uri="{FF2B5EF4-FFF2-40B4-BE49-F238E27FC236}">
                  <a16:creationId xmlns:a16="http://schemas.microsoft.com/office/drawing/2014/main" xmlns="" id="{097A28F3-8235-4778-841E-7C839BC198B5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280400" y="3651250"/>
              <a:ext cx="215901" cy="12701"/>
            </a:xfrm>
            <a:custGeom>
              <a:avLst/>
              <a:gdLst/>
              <a:ahLst/>
              <a:cxnLst/>
              <a:rect l="0" t="0" r="0" b="0"/>
              <a:pathLst>
                <a:path w="215901" h="127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49845" y="9420"/>
                  </a:lnTo>
                  <a:lnTo>
                    <a:pt x="93649" y="8185"/>
                  </a:lnTo>
                  <a:lnTo>
                    <a:pt x="117466" y="8279"/>
                  </a:lnTo>
                  <a:lnTo>
                    <a:pt x="141811" y="9047"/>
                  </a:lnTo>
                  <a:lnTo>
                    <a:pt x="182971" y="11076"/>
                  </a:lnTo>
                  <a:lnTo>
                    <a:pt x="2159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371">
              <a:extLst>
                <a:ext uri="{FF2B5EF4-FFF2-40B4-BE49-F238E27FC236}">
                  <a16:creationId xmlns:a16="http://schemas.microsoft.com/office/drawing/2014/main" xmlns="" id="{813ABCD4-0A38-4D35-8076-6DFEDEB8896D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8248650" y="3594608"/>
              <a:ext cx="184151" cy="12193"/>
            </a:xfrm>
            <a:custGeom>
              <a:avLst/>
              <a:gdLst/>
              <a:ahLst/>
              <a:cxnLst/>
              <a:rect l="0" t="0" r="0" b="0"/>
              <a:pathLst>
                <a:path w="184151" h="12193">
                  <a:moveTo>
                    <a:pt x="0" y="12192"/>
                  </a:moveTo>
                  <a:lnTo>
                    <a:pt x="0" y="12192"/>
                  </a:lnTo>
                  <a:lnTo>
                    <a:pt x="12960" y="7122"/>
                  </a:lnTo>
                  <a:lnTo>
                    <a:pt x="55241" y="1209"/>
                  </a:lnTo>
                  <a:lnTo>
                    <a:pt x="96566" y="0"/>
                  </a:lnTo>
                  <a:lnTo>
                    <a:pt x="140090" y="1524"/>
                  </a:lnTo>
                  <a:lnTo>
                    <a:pt x="184150" y="5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372">
              <a:extLst>
                <a:ext uri="{FF2B5EF4-FFF2-40B4-BE49-F238E27FC236}">
                  <a16:creationId xmlns:a16="http://schemas.microsoft.com/office/drawing/2014/main" xmlns="" id="{6201F35E-BC7F-47D4-872B-FAE97739D8EE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9258300" y="3130550"/>
              <a:ext cx="177713" cy="361951"/>
            </a:xfrm>
            <a:custGeom>
              <a:avLst/>
              <a:gdLst/>
              <a:ahLst/>
              <a:cxnLst/>
              <a:rect l="0" t="0" r="0" b="0"/>
              <a:pathLst>
                <a:path w="177713" h="361951">
                  <a:moveTo>
                    <a:pt x="120650" y="0"/>
                  </a:moveTo>
                  <a:lnTo>
                    <a:pt x="120650" y="0"/>
                  </a:lnTo>
                  <a:lnTo>
                    <a:pt x="136230" y="18951"/>
                  </a:lnTo>
                  <a:lnTo>
                    <a:pt x="156624" y="54926"/>
                  </a:lnTo>
                  <a:lnTo>
                    <a:pt x="168625" y="89087"/>
                  </a:lnTo>
                  <a:lnTo>
                    <a:pt x="176543" y="129200"/>
                  </a:lnTo>
                  <a:lnTo>
                    <a:pt x="177712" y="175250"/>
                  </a:lnTo>
                  <a:lnTo>
                    <a:pt x="170234" y="220176"/>
                  </a:lnTo>
                  <a:lnTo>
                    <a:pt x="153977" y="261545"/>
                  </a:lnTo>
                  <a:lnTo>
                    <a:pt x="125584" y="296394"/>
                  </a:lnTo>
                  <a:lnTo>
                    <a:pt x="93680" y="322701"/>
                  </a:lnTo>
                  <a:lnTo>
                    <a:pt x="61390" y="341683"/>
                  </a:lnTo>
                  <a:lnTo>
                    <a:pt x="20385" y="355631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373">
              <a:extLst>
                <a:ext uri="{FF2B5EF4-FFF2-40B4-BE49-F238E27FC236}">
                  <a16:creationId xmlns:a16="http://schemas.microsoft.com/office/drawing/2014/main" xmlns="" id="{D7D50C8E-F429-4D9C-ADD4-4FE79273D1BC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9144000" y="3169944"/>
              <a:ext cx="146051" cy="125707"/>
            </a:xfrm>
            <a:custGeom>
              <a:avLst/>
              <a:gdLst/>
              <a:ahLst/>
              <a:cxnLst/>
              <a:rect l="0" t="0" r="0" b="0"/>
              <a:pathLst>
                <a:path w="146051" h="125707">
                  <a:moveTo>
                    <a:pt x="0" y="5056"/>
                  </a:moveTo>
                  <a:lnTo>
                    <a:pt x="0" y="5056"/>
                  </a:lnTo>
                  <a:lnTo>
                    <a:pt x="10139" y="4350"/>
                  </a:lnTo>
                  <a:lnTo>
                    <a:pt x="27611" y="30"/>
                  </a:lnTo>
                  <a:lnTo>
                    <a:pt x="37672" y="0"/>
                  </a:lnTo>
                  <a:lnTo>
                    <a:pt x="44495" y="2339"/>
                  </a:lnTo>
                  <a:lnTo>
                    <a:pt x="46596" y="5361"/>
                  </a:lnTo>
                  <a:lnTo>
                    <a:pt x="48931" y="14364"/>
                  </a:lnTo>
                  <a:lnTo>
                    <a:pt x="45361" y="41754"/>
                  </a:lnTo>
                  <a:lnTo>
                    <a:pt x="31679" y="85642"/>
                  </a:lnTo>
                  <a:lnTo>
                    <a:pt x="29587" y="90530"/>
                  </a:lnTo>
                  <a:lnTo>
                    <a:pt x="28896" y="94494"/>
                  </a:lnTo>
                  <a:lnTo>
                    <a:pt x="30011" y="100780"/>
                  </a:lnTo>
                  <a:lnTo>
                    <a:pt x="34740" y="105926"/>
                  </a:lnTo>
                  <a:lnTo>
                    <a:pt x="37977" y="108286"/>
                  </a:lnTo>
                  <a:lnTo>
                    <a:pt x="85043" y="114266"/>
                  </a:lnTo>
                  <a:lnTo>
                    <a:pt x="127100" y="121721"/>
                  </a:lnTo>
                  <a:lnTo>
                    <a:pt x="146050" y="125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374">
              <a:extLst>
                <a:ext uri="{FF2B5EF4-FFF2-40B4-BE49-F238E27FC236}">
                  <a16:creationId xmlns:a16="http://schemas.microsoft.com/office/drawing/2014/main" xmlns="" id="{DB163294-C825-4EED-A09E-15AABE07BD7E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809096" y="3328209"/>
              <a:ext cx="296805" cy="140987"/>
            </a:xfrm>
            <a:custGeom>
              <a:avLst/>
              <a:gdLst/>
              <a:ahLst/>
              <a:cxnLst/>
              <a:rect l="0" t="0" r="0" b="0"/>
              <a:pathLst>
                <a:path w="296805" h="140987">
                  <a:moveTo>
                    <a:pt x="74554" y="24591"/>
                  </a:moveTo>
                  <a:lnTo>
                    <a:pt x="74554" y="24591"/>
                  </a:lnTo>
                  <a:lnTo>
                    <a:pt x="72673" y="37143"/>
                  </a:lnTo>
                  <a:lnTo>
                    <a:pt x="63017" y="79160"/>
                  </a:lnTo>
                  <a:lnTo>
                    <a:pt x="46666" y="118286"/>
                  </a:lnTo>
                  <a:lnTo>
                    <a:pt x="36053" y="133261"/>
                  </a:lnTo>
                  <a:lnTo>
                    <a:pt x="26633" y="139917"/>
                  </a:lnTo>
                  <a:lnTo>
                    <a:pt x="22146" y="140986"/>
                  </a:lnTo>
                  <a:lnTo>
                    <a:pt x="13396" y="140292"/>
                  </a:lnTo>
                  <a:lnTo>
                    <a:pt x="9794" y="136297"/>
                  </a:lnTo>
                  <a:lnTo>
                    <a:pt x="3909" y="122451"/>
                  </a:lnTo>
                  <a:lnTo>
                    <a:pt x="0" y="94822"/>
                  </a:lnTo>
                  <a:lnTo>
                    <a:pt x="8954" y="60923"/>
                  </a:lnTo>
                  <a:lnTo>
                    <a:pt x="24937" y="42149"/>
                  </a:lnTo>
                  <a:lnTo>
                    <a:pt x="48268" y="27456"/>
                  </a:lnTo>
                  <a:lnTo>
                    <a:pt x="79805" y="16221"/>
                  </a:lnTo>
                  <a:lnTo>
                    <a:pt x="114987" y="8406"/>
                  </a:lnTo>
                  <a:lnTo>
                    <a:pt x="152497" y="3286"/>
                  </a:lnTo>
                  <a:lnTo>
                    <a:pt x="192685" y="1011"/>
                  </a:lnTo>
                  <a:lnTo>
                    <a:pt x="228421" y="0"/>
                  </a:lnTo>
                  <a:lnTo>
                    <a:pt x="268782" y="1312"/>
                  </a:lnTo>
                  <a:lnTo>
                    <a:pt x="296804" y="5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375">
              <a:extLst>
                <a:ext uri="{FF2B5EF4-FFF2-40B4-BE49-F238E27FC236}">
                  <a16:creationId xmlns:a16="http://schemas.microsoft.com/office/drawing/2014/main" xmlns="" id="{2246DA62-1B7E-4A55-987A-2D2DCA101B33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553450" y="3460750"/>
              <a:ext cx="38101" cy="57151"/>
            </a:xfrm>
            <a:custGeom>
              <a:avLst/>
              <a:gdLst/>
              <a:ahLst/>
              <a:cxnLst/>
              <a:rect l="0" t="0" r="0" b="0"/>
              <a:pathLst>
                <a:path w="38101" h="57151">
                  <a:moveTo>
                    <a:pt x="38100" y="0"/>
                  </a:moveTo>
                  <a:lnTo>
                    <a:pt x="38100" y="0"/>
                  </a:lnTo>
                  <a:lnTo>
                    <a:pt x="7309" y="4709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376">
              <a:extLst>
                <a:ext uri="{FF2B5EF4-FFF2-40B4-BE49-F238E27FC236}">
                  <a16:creationId xmlns:a16="http://schemas.microsoft.com/office/drawing/2014/main" xmlns="" id="{E83BA9F1-3D6C-4829-A8C0-F99B42AEA06C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8242299" y="3260147"/>
              <a:ext cx="215902" cy="187904"/>
            </a:xfrm>
            <a:custGeom>
              <a:avLst/>
              <a:gdLst/>
              <a:ahLst/>
              <a:cxnLst/>
              <a:rect l="0" t="0" r="0" b="0"/>
              <a:pathLst>
                <a:path w="215902" h="187904">
                  <a:moveTo>
                    <a:pt x="1" y="181553"/>
                  </a:moveTo>
                  <a:lnTo>
                    <a:pt x="1" y="181553"/>
                  </a:lnTo>
                  <a:lnTo>
                    <a:pt x="0" y="172715"/>
                  </a:lnTo>
                  <a:lnTo>
                    <a:pt x="14306" y="130468"/>
                  </a:lnTo>
                  <a:lnTo>
                    <a:pt x="27758" y="93666"/>
                  </a:lnTo>
                  <a:lnTo>
                    <a:pt x="38407" y="54853"/>
                  </a:lnTo>
                  <a:lnTo>
                    <a:pt x="48681" y="10552"/>
                  </a:lnTo>
                  <a:lnTo>
                    <a:pt x="50382" y="0"/>
                  </a:lnTo>
                  <a:lnTo>
                    <a:pt x="38554" y="43097"/>
                  </a:lnTo>
                  <a:lnTo>
                    <a:pt x="30396" y="87064"/>
                  </a:lnTo>
                  <a:lnTo>
                    <a:pt x="33623" y="132468"/>
                  </a:lnTo>
                  <a:lnTo>
                    <a:pt x="40144" y="167088"/>
                  </a:lnTo>
                  <a:lnTo>
                    <a:pt x="44402" y="174732"/>
                  </a:lnTo>
                  <a:lnTo>
                    <a:pt x="56659" y="185106"/>
                  </a:lnTo>
                  <a:lnTo>
                    <a:pt x="63878" y="186744"/>
                  </a:lnTo>
                  <a:lnTo>
                    <a:pt x="79426" y="184801"/>
                  </a:lnTo>
                  <a:lnTo>
                    <a:pt x="93862" y="175470"/>
                  </a:lnTo>
                  <a:lnTo>
                    <a:pt x="107333" y="160505"/>
                  </a:lnTo>
                  <a:lnTo>
                    <a:pt x="133229" y="114523"/>
                  </a:lnTo>
                  <a:lnTo>
                    <a:pt x="148601" y="76320"/>
                  </a:lnTo>
                  <a:lnTo>
                    <a:pt x="158119" y="42028"/>
                  </a:lnTo>
                  <a:lnTo>
                    <a:pt x="159741" y="39853"/>
                  </a:lnTo>
                  <a:lnTo>
                    <a:pt x="161528" y="38403"/>
                  </a:lnTo>
                  <a:lnTo>
                    <a:pt x="162013" y="40259"/>
                  </a:lnTo>
                  <a:lnTo>
                    <a:pt x="161486" y="65396"/>
                  </a:lnTo>
                  <a:lnTo>
                    <a:pt x="165611" y="84066"/>
                  </a:lnTo>
                  <a:lnTo>
                    <a:pt x="183624" y="124798"/>
                  </a:lnTo>
                  <a:lnTo>
                    <a:pt x="204351" y="166814"/>
                  </a:lnTo>
                  <a:lnTo>
                    <a:pt x="215901" y="1879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377">
              <a:extLst>
                <a:ext uri="{FF2B5EF4-FFF2-40B4-BE49-F238E27FC236}">
                  <a16:creationId xmlns:a16="http://schemas.microsoft.com/office/drawing/2014/main" xmlns="" id="{639C7BAE-7A2C-44BE-AA77-432A36CF4E9A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970983" y="3093333"/>
              <a:ext cx="163368" cy="367418"/>
            </a:xfrm>
            <a:custGeom>
              <a:avLst/>
              <a:gdLst/>
              <a:ahLst/>
              <a:cxnLst/>
              <a:rect l="0" t="0" r="0" b="0"/>
              <a:pathLst>
                <a:path w="163368" h="367418">
                  <a:moveTo>
                    <a:pt x="163367" y="5467"/>
                  </a:moveTo>
                  <a:lnTo>
                    <a:pt x="163367" y="5467"/>
                  </a:lnTo>
                  <a:lnTo>
                    <a:pt x="153228" y="1103"/>
                  </a:lnTo>
                  <a:lnTo>
                    <a:pt x="145691" y="0"/>
                  </a:lnTo>
                  <a:lnTo>
                    <a:pt x="126772" y="6120"/>
                  </a:lnTo>
                  <a:lnTo>
                    <a:pt x="103292" y="23613"/>
                  </a:lnTo>
                  <a:lnTo>
                    <a:pt x="75089" y="56783"/>
                  </a:lnTo>
                  <a:lnTo>
                    <a:pt x="56634" y="87541"/>
                  </a:lnTo>
                  <a:lnTo>
                    <a:pt x="38319" y="123083"/>
                  </a:lnTo>
                  <a:lnTo>
                    <a:pt x="18419" y="162398"/>
                  </a:lnTo>
                  <a:lnTo>
                    <a:pt x="5342" y="199627"/>
                  </a:lnTo>
                  <a:lnTo>
                    <a:pt x="0" y="234282"/>
                  </a:lnTo>
                  <a:lnTo>
                    <a:pt x="4681" y="266148"/>
                  </a:lnTo>
                  <a:lnTo>
                    <a:pt x="25960" y="308483"/>
                  </a:lnTo>
                  <a:lnTo>
                    <a:pt x="57977" y="341097"/>
                  </a:lnTo>
                  <a:lnTo>
                    <a:pt x="97647" y="358521"/>
                  </a:lnTo>
                  <a:lnTo>
                    <a:pt x="125267" y="367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378">
              <a:extLst>
                <a:ext uri="{FF2B5EF4-FFF2-40B4-BE49-F238E27FC236}">
                  <a16:creationId xmlns:a16="http://schemas.microsoft.com/office/drawing/2014/main" xmlns="" id="{899FACA0-B920-433F-90EE-A7327682F93B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528806" y="3066855"/>
              <a:ext cx="326145" cy="368496"/>
            </a:xfrm>
            <a:custGeom>
              <a:avLst/>
              <a:gdLst/>
              <a:ahLst/>
              <a:cxnLst/>
              <a:rect l="0" t="0" r="0" b="0"/>
              <a:pathLst>
                <a:path w="326145" h="368496">
                  <a:moveTo>
                    <a:pt x="84844" y="241495"/>
                  </a:moveTo>
                  <a:lnTo>
                    <a:pt x="84844" y="241495"/>
                  </a:lnTo>
                  <a:lnTo>
                    <a:pt x="81473" y="231382"/>
                  </a:lnTo>
                  <a:lnTo>
                    <a:pt x="76055" y="224536"/>
                  </a:lnTo>
                  <a:lnTo>
                    <a:pt x="72635" y="221722"/>
                  </a:lnTo>
                  <a:lnTo>
                    <a:pt x="61308" y="220477"/>
                  </a:lnTo>
                  <a:lnTo>
                    <a:pt x="54337" y="221133"/>
                  </a:lnTo>
                  <a:lnTo>
                    <a:pt x="39065" y="229388"/>
                  </a:lnTo>
                  <a:lnTo>
                    <a:pt x="9636" y="257683"/>
                  </a:lnTo>
                  <a:lnTo>
                    <a:pt x="2030" y="271973"/>
                  </a:lnTo>
                  <a:lnTo>
                    <a:pt x="0" y="278747"/>
                  </a:lnTo>
                  <a:lnTo>
                    <a:pt x="60" y="284674"/>
                  </a:lnTo>
                  <a:lnTo>
                    <a:pt x="3888" y="295023"/>
                  </a:lnTo>
                  <a:lnTo>
                    <a:pt x="6884" y="298347"/>
                  </a:lnTo>
                  <a:lnTo>
                    <a:pt x="13977" y="302041"/>
                  </a:lnTo>
                  <a:lnTo>
                    <a:pt x="18550" y="300908"/>
                  </a:lnTo>
                  <a:lnTo>
                    <a:pt x="39215" y="285765"/>
                  </a:lnTo>
                  <a:lnTo>
                    <a:pt x="50864" y="276954"/>
                  </a:lnTo>
                  <a:lnTo>
                    <a:pt x="53723" y="275718"/>
                  </a:lnTo>
                  <a:lnTo>
                    <a:pt x="55630" y="275599"/>
                  </a:lnTo>
                  <a:lnTo>
                    <a:pt x="56901" y="276225"/>
                  </a:lnTo>
                  <a:lnTo>
                    <a:pt x="57749" y="277349"/>
                  </a:lnTo>
                  <a:lnTo>
                    <a:pt x="68133" y="302542"/>
                  </a:lnTo>
                  <a:lnTo>
                    <a:pt x="76007" y="309314"/>
                  </a:lnTo>
                  <a:lnTo>
                    <a:pt x="81069" y="312107"/>
                  </a:lnTo>
                  <a:lnTo>
                    <a:pt x="96101" y="313331"/>
                  </a:lnTo>
                  <a:lnTo>
                    <a:pt x="105049" y="312669"/>
                  </a:lnTo>
                  <a:lnTo>
                    <a:pt x="137868" y="298253"/>
                  </a:lnTo>
                  <a:lnTo>
                    <a:pt x="181145" y="259253"/>
                  </a:lnTo>
                  <a:lnTo>
                    <a:pt x="215133" y="221636"/>
                  </a:lnTo>
                  <a:lnTo>
                    <a:pt x="249995" y="176930"/>
                  </a:lnTo>
                  <a:lnTo>
                    <a:pt x="266206" y="151179"/>
                  </a:lnTo>
                  <a:lnTo>
                    <a:pt x="281951" y="124134"/>
                  </a:lnTo>
                  <a:lnTo>
                    <a:pt x="293860" y="99049"/>
                  </a:lnTo>
                  <a:lnTo>
                    <a:pt x="310854" y="52362"/>
                  </a:lnTo>
                  <a:lnTo>
                    <a:pt x="313704" y="19382"/>
                  </a:lnTo>
                  <a:lnTo>
                    <a:pt x="311501" y="6637"/>
                  </a:lnTo>
                  <a:lnTo>
                    <a:pt x="306504" y="962"/>
                  </a:lnTo>
                  <a:lnTo>
                    <a:pt x="299645" y="0"/>
                  </a:lnTo>
                  <a:lnTo>
                    <a:pt x="291545" y="2182"/>
                  </a:lnTo>
                  <a:lnTo>
                    <a:pt x="256547" y="38962"/>
                  </a:lnTo>
                  <a:lnTo>
                    <a:pt x="232888" y="78808"/>
                  </a:lnTo>
                  <a:lnTo>
                    <a:pt x="212025" y="124740"/>
                  </a:lnTo>
                  <a:lnTo>
                    <a:pt x="203497" y="148841"/>
                  </a:lnTo>
                  <a:lnTo>
                    <a:pt x="195696" y="173376"/>
                  </a:lnTo>
                  <a:lnTo>
                    <a:pt x="185146" y="219451"/>
                  </a:lnTo>
                  <a:lnTo>
                    <a:pt x="178106" y="260626"/>
                  </a:lnTo>
                  <a:lnTo>
                    <a:pt x="172998" y="306195"/>
                  </a:lnTo>
                  <a:lnTo>
                    <a:pt x="179057" y="328341"/>
                  </a:lnTo>
                  <a:lnTo>
                    <a:pt x="189281" y="336786"/>
                  </a:lnTo>
                  <a:lnTo>
                    <a:pt x="221336" y="349934"/>
                  </a:lnTo>
                  <a:lnTo>
                    <a:pt x="261453" y="358599"/>
                  </a:lnTo>
                  <a:lnTo>
                    <a:pt x="326144" y="3684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379">
              <a:extLst>
                <a:ext uri="{FF2B5EF4-FFF2-40B4-BE49-F238E27FC236}">
                  <a16:creationId xmlns:a16="http://schemas.microsoft.com/office/drawing/2014/main" xmlns="" id="{1F095BAB-E9AF-4FD6-9D58-E28EE7D17545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284687" y="3261778"/>
              <a:ext cx="188469" cy="137624"/>
            </a:xfrm>
            <a:custGeom>
              <a:avLst/>
              <a:gdLst/>
              <a:ahLst/>
              <a:cxnLst/>
              <a:rect l="0" t="0" r="0" b="0"/>
              <a:pathLst>
                <a:path w="188469" h="137624">
                  <a:moveTo>
                    <a:pt x="17813" y="33872"/>
                  </a:moveTo>
                  <a:lnTo>
                    <a:pt x="17813" y="33872"/>
                  </a:lnTo>
                  <a:lnTo>
                    <a:pt x="21183" y="33872"/>
                  </a:lnTo>
                  <a:lnTo>
                    <a:pt x="20958" y="41398"/>
                  </a:lnTo>
                  <a:lnTo>
                    <a:pt x="11182" y="87214"/>
                  </a:lnTo>
                  <a:lnTo>
                    <a:pt x="619" y="133962"/>
                  </a:lnTo>
                  <a:lnTo>
                    <a:pt x="0" y="136582"/>
                  </a:lnTo>
                  <a:lnTo>
                    <a:pt x="293" y="137623"/>
                  </a:lnTo>
                  <a:lnTo>
                    <a:pt x="1194" y="137611"/>
                  </a:lnTo>
                  <a:lnTo>
                    <a:pt x="2500" y="136898"/>
                  </a:lnTo>
                  <a:lnTo>
                    <a:pt x="25931" y="96873"/>
                  </a:lnTo>
                  <a:lnTo>
                    <a:pt x="54276" y="54391"/>
                  </a:lnTo>
                  <a:lnTo>
                    <a:pt x="67885" y="40404"/>
                  </a:lnTo>
                  <a:lnTo>
                    <a:pt x="77226" y="35129"/>
                  </a:lnTo>
                  <a:lnTo>
                    <a:pt x="80705" y="34710"/>
                  </a:lnTo>
                  <a:lnTo>
                    <a:pt x="82319" y="35842"/>
                  </a:lnTo>
                  <a:lnTo>
                    <a:pt x="82689" y="38007"/>
                  </a:lnTo>
                  <a:lnTo>
                    <a:pt x="82231" y="40862"/>
                  </a:lnTo>
                  <a:lnTo>
                    <a:pt x="84578" y="64661"/>
                  </a:lnTo>
                  <a:lnTo>
                    <a:pt x="83490" y="69214"/>
                  </a:lnTo>
                  <a:lnTo>
                    <a:pt x="83470" y="72250"/>
                  </a:lnTo>
                  <a:lnTo>
                    <a:pt x="84162" y="74274"/>
                  </a:lnTo>
                  <a:lnTo>
                    <a:pt x="85328" y="75623"/>
                  </a:lnTo>
                  <a:lnTo>
                    <a:pt x="86812" y="75112"/>
                  </a:lnTo>
                  <a:lnTo>
                    <a:pt x="132415" y="32817"/>
                  </a:lnTo>
                  <a:lnTo>
                    <a:pt x="175706" y="2113"/>
                  </a:lnTo>
                  <a:lnTo>
                    <a:pt x="180224" y="0"/>
                  </a:lnTo>
                  <a:lnTo>
                    <a:pt x="183237" y="1412"/>
                  </a:lnTo>
                  <a:lnTo>
                    <a:pt x="185245" y="5177"/>
                  </a:lnTo>
                  <a:lnTo>
                    <a:pt x="188468" y="31496"/>
                  </a:lnTo>
                  <a:lnTo>
                    <a:pt x="178967" y="68236"/>
                  </a:lnTo>
                  <a:lnTo>
                    <a:pt x="163863" y="103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380">
              <a:extLst>
                <a:ext uri="{FF2B5EF4-FFF2-40B4-BE49-F238E27FC236}">
                  <a16:creationId xmlns:a16="http://schemas.microsoft.com/office/drawing/2014/main" xmlns="" id="{7FB0109F-ED5C-4267-BC19-836DD646DD89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137400" y="3263900"/>
              <a:ext cx="107951" cy="133342"/>
            </a:xfrm>
            <a:custGeom>
              <a:avLst/>
              <a:gdLst/>
              <a:ahLst/>
              <a:cxnLst/>
              <a:rect l="0" t="0" r="0" b="0"/>
              <a:pathLst>
                <a:path w="107951" h="133342">
                  <a:moveTo>
                    <a:pt x="0" y="19050"/>
                  </a:moveTo>
                  <a:lnTo>
                    <a:pt x="0" y="19050"/>
                  </a:lnTo>
                  <a:lnTo>
                    <a:pt x="3370" y="19050"/>
                  </a:lnTo>
                  <a:lnTo>
                    <a:pt x="12209" y="22421"/>
                  </a:lnTo>
                  <a:lnTo>
                    <a:pt x="27136" y="38001"/>
                  </a:lnTo>
                  <a:lnTo>
                    <a:pt x="41593" y="63862"/>
                  </a:lnTo>
                  <a:lnTo>
                    <a:pt x="48072" y="93868"/>
                  </a:lnTo>
                  <a:lnTo>
                    <a:pt x="46620" y="118359"/>
                  </a:lnTo>
                  <a:lnTo>
                    <a:pt x="41220" y="133341"/>
                  </a:lnTo>
                  <a:lnTo>
                    <a:pt x="47256" y="114630"/>
                  </a:lnTo>
                  <a:lnTo>
                    <a:pt x="57286" y="73051"/>
                  </a:lnTo>
                  <a:lnTo>
                    <a:pt x="76632" y="35128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381">
              <a:extLst>
                <a:ext uri="{FF2B5EF4-FFF2-40B4-BE49-F238E27FC236}">
                  <a16:creationId xmlns:a16="http://schemas.microsoft.com/office/drawing/2014/main" xmlns="" id="{670E60B4-E5E0-471F-A29A-B6065AD6A8CF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025129" y="3295865"/>
              <a:ext cx="67822" cy="104429"/>
            </a:xfrm>
            <a:custGeom>
              <a:avLst/>
              <a:gdLst/>
              <a:ahLst/>
              <a:cxnLst/>
              <a:rect l="0" t="0" r="0" b="0"/>
              <a:pathLst>
                <a:path w="67822" h="104429">
                  <a:moveTo>
                    <a:pt x="67821" y="44235"/>
                  </a:moveTo>
                  <a:lnTo>
                    <a:pt x="67821" y="44235"/>
                  </a:lnTo>
                  <a:lnTo>
                    <a:pt x="59032" y="18486"/>
                  </a:lnTo>
                  <a:lnTo>
                    <a:pt x="55611" y="12253"/>
                  </a:lnTo>
                  <a:lnTo>
                    <a:pt x="46167" y="3444"/>
                  </a:lnTo>
                  <a:lnTo>
                    <a:pt x="40684" y="108"/>
                  </a:lnTo>
                  <a:lnTo>
                    <a:pt x="34208" y="0"/>
                  </a:lnTo>
                  <a:lnTo>
                    <a:pt x="19485" y="5525"/>
                  </a:lnTo>
                  <a:lnTo>
                    <a:pt x="7298" y="16918"/>
                  </a:lnTo>
                  <a:lnTo>
                    <a:pt x="2072" y="23907"/>
                  </a:lnTo>
                  <a:lnTo>
                    <a:pt x="0" y="32094"/>
                  </a:lnTo>
                  <a:lnTo>
                    <a:pt x="1459" y="50598"/>
                  </a:lnTo>
                  <a:lnTo>
                    <a:pt x="13586" y="77478"/>
                  </a:lnTo>
                  <a:lnTo>
                    <a:pt x="30585" y="96575"/>
                  </a:lnTo>
                  <a:lnTo>
                    <a:pt x="42805" y="102775"/>
                  </a:lnTo>
                  <a:lnTo>
                    <a:pt x="49028" y="104428"/>
                  </a:lnTo>
                  <a:lnTo>
                    <a:pt x="53881" y="103414"/>
                  </a:lnTo>
                  <a:lnTo>
                    <a:pt x="57822" y="100621"/>
                  </a:lnTo>
                  <a:lnTo>
                    <a:pt x="61155" y="96642"/>
                  </a:lnTo>
                  <a:lnTo>
                    <a:pt x="62976" y="84696"/>
                  </a:lnTo>
                  <a:lnTo>
                    <a:pt x="58459" y="41298"/>
                  </a:lnTo>
                  <a:lnTo>
                    <a:pt x="61471" y="25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382">
              <a:extLst>
                <a:ext uri="{FF2B5EF4-FFF2-40B4-BE49-F238E27FC236}">
                  <a16:creationId xmlns:a16="http://schemas.microsoft.com/office/drawing/2014/main" xmlns="" id="{C9020B1B-6B12-4572-A85C-ADABC44F64B2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712948" y="3143250"/>
              <a:ext cx="233953" cy="277207"/>
            </a:xfrm>
            <a:custGeom>
              <a:avLst/>
              <a:gdLst/>
              <a:ahLst/>
              <a:cxnLst/>
              <a:rect l="0" t="0" r="0" b="0"/>
              <a:pathLst>
                <a:path w="233953" h="277207">
                  <a:moveTo>
                    <a:pt x="18052" y="57150"/>
                  </a:moveTo>
                  <a:lnTo>
                    <a:pt x="18052" y="57150"/>
                  </a:lnTo>
                  <a:lnTo>
                    <a:pt x="21422" y="63892"/>
                  </a:lnTo>
                  <a:lnTo>
                    <a:pt x="18743" y="105571"/>
                  </a:lnTo>
                  <a:lnTo>
                    <a:pt x="15302" y="137937"/>
                  </a:lnTo>
                  <a:lnTo>
                    <a:pt x="15183" y="173489"/>
                  </a:lnTo>
                  <a:lnTo>
                    <a:pt x="17482" y="208340"/>
                  </a:lnTo>
                  <a:lnTo>
                    <a:pt x="20627" y="249643"/>
                  </a:lnTo>
                  <a:lnTo>
                    <a:pt x="16609" y="268292"/>
                  </a:lnTo>
                  <a:lnTo>
                    <a:pt x="14268" y="273405"/>
                  </a:lnTo>
                  <a:lnTo>
                    <a:pt x="12002" y="276109"/>
                  </a:lnTo>
                  <a:lnTo>
                    <a:pt x="9785" y="277206"/>
                  </a:lnTo>
                  <a:lnTo>
                    <a:pt x="8307" y="273704"/>
                  </a:lnTo>
                  <a:lnTo>
                    <a:pt x="4054" y="228259"/>
                  </a:lnTo>
                  <a:lnTo>
                    <a:pt x="1247" y="186820"/>
                  </a:lnTo>
                  <a:lnTo>
                    <a:pt x="499" y="161941"/>
                  </a:lnTo>
                  <a:lnTo>
                    <a:pt x="0" y="135478"/>
                  </a:lnTo>
                  <a:lnTo>
                    <a:pt x="1784" y="110074"/>
                  </a:lnTo>
                  <a:lnTo>
                    <a:pt x="5090" y="85377"/>
                  </a:lnTo>
                  <a:lnTo>
                    <a:pt x="13702" y="43590"/>
                  </a:lnTo>
                  <a:lnTo>
                    <a:pt x="22232" y="20314"/>
                  </a:lnTo>
                  <a:lnTo>
                    <a:pt x="27894" y="15659"/>
                  </a:lnTo>
                  <a:lnTo>
                    <a:pt x="34491" y="14673"/>
                  </a:lnTo>
                  <a:lnTo>
                    <a:pt x="41712" y="16132"/>
                  </a:lnTo>
                  <a:lnTo>
                    <a:pt x="57260" y="34687"/>
                  </a:lnTo>
                  <a:lnTo>
                    <a:pt x="74283" y="64805"/>
                  </a:lnTo>
                  <a:lnTo>
                    <a:pt x="93609" y="101709"/>
                  </a:lnTo>
                  <a:lnTo>
                    <a:pt x="113956" y="141630"/>
                  </a:lnTo>
                  <a:lnTo>
                    <a:pt x="135465" y="180069"/>
                  </a:lnTo>
                  <a:lnTo>
                    <a:pt x="169257" y="221276"/>
                  </a:lnTo>
                  <a:lnTo>
                    <a:pt x="186149" y="232401"/>
                  </a:lnTo>
                  <a:lnTo>
                    <a:pt x="193616" y="233250"/>
                  </a:lnTo>
                  <a:lnTo>
                    <a:pt x="207558" y="228550"/>
                  </a:lnTo>
                  <a:lnTo>
                    <a:pt x="218929" y="209998"/>
                  </a:lnTo>
                  <a:lnTo>
                    <a:pt x="226569" y="180822"/>
                  </a:lnTo>
                  <a:lnTo>
                    <a:pt x="227613" y="141983"/>
                  </a:lnTo>
                  <a:lnTo>
                    <a:pt x="227607" y="98852"/>
                  </a:lnTo>
                  <a:lnTo>
                    <a:pt x="228309" y="58045"/>
                  </a:lnTo>
                  <a:lnTo>
                    <a:pt x="232628" y="12511"/>
                  </a:lnTo>
                  <a:lnTo>
                    <a:pt x="2339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SMARTInkShape-2383">
            <a:extLst>
              <a:ext uri="{FF2B5EF4-FFF2-40B4-BE49-F238E27FC236}">
                <a16:creationId xmlns:a16="http://schemas.microsoft.com/office/drawing/2014/main" xmlns="" id="{1ED2CB23-C305-449B-A2FC-79927CF56E6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189159" y="3532325"/>
            <a:ext cx="98278" cy="3319326"/>
          </a:xfrm>
          <a:custGeom>
            <a:avLst/>
            <a:gdLst/>
            <a:ahLst/>
            <a:cxnLst/>
            <a:rect l="0" t="0" r="0" b="0"/>
            <a:pathLst>
              <a:path w="98278" h="3319326">
                <a:moveTo>
                  <a:pt x="59241" y="10975"/>
                </a:moveTo>
                <a:lnTo>
                  <a:pt x="59241" y="10975"/>
                </a:lnTo>
                <a:lnTo>
                  <a:pt x="52499" y="862"/>
                </a:lnTo>
                <a:lnTo>
                  <a:pt x="51218" y="0"/>
                </a:lnTo>
                <a:lnTo>
                  <a:pt x="51071" y="1541"/>
                </a:lnTo>
                <a:lnTo>
                  <a:pt x="59274" y="32708"/>
                </a:lnTo>
                <a:lnTo>
                  <a:pt x="72191" y="75432"/>
                </a:lnTo>
                <a:lnTo>
                  <a:pt x="80575" y="102629"/>
                </a:lnTo>
                <a:lnTo>
                  <a:pt x="86869" y="136989"/>
                </a:lnTo>
                <a:lnTo>
                  <a:pt x="91771" y="176123"/>
                </a:lnTo>
                <a:lnTo>
                  <a:pt x="95744" y="218441"/>
                </a:lnTo>
                <a:lnTo>
                  <a:pt x="97687" y="267113"/>
                </a:lnTo>
                <a:lnTo>
                  <a:pt x="98277" y="320022"/>
                </a:lnTo>
                <a:lnTo>
                  <a:pt x="97965" y="375757"/>
                </a:lnTo>
                <a:lnTo>
                  <a:pt x="95640" y="439724"/>
                </a:lnTo>
                <a:lnTo>
                  <a:pt x="91973" y="509180"/>
                </a:lnTo>
                <a:lnTo>
                  <a:pt x="87413" y="582295"/>
                </a:lnTo>
                <a:lnTo>
                  <a:pt x="83667" y="662083"/>
                </a:lnTo>
                <a:lnTo>
                  <a:pt x="80464" y="746319"/>
                </a:lnTo>
                <a:lnTo>
                  <a:pt x="77623" y="833521"/>
                </a:lnTo>
                <a:lnTo>
                  <a:pt x="75023" y="925522"/>
                </a:lnTo>
                <a:lnTo>
                  <a:pt x="72584" y="1020723"/>
                </a:lnTo>
                <a:lnTo>
                  <a:pt x="70254" y="1118057"/>
                </a:lnTo>
                <a:lnTo>
                  <a:pt x="69405" y="1218930"/>
                </a:lnTo>
                <a:lnTo>
                  <a:pt x="69545" y="1322161"/>
                </a:lnTo>
                <a:lnTo>
                  <a:pt x="70344" y="1426966"/>
                </a:lnTo>
                <a:lnTo>
                  <a:pt x="72287" y="1532819"/>
                </a:lnTo>
                <a:lnTo>
                  <a:pt x="74994" y="1639371"/>
                </a:lnTo>
                <a:lnTo>
                  <a:pt x="78210" y="1746389"/>
                </a:lnTo>
                <a:lnTo>
                  <a:pt x="78237" y="1854423"/>
                </a:lnTo>
                <a:lnTo>
                  <a:pt x="76138" y="1963134"/>
                </a:lnTo>
                <a:lnTo>
                  <a:pt x="72622" y="2072298"/>
                </a:lnTo>
                <a:lnTo>
                  <a:pt x="66751" y="2181763"/>
                </a:lnTo>
                <a:lnTo>
                  <a:pt x="59308" y="2291428"/>
                </a:lnTo>
                <a:lnTo>
                  <a:pt x="50818" y="2401227"/>
                </a:lnTo>
                <a:lnTo>
                  <a:pt x="42337" y="2504059"/>
                </a:lnTo>
                <a:lnTo>
                  <a:pt x="33860" y="2602248"/>
                </a:lnTo>
                <a:lnTo>
                  <a:pt x="25387" y="2697340"/>
                </a:lnTo>
                <a:lnTo>
                  <a:pt x="19033" y="2786135"/>
                </a:lnTo>
                <a:lnTo>
                  <a:pt x="14092" y="2870731"/>
                </a:lnTo>
                <a:lnTo>
                  <a:pt x="10092" y="2952530"/>
                </a:lnTo>
                <a:lnTo>
                  <a:pt x="6719" y="3024700"/>
                </a:lnTo>
                <a:lnTo>
                  <a:pt x="3765" y="3090453"/>
                </a:lnTo>
                <a:lnTo>
                  <a:pt x="1091" y="3151927"/>
                </a:lnTo>
                <a:lnTo>
                  <a:pt x="12" y="3197848"/>
                </a:lnTo>
                <a:lnTo>
                  <a:pt x="0" y="3233402"/>
                </a:lnTo>
                <a:lnTo>
                  <a:pt x="697" y="3262042"/>
                </a:lnTo>
                <a:lnTo>
                  <a:pt x="2091" y="33193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8" name="SMARTInkShape-Group483">
            <a:extLst>
              <a:ext uri="{FF2B5EF4-FFF2-40B4-BE49-F238E27FC236}">
                <a16:creationId xmlns:a16="http://schemas.microsoft.com/office/drawing/2014/main" xmlns="" id="{B460C6E7-A19E-4FB7-86E5-A6F224882149}"/>
              </a:ext>
            </a:extLst>
          </p:cNvPr>
          <p:cNvGrpSpPr/>
          <p:nvPr/>
        </p:nvGrpSpPr>
        <p:grpSpPr>
          <a:xfrm>
            <a:off x="6798465" y="4540102"/>
            <a:ext cx="1704186" cy="457349"/>
            <a:chOff x="6798465" y="4540102"/>
            <a:chExt cx="1704186" cy="457349"/>
          </a:xfrm>
        </p:grpSpPr>
        <p:sp>
          <p:nvSpPr>
            <p:cNvPr id="142" name="SMARTInkShape-2384">
              <a:extLst>
                <a:ext uri="{FF2B5EF4-FFF2-40B4-BE49-F238E27FC236}">
                  <a16:creationId xmlns:a16="http://schemas.microsoft.com/office/drawing/2014/main" xmlns="" id="{5CDA89FB-C191-4F69-85C4-CBE4D7F24D2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166100" y="4770765"/>
              <a:ext cx="336551" cy="226686"/>
            </a:xfrm>
            <a:custGeom>
              <a:avLst/>
              <a:gdLst/>
              <a:ahLst/>
              <a:cxnLst/>
              <a:rect l="0" t="0" r="0" b="0"/>
              <a:pathLst>
                <a:path w="336551" h="226686">
                  <a:moveTo>
                    <a:pt x="0" y="226685"/>
                  </a:moveTo>
                  <a:lnTo>
                    <a:pt x="0" y="226685"/>
                  </a:lnTo>
                  <a:lnTo>
                    <a:pt x="10113" y="223314"/>
                  </a:lnTo>
                  <a:lnTo>
                    <a:pt x="51522" y="187339"/>
                  </a:lnTo>
                  <a:lnTo>
                    <a:pt x="84645" y="144471"/>
                  </a:lnTo>
                  <a:lnTo>
                    <a:pt x="108881" y="107831"/>
                  </a:lnTo>
                  <a:lnTo>
                    <a:pt x="131647" y="71556"/>
                  </a:lnTo>
                  <a:lnTo>
                    <a:pt x="161627" y="25167"/>
                  </a:lnTo>
                  <a:lnTo>
                    <a:pt x="171126" y="12459"/>
                  </a:lnTo>
                  <a:lnTo>
                    <a:pt x="171234" y="11901"/>
                  </a:lnTo>
                  <a:lnTo>
                    <a:pt x="162633" y="46087"/>
                  </a:lnTo>
                  <a:lnTo>
                    <a:pt x="151669" y="89919"/>
                  </a:lnTo>
                  <a:lnTo>
                    <a:pt x="141364" y="134891"/>
                  </a:lnTo>
                  <a:lnTo>
                    <a:pt x="137606" y="169383"/>
                  </a:lnTo>
                  <a:lnTo>
                    <a:pt x="138304" y="177900"/>
                  </a:lnTo>
                  <a:lnTo>
                    <a:pt x="140886" y="183578"/>
                  </a:lnTo>
                  <a:lnTo>
                    <a:pt x="144724" y="187364"/>
                  </a:lnTo>
                  <a:lnTo>
                    <a:pt x="149399" y="189887"/>
                  </a:lnTo>
                  <a:lnTo>
                    <a:pt x="155338" y="188747"/>
                  </a:lnTo>
                  <a:lnTo>
                    <a:pt x="169463" y="179955"/>
                  </a:lnTo>
                  <a:lnTo>
                    <a:pt x="212372" y="133284"/>
                  </a:lnTo>
                  <a:lnTo>
                    <a:pt x="239261" y="95097"/>
                  </a:lnTo>
                  <a:lnTo>
                    <a:pt x="265794" y="57900"/>
                  </a:lnTo>
                  <a:lnTo>
                    <a:pt x="297005" y="16513"/>
                  </a:lnTo>
                  <a:lnTo>
                    <a:pt x="311427" y="958"/>
                  </a:lnTo>
                  <a:lnTo>
                    <a:pt x="313451" y="0"/>
                  </a:lnTo>
                  <a:lnTo>
                    <a:pt x="314095" y="2890"/>
                  </a:lnTo>
                  <a:lnTo>
                    <a:pt x="310059" y="38519"/>
                  </a:lnTo>
                  <a:lnTo>
                    <a:pt x="306357" y="85089"/>
                  </a:lnTo>
                  <a:lnTo>
                    <a:pt x="306904" y="119304"/>
                  </a:lnTo>
                  <a:lnTo>
                    <a:pt x="315850" y="164216"/>
                  </a:lnTo>
                  <a:lnTo>
                    <a:pt x="336550" y="207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385">
              <a:extLst>
                <a:ext uri="{FF2B5EF4-FFF2-40B4-BE49-F238E27FC236}">
                  <a16:creationId xmlns:a16="http://schemas.microsoft.com/office/drawing/2014/main" xmlns="" id="{70301B48-CDB4-40CC-9182-E3367B9C27D2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216068" y="4753749"/>
              <a:ext cx="93586" cy="186552"/>
            </a:xfrm>
            <a:custGeom>
              <a:avLst/>
              <a:gdLst/>
              <a:ahLst/>
              <a:cxnLst/>
              <a:rect l="0" t="0" r="0" b="0"/>
              <a:pathLst>
                <a:path w="93586" h="186552">
                  <a:moveTo>
                    <a:pt x="16582" y="65901"/>
                  </a:moveTo>
                  <a:lnTo>
                    <a:pt x="16582" y="65901"/>
                  </a:lnTo>
                  <a:lnTo>
                    <a:pt x="9265" y="65901"/>
                  </a:lnTo>
                  <a:lnTo>
                    <a:pt x="48124" y="65195"/>
                  </a:lnTo>
                  <a:lnTo>
                    <a:pt x="57881" y="62530"/>
                  </a:lnTo>
                  <a:lnTo>
                    <a:pt x="78050" y="50321"/>
                  </a:lnTo>
                  <a:lnTo>
                    <a:pt x="88116" y="37339"/>
                  </a:lnTo>
                  <a:lnTo>
                    <a:pt x="93530" y="22868"/>
                  </a:lnTo>
                  <a:lnTo>
                    <a:pt x="93585" y="9381"/>
                  </a:lnTo>
                  <a:lnTo>
                    <a:pt x="90495" y="4937"/>
                  </a:lnTo>
                  <a:lnTo>
                    <a:pt x="85613" y="1975"/>
                  </a:lnTo>
                  <a:lnTo>
                    <a:pt x="79536" y="0"/>
                  </a:lnTo>
                  <a:lnTo>
                    <a:pt x="61495" y="3450"/>
                  </a:lnTo>
                  <a:lnTo>
                    <a:pt x="50757" y="7334"/>
                  </a:lnTo>
                  <a:lnTo>
                    <a:pt x="31300" y="22938"/>
                  </a:lnTo>
                  <a:lnTo>
                    <a:pt x="14657" y="45395"/>
                  </a:lnTo>
                  <a:lnTo>
                    <a:pt x="2556" y="74191"/>
                  </a:lnTo>
                  <a:lnTo>
                    <a:pt x="0" y="102041"/>
                  </a:lnTo>
                  <a:lnTo>
                    <a:pt x="4273" y="127824"/>
                  </a:lnTo>
                  <a:lnTo>
                    <a:pt x="13228" y="151043"/>
                  </a:lnTo>
                  <a:lnTo>
                    <a:pt x="31790" y="167477"/>
                  </a:lnTo>
                  <a:lnTo>
                    <a:pt x="67382" y="186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386">
              <a:extLst>
                <a:ext uri="{FF2B5EF4-FFF2-40B4-BE49-F238E27FC236}">
                  <a16:creationId xmlns:a16="http://schemas.microsoft.com/office/drawing/2014/main" xmlns="" id="{9D030FDD-ED4F-4C11-A7ED-79C667D12608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319500" y="4796015"/>
              <a:ext cx="306851" cy="167970"/>
            </a:xfrm>
            <a:custGeom>
              <a:avLst/>
              <a:gdLst/>
              <a:ahLst/>
              <a:cxnLst/>
              <a:rect l="0" t="0" r="0" b="0"/>
              <a:pathLst>
                <a:path w="306851" h="167970">
                  <a:moveTo>
                    <a:pt x="110000" y="10935"/>
                  </a:moveTo>
                  <a:lnTo>
                    <a:pt x="110000" y="10935"/>
                  </a:lnTo>
                  <a:lnTo>
                    <a:pt x="99887" y="4193"/>
                  </a:lnTo>
                  <a:lnTo>
                    <a:pt x="80113" y="0"/>
                  </a:lnTo>
                  <a:lnTo>
                    <a:pt x="59752" y="2129"/>
                  </a:lnTo>
                  <a:lnTo>
                    <a:pt x="33571" y="20712"/>
                  </a:lnTo>
                  <a:lnTo>
                    <a:pt x="10213" y="55303"/>
                  </a:lnTo>
                  <a:lnTo>
                    <a:pt x="0" y="96832"/>
                  </a:lnTo>
                  <a:lnTo>
                    <a:pt x="3255" y="122019"/>
                  </a:lnTo>
                  <a:lnTo>
                    <a:pt x="16989" y="152269"/>
                  </a:lnTo>
                  <a:lnTo>
                    <a:pt x="22592" y="160191"/>
                  </a:lnTo>
                  <a:lnTo>
                    <a:pt x="29150" y="164766"/>
                  </a:lnTo>
                  <a:lnTo>
                    <a:pt x="43962" y="167969"/>
                  </a:lnTo>
                  <a:lnTo>
                    <a:pt x="51159" y="165014"/>
                  </a:lnTo>
                  <a:lnTo>
                    <a:pt x="64798" y="152322"/>
                  </a:lnTo>
                  <a:lnTo>
                    <a:pt x="90095" y="106701"/>
                  </a:lnTo>
                  <a:lnTo>
                    <a:pt x="110471" y="61611"/>
                  </a:lnTo>
                  <a:lnTo>
                    <a:pt x="114608" y="52761"/>
                  </a:lnTo>
                  <a:lnTo>
                    <a:pt x="111898" y="96941"/>
                  </a:lnTo>
                  <a:lnTo>
                    <a:pt x="123911" y="129550"/>
                  </a:lnTo>
                  <a:lnTo>
                    <a:pt x="127741" y="136578"/>
                  </a:lnTo>
                  <a:lnTo>
                    <a:pt x="132410" y="140558"/>
                  </a:lnTo>
                  <a:lnTo>
                    <a:pt x="137640" y="142506"/>
                  </a:lnTo>
                  <a:lnTo>
                    <a:pt x="143244" y="143099"/>
                  </a:lnTo>
                  <a:lnTo>
                    <a:pt x="148390" y="140672"/>
                  </a:lnTo>
                  <a:lnTo>
                    <a:pt x="157871" y="130450"/>
                  </a:lnTo>
                  <a:lnTo>
                    <a:pt x="174750" y="92163"/>
                  </a:lnTo>
                  <a:lnTo>
                    <a:pt x="187923" y="57415"/>
                  </a:lnTo>
                  <a:lnTo>
                    <a:pt x="189466" y="56033"/>
                  </a:lnTo>
                  <a:lnTo>
                    <a:pt x="190494" y="56523"/>
                  </a:lnTo>
                  <a:lnTo>
                    <a:pt x="195515" y="74189"/>
                  </a:lnTo>
                  <a:lnTo>
                    <a:pt x="200336" y="116205"/>
                  </a:lnTo>
                  <a:lnTo>
                    <a:pt x="204279" y="133643"/>
                  </a:lnTo>
                  <a:lnTo>
                    <a:pt x="201591" y="126550"/>
                  </a:lnTo>
                  <a:lnTo>
                    <a:pt x="203069" y="104301"/>
                  </a:lnTo>
                  <a:lnTo>
                    <a:pt x="211345" y="68624"/>
                  </a:lnTo>
                  <a:lnTo>
                    <a:pt x="226107" y="33516"/>
                  </a:lnTo>
                  <a:lnTo>
                    <a:pt x="243885" y="10883"/>
                  </a:lnTo>
                  <a:lnTo>
                    <a:pt x="250057" y="8079"/>
                  </a:lnTo>
                  <a:lnTo>
                    <a:pt x="256287" y="7620"/>
                  </a:lnTo>
                  <a:lnTo>
                    <a:pt x="262558" y="8725"/>
                  </a:lnTo>
                  <a:lnTo>
                    <a:pt x="268150" y="12989"/>
                  </a:lnTo>
                  <a:lnTo>
                    <a:pt x="278126" y="27135"/>
                  </a:lnTo>
                  <a:lnTo>
                    <a:pt x="291675" y="61675"/>
                  </a:lnTo>
                  <a:lnTo>
                    <a:pt x="301256" y="103188"/>
                  </a:lnTo>
                  <a:lnTo>
                    <a:pt x="305745" y="147795"/>
                  </a:lnTo>
                  <a:lnTo>
                    <a:pt x="306850" y="163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387">
              <a:extLst>
                <a:ext uri="{FF2B5EF4-FFF2-40B4-BE49-F238E27FC236}">
                  <a16:creationId xmlns:a16="http://schemas.microsoft.com/office/drawing/2014/main" xmlns="" id="{324A8B55-5884-4A11-BF62-8B25D0C57C48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798465" y="4540102"/>
              <a:ext cx="326236" cy="411290"/>
            </a:xfrm>
            <a:custGeom>
              <a:avLst/>
              <a:gdLst/>
              <a:ahLst/>
              <a:cxnLst/>
              <a:rect l="0" t="0" r="0" b="0"/>
              <a:pathLst>
                <a:path w="326236" h="411290">
                  <a:moveTo>
                    <a:pt x="59535" y="152548"/>
                  </a:moveTo>
                  <a:lnTo>
                    <a:pt x="59535" y="152548"/>
                  </a:lnTo>
                  <a:lnTo>
                    <a:pt x="62679" y="198687"/>
                  </a:lnTo>
                  <a:lnTo>
                    <a:pt x="60933" y="229498"/>
                  </a:lnTo>
                  <a:lnTo>
                    <a:pt x="60156" y="266711"/>
                  </a:lnTo>
                  <a:lnTo>
                    <a:pt x="54166" y="304887"/>
                  </a:lnTo>
                  <a:lnTo>
                    <a:pt x="44449" y="341610"/>
                  </a:lnTo>
                  <a:lnTo>
                    <a:pt x="27783" y="386523"/>
                  </a:lnTo>
                  <a:lnTo>
                    <a:pt x="18141" y="403763"/>
                  </a:lnTo>
                  <a:lnTo>
                    <a:pt x="14301" y="408219"/>
                  </a:lnTo>
                  <a:lnTo>
                    <a:pt x="11033" y="410484"/>
                  </a:lnTo>
                  <a:lnTo>
                    <a:pt x="8151" y="411289"/>
                  </a:lnTo>
                  <a:lnTo>
                    <a:pt x="5523" y="407591"/>
                  </a:lnTo>
                  <a:lnTo>
                    <a:pt x="722" y="392195"/>
                  </a:lnTo>
                  <a:lnTo>
                    <a:pt x="0" y="354308"/>
                  </a:lnTo>
                  <a:lnTo>
                    <a:pt x="794" y="329388"/>
                  </a:lnTo>
                  <a:lnTo>
                    <a:pt x="2030" y="298663"/>
                  </a:lnTo>
                  <a:lnTo>
                    <a:pt x="3559" y="264069"/>
                  </a:lnTo>
                  <a:lnTo>
                    <a:pt x="5284" y="226895"/>
                  </a:lnTo>
                  <a:lnTo>
                    <a:pt x="8551" y="192236"/>
                  </a:lnTo>
                  <a:lnTo>
                    <a:pt x="12846" y="159251"/>
                  </a:lnTo>
                  <a:lnTo>
                    <a:pt x="17826" y="127383"/>
                  </a:lnTo>
                  <a:lnTo>
                    <a:pt x="27121" y="82568"/>
                  </a:lnTo>
                  <a:lnTo>
                    <a:pt x="36662" y="53007"/>
                  </a:lnTo>
                  <a:lnTo>
                    <a:pt x="47958" y="35165"/>
                  </a:lnTo>
                  <a:lnTo>
                    <a:pt x="53228" y="31254"/>
                  </a:lnTo>
                  <a:lnTo>
                    <a:pt x="58152" y="30057"/>
                  </a:lnTo>
                  <a:lnTo>
                    <a:pt x="62846" y="30671"/>
                  </a:lnTo>
                  <a:lnTo>
                    <a:pt x="75588" y="44523"/>
                  </a:lnTo>
                  <a:lnTo>
                    <a:pt x="96747" y="81971"/>
                  </a:lnTo>
                  <a:lnTo>
                    <a:pt x="116421" y="123169"/>
                  </a:lnTo>
                  <a:lnTo>
                    <a:pt x="122859" y="135079"/>
                  </a:lnTo>
                  <a:lnTo>
                    <a:pt x="129268" y="142313"/>
                  </a:lnTo>
                  <a:lnTo>
                    <a:pt x="135656" y="146430"/>
                  </a:lnTo>
                  <a:lnTo>
                    <a:pt x="142032" y="148469"/>
                  </a:lnTo>
                  <a:lnTo>
                    <a:pt x="149106" y="147006"/>
                  </a:lnTo>
                  <a:lnTo>
                    <a:pt x="164491" y="137855"/>
                  </a:lnTo>
                  <a:lnTo>
                    <a:pt x="192390" y="96610"/>
                  </a:lnTo>
                  <a:lnTo>
                    <a:pt x="212655" y="61365"/>
                  </a:lnTo>
                  <a:lnTo>
                    <a:pt x="240136" y="17110"/>
                  </a:lnTo>
                  <a:lnTo>
                    <a:pt x="247668" y="7223"/>
                  </a:lnTo>
                  <a:lnTo>
                    <a:pt x="254102" y="2042"/>
                  </a:lnTo>
                  <a:lnTo>
                    <a:pt x="259802" y="0"/>
                  </a:lnTo>
                  <a:lnTo>
                    <a:pt x="265013" y="49"/>
                  </a:lnTo>
                  <a:lnTo>
                    <a:pt x="268487" y="5021"/>
                  </a:lnTo>
                  <a:lnTo>
                    <a:pt x="274082" y="38437"/>
                  </a:lnTo>
                  <a:lnTo>
                    <a:pt x="277891" y="75491"/>
                  </a:lnTo>
                  <a:lnTo>
                    <a:pt x="283817" y="121593"/>
                  </a:lnTo>
                  <a:lnTo>
                    <a:pt x="287372" y="146728"/>
                  </a:lnTo>
                  <a:lnTo>
                    <a:pt x="291154" y="171951"/>
                  </a:lnTo>
                  <a:lnTo>
                    <a:pt x="295087" y="197233"/>
                  </a:lnTo>
                  <a:lnTo>
                    <a:pt x="299119" y="222555"/>
                  </a:lnTo>
                  <a:lnTo>
                    <a:pt x="302513" y="247197"/>
                  </a:lnTo>
                  <a:lnTo>
                    <a:pt x="305481" y="271386"/>
                  </a:lnTo>
                  <a:lnTo>
                    <a:pt x="311366" y="316843"/>
                  </a:lnTo>
                  <a:lnTo>
                    <a:pt x="318686" y="355861"/>
                  </a:lnTo>
                  <a:lnTo>
                    <a:pt x="326235" y="393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388">
              <a:extLst>
                <a:ext uri="{FF2B5EF4-FFF2-40B4-BE49-F238E27FC236}">
                  <a16:creationId xmlns:a16="http://schemas.microsoft.com/office/drawing/2014/main" xmlns="" id="{40FA1D04-7DA0-41E1-A972-7BACC9428CF6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853130" y="4921250"/>
              <a:ext cx="205021" cy="17531"/>
            </a:xfrm>
            <a:custGeom>
              <a:avLst/>
              <a:gdLst/>
              <a:ahLst/>
              <a:cxnLst/>
              <a:rect l="0" t="0" r="0" b="0"/>
              <a:pathLst>
                <a:path w="205021" h="17531">
                  <a:moveTo>
                    <a:pt x="8170" y="0"/>
                  </a:moveTo>
                  <a:lnTo>
                    <a:pt x="8170" y="0"/>
                  </a:lnTo>
                  <a:lnTo>
                    <a:pt x="1428" y="3371"/>
                  </a:lnTo>
                  <a:lnTo>
                    <a:pt x="148" y="5069"/>
                  </a:lnTo>
                  <a:lnTo>
                    <a:pt x="0" y="6907"/>
                  </a:lnTo>
                  <a:lnTo>
                    <a:pt x="607" y="8839"/>
                  </a:lnTo>
                  <a:lnTo>
                    <a:pt x="25057" y="14927"/>
                  </a:lnTo>
                  <a:lnTo>
                    <a:pt x="59420" y="17218"/>
                  </a:lnTo>
                  <a:lnTo>
                    <a:pt x="103620" y="17530"/>
                  </a:lnTo>
                  <a:lnTo>
                    <a:pt x="128248" y="16625"/>
                  </a:lnTo>
                  <a:lnTo>
                    <a:pt x="170899" y="14444"/>
                  </a:lnTo>
                  <a:lnTo>
                    <a:pt x="20502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389">
              <a:extLst>
                <a:ext uri="{FF2B5EF4-FFF2-40B4-BE49-F238E27FC236}">
                  <a16:creationId xmlns:a16="http://schemas.microsoft.com/office/drawing/2014/main" xmlns="" id="{389A114C-DFC6-411F-8738-F92074A7A218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838591" y="4841392"/>
              <a:ext cx="137010" cy="12443"/>
            </a:xfrm>
            <a:custGeom>
              <a:avLst/>
              <a:gdLst/>
              <a:ahLst/>
              <a:cxnLst/>
              <a:rect l="0" t="0" r="0" b="0"/>
              <a:pathLst>
                <a:path w="137010" h="12443">
                  <a:moveTo>
                    <a:pt x="3659" y="3658"/>
                  </a:moveTo>
                  <a:lnTo>
                    <a:pt x="3659" y="3658"/>
                  </a:lnTo>
                  <a:lnTo>
                    <a:pt x="0" y="0"/>
                  </a:lnTo>
                  <a:lnTo>
                    <a:pt x="1563" y="1561"/>
                  </a:lnTo>
                  <a:lnTo>
                    <a:pt x="43474" y="6845"/>
                  </a:lnTo>
                  <a:lnTo>
                    <a:pt x="80367" y="12442"/>
                  </a:lnTo>
                  <a:lnTo>
                    <a:pt x="137009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484">
            <a:extLst>
              <a:ext uri="{FF2B5EF4-FFF2-40B4-BE49-F238E27FC236}">
                <a16:creationId xmlns:a16="http://schemas.microsoft.com/office/drawing/2014/main" xmlns="" id="{4CF26BAF-D58C-4E31-86C3-F93F8590AD59}"/>
              </a:ext>
            </a:extLst>
          </p:cNvPr>
          <p:cNvGrpSpPr/>
          <p:nvPr/>
        </p:nvGrpSpPr>
        <p:grpSpPr>
          <a:xfrm>
            <a:off x="6915150" y="5505651"/>
            <a:ext cx="533401" cy="394120"/>
            <a:chOff x="6915150" y="5505651"/>
            <a:chExt cx="533401" cy="394120"/>
          </a:xfrm>
        </p:grpSpPr>
        <p:sp>
          <p:nvSpPr>
            <p:cNvPr id="149" name="SMARTInkShape-2390">
              <a:extLst>
                <a:ext uri="{FF2B5EF4-FFF2-40B4-BE49-F238E27FC236}">
                  <a16:creationId xmlns:a16="http://schemas.microsoft.com/office/drawing/2014/main" xmlns="" id="{4C6D8872-AB58-42FF-9FF0-454E7757D51F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915150" y="5505651"/>
              <a:ext cx="209551" cy="350584"/>
            </a:xfrm>
            <a:custGeom>
              <a:avLst/>
              <a:gdLst/>
              <a:ahLst/>
              <a:cxnLst/>
              <a:rect l="0" t="0" r="0" b="0"/>
              <a:pathLst>
                <a:path w="209551" h="350584">
                  <a:moveTo>
                    <a:pt x="0" y="25199"/>
                  </a:moveTo>
                  <a:lnTo>
                    <a:pt x="0" y="25199"/>
                  </a:lnTo>
                  <a:lnTo>
                    <a:pt x="0" y="10894"/>
                  </a:lnTo>
                  <a:lnTo>
                    <a:pt x="705" y="10723"/>
                  </a:lnTo>
                  <a:lnTo>
                    <a:pt x="3370" y="14296"/>
                  </a:lnTo>
                  <a:lnTo>
                    <a:pt x="12209" y="47838"/>
                  </a:lnTo>
                  <a:lnTo>
                    <a:pt x="21654" y="91705"/>
                  </a:lnTo>
                  <a:lnTo>
                    <a:pt x="27136" y="118220"/>
                  </a:lnTo>
                  <a:lnTo>
                    <a:pt x="32202" y="147185"/>
                  </a:lnTo>
                  <a:lnTo>
                    <a:pt x="36990" y="177784"/>
                  </a:lnTo>
                  <a:lnTo>
                    <a:pt x="41593" y="209472"/>
                  </a:lnTo>
                  <a:lnTo>
                    <a:pt x="46073" y="237653"/>
                  </a:lnTo>
                  <a:lnTo>
                    <a:pt x="50471" y="263497"/>
                  </a:lnTo>
                  <a:lnTo>
                    <a:pt x="59120" y="306792"/>
                  </a:lnTo>
                  <a:lnTo>
                    <a:pt x="71217" y="343505"/>
                  </a:lnTo>
                  <a:lnTo>
                    <a:pt x="74289" y="348175"/>
                  </a:lnTo>
                  <a:lnTo>
                    <a:pt x="77043" y="350583"/>
                  </a:lnTo>
                  <a:lnTo>
                    <a:pt x="87629" y="334444"/>
                  </a:lnTo>
                  <a:lnTo>
                    <a:pt x="103152" y="296697"/>
                  </a:lnTo>
                  <a:lnTo>
                    <a:pt x="113218" y="266875"/>
                  </a:lnTo>
                  <a:lnTo>
                    <a:pt x="124162" y="232883"/>
                  </a:lnTo>
                  <a:lnTo>
                    <a:pt x="134986" y="196111"/>
                  </a:lnTo>
                  <a:lnTo>
                    <a:pt x="145728" y="157485"/>
                  </a:lnTo>
                  <a:lnTo>
                    <a:pt x="156419" y="117622"/>
                  </a:lnTo>
                  <a:lnTo>
                    <a:pt x="165663" y="85403"/>
                  </a:lnTo>
                  <a:lnTo>
                    <a:pt x="173942" y="58280"/>
                  </a:lnTo>
                  <a:lnTo>
                    <a:pt x="186668" y="18735"/>
                  </a:lnTo>
                  <a:lnTo>
                    <a:pt x="192325" y="1159"/>
                  </a:lnTo>
                  <a:lnTo>
                    <a:pt x="195244" y="0"/>
                  </a:lnTo>
                  <a:lnTo>
                    <a:pt x="198602" y="2755"/>
                  </a:lnTo>
                  <a:lnTo>
                    <a:pt x="209550" y="18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391">
              <a:extLst>
                <a:ext uri="{FF2B5EF4-FFF2-40B4-BE49-F238E27FC236}">
                  <a16:creationId xmlns:a16="http://schemas.microsoft.com/office/drawing/2014/main" xmlns="" id="{4C679196-FFFD-4EA2-BF60-CFC84A68AA41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289800" y="5708650"/>
              <a:ext cx="158751" cy="191121"/>
            </a:xfrm>
            <a:custGeom>
              <a:avLst/>
              <a:gdLst/>
              <a:ahLst/>
              <a:cxnLst/>
              <a:rect l="0" t="0" r="0" b="0"/>
              <a:pathLst>
                <a:path w="158751" h="191121">
                  <a:moveTo>
                    <a:pt x="0" y="31750"/>
                  </a:moveTo>
                  <a:lnTo>
                    <a:pt x="0" y="31750"/>
                  </a:lnTo>
                  <a:lnTo>
                    <a:pt x="29886" y="73845"/>
                  </a:lnTo>
                  <a:lnTo>
                    <a:pt x="54666" y="121439"/>
                  </a:lnTo>
                  <a:lnTo>
                    <a:pt x="60177" y="157573"/>
                  </a:lnTo>
                  <a:lnTo>
                    <a:pt x="58965" y="177512"/>
                  </a:lnTo>
                  <a:lnTo>
                    <a:pt x="56244" y="183958"/>
                  </a:lnTo>
                  <a:lnTo>
                    <a:pt x="52312" y="188255"/>
                  </a:lnTo>
                  <a:lnTo>
                    <a:pt x="47575" y="191120"/>
                  </a:lnTo>
                  <a:lnTo>
                    <a:pt x="43006" y="190914"/>
                  </a:lnTo>
                  <a:lnTo>
                    <a:pt x="34165" y="185039"/>
                  </a:lnTo>
                  <a:lnTo>
                    <a:pt x="24626" y="156348"/>
                  </a:lnTo>
                  <a:lnTo>
                    <a:pt x="27172" y="124757"/>
                  </a:lnTo>
                  <a:lnTo>
                    <a:pt x="30814" y="106455"/>
                  </a:lnTo>
                  <a:lnTo>
                    <a:pt x="49914" y="72949"/>
                  </a:lnTo>
                  <a:lnTo>
                    <a:pt x="79334" y="43711"/>
                  </a:lnTo>
                  <a:lnTo>
                    <a:pt x="118280" y="21308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392">
              <a:extLst>
                <a:ext uri="{FF2B5EF4-FFF2-40B4-BE49-F238E27FC236}">
                  <a16:creationId xmlns:a16="http://schemas.microsoft.com/office/drawing/2014/main" xmlns="" id="{78411572-21C1-484C-9CFA-FC4DEB940647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098761" y="5713083"/>
              <a:ext cx="133890" cy="155961"/>
            </a:xfrm>
            <a:custGeom>
              <a:avLst/>
              <a:gdLst/>
              <a:ahLst/>
              <a:cxnLst/>
              <a:rect l="0" t="0" r="0" b="0"/>
              <a:pathLst>
                <a:path w="133890" h="155961">
                  <a:moveTo>
                    <a:pt x="102139" y="71767"/>
                  </a:moveTo>
                  <a:lnTo>
                    <a:pt x="102139" y="71767"/>
                  </a:lnTo>
                  <a:lnTo>
                    <a:pt x="95231" y="32204"/>
                  </a:lnTo>
                  <a:lnTo>
                    <a:pt x="93300" y="22108"/>
                  </a:lnTo>
                  <a:lnTo>
                    <a:pt x="88485" y="13967"/>
                  </a:lnTo>
                  <a:lnTo>
                    <a:pt x="73728" y="1158"/>
                  </a:lnTo>
                  <a:lnTo>
                    <a:pt x="64854" y="0"/>
                  </a:lnTo>
                  <a:lnTo>
                    <a:pt x="45587" y="6239"/>
                  </a:lnTo>
                  <a:lnTo>
                    <a:pt x="27146" y="25945"/>
                  </a:lnTo>
                  <a:lnTo>
                    <a:pt x="11658" y="54223"/>
                  </a:lnTo>
                  <a:lnTo>
                    <a:pt x="2424" y="87959"/>
                  </a:lnTo>
                  <a:lnTo>
                    <a:pt x="0" y="129168"/>
                  </a:lnTo>
                  <a:lnTo>
                    <a:pt x="5943" y="146902"/>
                  </a:lnTo>
                  <a:lnTo>
                    <a:pt x="10493" y="153607"/>
                  </a:lnTo>
                  <a:lnTo>
                    <a:pt x="16347" y="155960"/>
                  </a:lnTo>
                  <a:lnTo>
                    <a:pt x="23072" y="155413"/>
                  </a:lnTo>
                  <a:lnTo>
                    <a:pt x="30377" y="152930"/>
                  </a:lnTo>
                  <a:lnTo>
                    <a:pt x="46021" y="137003"/>
                  </a:lnTo>
                  <a:lnTo>
                    <a:pt x="75689" y="93277"/>
                  </a:lnTo>
                  <a:lnTo>
                    <a:pt x="92107" y="74770"/>
                  </a:lnTo>
                  <a:lnTo>
                    <a:pt x="96156" y="73768"/>
                  </a:lnTo>
                  <a:lnTo>
                    <a:pt x="99562" y="75218"/>
                  </a:lnTo>
                  <a:lnTo>
                    <a:pt x="105932" y="83885"/>
                  </a:lnTo>
                  <a:lnTo>
                    <a:pt x="133889" y="135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485">
            <a:extLst>
              <a:ext uri="{FF2B5EF4-FFF2-40B4-BE49-F238E27FC236}">
                <a16:creationId xmlns:a16="http://schemas.microsoft.com/office/drawing/2014/main" xmlns="" id="{06794B56-1CF6-4EB6-8305-FA959B1D9A74}"/>
              </a:ext>
            </a:extLst>
          </p:cNvPr>
          <p:cNvGrpSpPr/>
          <p:nvPr/>
        </p:nvGrpSpPr>
        <p:grpSpPr>
          <a:xfrm>
            <a:off x="7711879" y="5778500"/>
            <a:ext cx="206572" cy="98003"/>
            <a:chOff x="7711879" y="5778500"/>
            <a:chExt cx="206572" cy="98003"/>
          </a:xfrm>
        </p:grpSpPr>
        <p:sp>
          <p:nvSpPr>
            <p:cNvPr id="153" name="SMARTInkShape-2393">
              <a:extLst>
                <a:ext uri="{FF2B5EF4-FFF2-40B4-BE49-F238E27FC236}">
                  <a16:creationId xmlns:a16="http://schemas.microsoft.com/office/drawing/2014/main" xmlns="" id="{6FC30880-478C-47E4-9D82-4005AB57BA3E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734300" y="5778500"/>
              <a:ext cx="146051" cy="6351"/>
            </a:xfrm>
            <a:custGeom>
              <a:avLst/>
              <a:gdLst/>
              <a:ahLst/>
              <a:cxnLst/>
              <a:rect l="0" t="0" r="0" b="0"/>
              <a:pathLst>
                <a:path w="146051" h="6351">
                  <a:moveTo>
                    <a:pt x="0" y="6350"/>
                  </a:moveTo>
                  <a:lnTo>
                    <a:pt x="0" y="6350"/>
                  </a:lnTo>
                  <a:lnTo>
                    <a:pt x="47009" y="1986"/>
                  </a:lnTo>
                  <a:lnTo>
                    <a:pt x="88168" y="588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394">
              <a:extLst>
                <a:ext uri="{FF2B5EF4-FFF2-40B4-BE49-F238E27FC236}">
                  <a16:creationId xmlns:a16="http://schemas.microsoft.com/office/drawing/2014/main" xmlns="" id="{BA2798EC-EFB1-4EB9-AD8D-FA1780D64695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711879" y="5867400"/>
              <a:ext cx="206572" cy="9103"/>
            </a:xfrm>
            <a:custGeom>
              <a:avLst/>
              <a:gdLst/>
              <a:ahLst/>
              <a:cxnLst/>
              <a:rect l="0" t="0" r="0" b="0"/>
              <a:pathLst>
                <a:path w="206572" h="9103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535" y="5070"/>
                  </a:lnTo>
                  <a:lnTo>
                    <a:pt x="14759" y="8839"/>
                  </a:lnTo>
                  <a:lnTo>
                    <a:pt x="45121" y="9102"/>
                  </a:lnTo>
                  <a:lnTo>
                    <a:pt x="89660" y="6867"/>
                  </a:lnTo>
                  <a:lnTo>
                    <a:pt x="117341" y="5285"/>
                  </a:lnTo>
                  <a:lnTo>
                    <a:pt x="147084" y="3523"/>
                  </a:lnTo>
                  <a:lnTo>
                    <a:pt x="206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486">
            <a:extLst>
              <a:ext uri="{FF2B5EF4-FFF2-40B4-BE49-F238E27FC236}">
                <a16:creationId xmlns:a16="http://schemas.microsoft.com/office/drawing/2014/main" xmlns="" id="{926278DF-2159-4961-BCCA-21AAF1A9422D}"/>
              </a:ext>
            </a:extLst>
          </p:cNvPr>
          <p:cNvGrpSpPr/>
          <p:nvPr/>
        </p:nvGrpSpPr>
        <p:grpSpPr>
          <a:xfrm>
            <a:off x="8144237" y="5646817"/>
            <a:ext cx="599714" cy="277170"/>
            <a:chOff x="8144237" y="5646817"/>
            <a:chExt cx="599714" cy="277170"/>
          </a:xfrm>
        </p:grpSpPr>
        <p:sp>
          <p:nvSpPr>
            <p:cNvPr id="156" name="SMARTInkShape-2395">
              <a:extLst>
                <a:ext uri="{FF2B5EF4-FFF2-40B4-BE49-F238E27FC236}">
                  <a16:creationId xmlns:a16="http://schemas.microsoft.com/office/drawing/2014/main" xmlns="" id="{E22427F9-9D71-4DCC-98E1-FC9FFF42248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144237" y="5792155"/>
              <a:ext cx="320314" cy="131832"/>
            </a:xfrm>
            <a:custGeom>
              <a:avLst/>
              <a:gdLst/>
              <a:ahLst/>
              <a:cxnLst/>
              <a:rect l="0" t="0" r="0" b="0"/>
              <a:pathLst>
                <a:path w="320314" h="131832">
                  <a:moveTo>
                    <a:pt x="79013" y="30795"/>
                  </a:moveTo>
                  <a:lnTo>
                    <a:pt x="79013" y="30795"/>
                  </a:lnTo>
                  <a:lnTo>
                    <a:pt x="96689" y="51843"/>
                  </a:lnTo>
                  <a:lnTo>
                    <a:pt x="97852" y="58938"/>
                  </a:lnTo>
                  <a:lnTo>
                    <a:pt x="95383" y="76229"/>
                  </a:lnTo>
                  <a:lnTo>
                    <a:pt x="82686" y="105797"/>
                  </a:lnTo>
                  <a:lnTo>
                    <a:pt x="67711" y="120809"/>
                  </a:lnTo>
                  <a:lnTo>
                    <a:pt x="58778" y="126788"/>
                  </a:lnTo>
                  <a:lnTo>
                    <a:pt x="39445" y="131549"/>
                  </a:lnTo>
                  <a:lnTo>
                    <a:pt x="29351" y="131831"/>
                  </a:lnTo>
                  <a:lnTo>
                    <a:pt x="21210" y="129903"/>
                  </a:lnTo>
                  <a:lnTo>
                    <a:pt x="8403" y="122115"/>
                  </a:lnTo>
                  <a:lnTo>
                    <a:pt x="4422" y="115663"/>
                  </a:lnTo>
                  <a:lnTo>
                    <a:pt x="0" y="99088"/>
                  </a:lnTo>
                  <a:lnTo>
                    <a:pt x="5561" y="78080"/>
                  </a:lnTo>
                  <a:lnTo>
                    <a:pt x="28322" y="42454"/>
                  </a:lnTo>
                  <a:lnTo>
                    <a:pt x="38869" y="30100"/>
                  </a:lnTo>
                  <a:lnTo>
                    <a:pt x="67521" y="12612"/>
                  </a:lnTo>
                  <a:lnTo>
                    <a:pt x="102127" y="2253"/>
                  </a:lnTo>
                  <a:lnTo>
                    <a:pt x="141027" y="0"/>
                  </a:lnTo>
                  <a:lnTo>
                    <a:pt x="179953" y="5114"/>
                  </a:lnTo>
                  <a:lnTo>
                    <a:pt x="217713" y="13736"/>
                  </a:lnTo>
                  <a:lnTo>
                    <a:pt x="253311" y="22273"/>
                  </a:lnTo>
                  <a:lnTo>
                    <a:pt x="294973" y="31641"/>
                  </a:lnTo>
                  <a:lnTo>
                    <a:pt x="320313" y="37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396">
              <a:extLst>
                <a:ext uri="{FF2B5EF4-FFF2-40B4-BE49-F238E27FC236}">
                  <a16:creationId xmlns:a16="http://schemas.microsoft.com/office/drawing/2014/main" xmlns="" id="{C435937C-D29B-40E9-96D3-BE1E4DC1AA25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521700" y="5646817"/>
              <a:ext cx="222251" cy="144384"/>
            </a:xfrm>
            <a:custGeom>
              <a:avLst/>
              <a:gdLst/>
              <a:ahLst/>
              <a:cxnLst/>
              <a:rect l="0" t="0" r="0" b="0"/>
              <a:pathLst>
                <a:path w="222251" h="144384">
                  <a:moveTo>
                    <a:pt x="0" y="23733"/>
                  </a:moveTo>
                  <a:lnTo>
                    <a:pt x="0" y="23733"/>
                  </a:lnTo>
                  <a:lnTo>
                    <a:pt x="15914" y="9935"/>
                  </a:lnTo>
                  <a:lnTo>
                    <a:pt x="43506" y="0"/>
                  </a:lnTo>
                  <a:lnTo>
                    <a:pt x="62123" y="2198"/>
                  </a:lnTo>
                  <a:lnTo>
                    <a:pt x="82142" y="10689"/>
                  </a:lnTo>
                  <a:lnTo>
                    <a:pt x="86511" y="15037"/>
                  </a:lnTo>
                  <a:lnTo>
                    <a:pt x="91367" y="25512"/>
                  </a:lnTo>
                  <a:lnTo>
                    <a:pt x="90544" y="31975"/>
                  </a:lnTo>
                  <a:lnTo>
                    <a:pt x="83986" y="46681"/>
                  </a:lnTo>
                  <a:lnTo>
                    <a:pt x="57121" y="85586"/>
                  </a:lnTo>
                  <a:lnTo>
                    <a:pt x="52049" y="108937"/>
                  </a:lnTo>
                  <a:lnTo>
                    <a:pt x="53749" y="113697"/>
                  </a:lnTo>
                  <a:lnTo>
                    <a:pt x="61282" y="122748"/>
                  </a:lnTo>
                  <a:lnTo>
                    <a:pt x="77331" y="127712"/>
                  </a:lnTo>
                  <a:lnTo>
                    <a:pt x="113929" y="132388"/>
                  </a:lnTo>
                  <a:lnTo>
                    <a:pt x="145885" y="136229"/>
                  </a:lnTo>
                  <a:lnTo>
                    <a:pt x="183606" y="140289"/>
                  </a:lnTo>
                  <a:lnTo>
                    <a:pt x="222250" y="144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487">
            <a:extLst>
              <a:ext uri="{FF2B5EF4-FFF2-40B4-BE49-F238E27FC236}">
                <a16:creationId xmlns:a16="http://schemas.microsoft.com/office/drawing/2014/main" xmlns="" id="{7D9D7187-B337-46BC-A100-2EA39F555971}"/>
              </a:ext>
            </a:extLst>
          </p:cNvPr>
          <p:cNvGrpSpPr/>
          <p:nvPr/>
        </p:nvGrpSpPr>
        <p:grpSpPr>
          <a:xfrm>
            <a:off x="2652479" y="4462384"/>
            <a:ext cx="611422" cy="503317"/>
            <a:chOff x="2652479" y="4462384"/>
            <a:chExt cx="611422" cy="503317"/>
          </a:xfrm>
        </p:grpSpPr>
        <p:sp>
          <p:nvSpPr>
            <p:cNvPr id="159" name="SMARTInkShape-2397">
              <a:extLst>
                <a:ext uri="{FF2B5EF4-FFF2-40B4-BE49-F238E27FC236}">
                  <a16:creationId xmlns:a16="http://schemas.microsoft.com/office/drawing/2014/main" xmlns="" id="{F51B9D5B-FCE2-4D1E-9CD5-AA3717B149D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692400" y="4587392"/>
              <a:ext cx="196851" cy="264527"/>
            </a:xfrm>
            <a:custGeom>
              <a:avLst/>
              <a:gdLst/>
              <a:ahLst/>
              <a:cxnLst/>
              <a:rect l="0" t="0" r="0" b="0"/>
              <a:pathLst>
                <a:path w="196851" h="264527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2117" y="0"/>
                  </a:lnTo>
                  <a:lnTo>
                    <a:pt x="10113" y="1562"/>
                  </a:lnTo>
                  <a:lnTo>
                    <a:pt x="26515" y="9779"/>
                  </a:lnTo>
                  <a:lnTo>
                    <a:pt x="51522" y="41377"/>
                  </a:lnTo>
                  <a:lnTo>
                    <a:pt x="71112" y="76395"/>
                  </a:lnTo>
                  <a:lnTo>
                    <a:pt x="91577" y="116419"/>
                  </a:lnTo>
                  <a:lnTo>
                    <a:pt x="112432" y="155374"/>
                  </a:lnTo>
                  <a:lnTo>
                    <a:pt x="133461" y="191972"/>
                  </a:lnTo>
                  <a:lnTo>
                    <a:pt x="161370" y="236784"/>
                  </a:lnTo>
                  <a:lnTo>
                    <a:pt x="179282" y="260410"/>
                  </a:lnTo>
                  <a:lnTo>
                    <a:pt x="183021" y="263726"/>
                  </a:lnTo>
                  <a:lnTo>
                    <a:pt x="186220" y="264526"/>
                  </a:lnTo>
                  <a:lnTo>
                    <a:pt x="189058" y="263648"/>
                  </a:lnTo>
                  <a:lnTo>
                    <a:pt x="196850" y="257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398">
              <a:extLst>
                <a:ext uri="{FF2B5EF4-FFF2-40B4-BE49-F238E27FC236}">
                  <a16:creationId xmlns:a16="http://schemas.microsoft.com/office/drawing/2014/main" xmlns="" id="{E4DC7FC1-3DAA-45DD-941C-19D7121F3D5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128774" y="4819650"/>
              <a:ext cx="135127" cy="6089"/>
            </a:xfrm>
            <a:custGeom>
              <a:avLst/>
              <a:gdLst/>
              <a:ahLst/>
              <a:cxnLst/>
              <a:rect l="0" t="0" r="0" b="0"/>
              <a:pathLst>
                <a:path w="135127" h="6089">
                  <a:moveTo>
                    <a:pt x="14476" y="0"/>
                  </a:moveTo>
                  <a:lnTo>
                    <a:pt x="14476" y="0"/>
                  </a:lnTo>
                  <a:lnTo>
                    <a:pt x="7734" y="0"/>
                  </a:lnTo>
                  <a:lnTo>
                    <a:pt x="2543" y="1881"/>
                  </a:lnTo>
                  <a:lnTo>
                    <a:pt x="171" y="3371"/>
                  </a:lnTo>
                  <a:lnTo>
                    <a:pt x="0" y="4364"/>
                  </a:lnTo>
                  <a:lnTo>
                    <a:pt x="1298" y="5026"/>
                  </a:lnTo>
                  <a:lnTo>
                    <a:pt x="23632" y="6088"/>
                  </a:lnTo>
                  <a:lnTo>
                    <a:pt x="62031" y="2901"/>
                  </a:lnTo>
                  <a:lnTo>
                    <a:pt x="105786" y="859"/>
                  </a:lnTo>
                  <a:lnTo>
                    <a:pt x="1351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399">
              <a:extLst>
                <a:ext uri="{FF2B5EF4-FFF2-40B4-BE49-F238E27FC236}">
                  <a16:creationId xmlns:a16="http://schemas.microsoft.com/office/drawing/2014/main" xmlns="" id="{BB1CA4D0-F4C0-4991-B5B2-394CF5A911C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092450" y="4744594"/>
              <a:ext cx="95251" cy="11557"/>
            </a:xfrm>
            <a:custGeom>
              <a:avLst/>
              <a:gdLst/>
              <a:ahLst/>
              <a:cxnLst/>
              <a:rect l="0" t="0" r="0" b="0"/>
              <a:pathLst>
                <a:path w="95251" h="11557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3763" y="4648"/>
                  </a:lnTo>
                  <a:lnTo>
                    <a:pt x="6742" y="2717"/>
                  </a:lnTo>
                  <a:lnTo>
                    <a:pt x="27790" y="0"/>
                  </a:lnTo>
                  <a:lnTo>
                    <a:pt x="73030" y="5914"/>
                  </a:lnTo>
                  <a:lnTo>
                    <a:pt x="95250" y="11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400">
              <a:extLst>
                <a:ext uri="{FF2B5EF4-FFF2-40B4-BE49-F238E27FC236}">
                  <a16:creationId xmlns:a16="http://schemas.microsoft.com/office/drawing/2014/main" xmlns="" id="{E269702F-9C56-4232-B102-4FBBA796A5C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652479" y="4462384"/>
              <a:ext cx="312972" cy="46117"/>
            </a:xfrm>
            <a:custGeom>
              <a:avLst/>
              <a:gdLst/>
              <a:ahLst/>
              <a:cxnLst/>
              <a:rect l="0" t="0" r="0" b="0"/>
              <a:pathLst>
                <a:path w="312972" h="46117">
                  <a:moveTo>
                    <a:pt x="8171" y="46116"/>
                  </a:moveTo>
                  <a:lnTo>
                    <a:pt x="8171" y="46116"/>
                  </a:lnTo>
                  <a:lnTo>
                    <a:pt x="0" y="46116"/>
                  </a:lnTo>
                  <a:lnTo>
                    <a:pt x="26765" y="42353"/>
                  </a:lnTo>
                  <a:lnTo>
                    <a:pt x="57357" y="35977"/>
                  </a:lnTo>
                  <a:lnTo>
                    <a:pt x="101528" y="28439"/>
                  </a:lnTo>
                  <a:lnTo>
                    <a:pt x="147970" y="18504"/>
                  </a:lnTo>
                  <a:lnTo>
                    <a:pt x="193071" y="8444"/>
                  </a:lnTo>
                  <a:lnTo>
                    <a:pt x="234282" y="1621"/>
                  </a:lnTo>
                  <a:lnTo>
                    <a:pt x="268121" y="0"/>
                  </a:lnTo>
                  <a:lnTo>
                    <a:pt x="312971" y="1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401">
              <a:extLst>
                <a:ext uri="{FF2B5EF4-FFF2-40B4-BE49-F238E27FC236}">
                  <a16:creationId xmlns:a16="http://schemas.microsoft.com/office/drawing/2014/main" xmlns="" id="{B3DC0AE7-6A0F-4491-8F3B-CA884285DE3A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673350" y="4597923"/>
              <a:ext cx="254001" cy="367778"/>
            </a:xfrm>
            <a:custGeom>
              <a:avLst/>
              <a:gdLst/>
              <a:ahLst/>
              <a:cxnLst/>
              <a:rect l="0" t="0" r="0" b="0"/>
              <a:pathLst>
                <a:path w="254001" h="367778">
                  <a:moveTo>
                    <a:pt x="254000" y="12177"/>
                  </a:moveTo>
                  <a:lnTo>
                    <a:pt x="254000" y="12177"/>
                  </a:lnTo>
                  <a:lnTo>
                    <a:pt x="250629" y="5435"/>
                  </a:lnTo>
                  <a:lnTo>
                    <a:pt x="248930" y="3449"/>
                  </a:lnTo>
                  <a:lnTo>
                    <a:pt x="245162" y="1242"/>
                  </a:lnTo>
                  <a:lnTo>
                    <a:pt x="239073" y="0"/>
                  </a:lnTo>
                  <a:lnTo>
                    <a:pt x="213369" y="33526"/>
                  </a:lnTo>
                  <a:lnTo>
                    <a:pt x="189846" y="69408"/>
                  </a:lnTo>
                  <a:lnTo>
                    <a:pt x="161046" y="116870"/>
                  </a:lnTo>
                  <a:lnTo>
                    <a:pt x="145464" y="143356"/>
                  </a:lnTo>
                  <a:lnTo>
                    <a:pt x="129432" y="170185"/>
                  </a:lnTo>
                  <a:lnTo>
                    <a:pt x="113099" y="197244"/>
                  </a:lnTo>
                  <a:lnTo>
                    <a:pt x="96566" y="224455"/>
                  </a:lnTo>
                  <a:lnTo>
                    <a:pt x="65026" y="271623"/>
                  </a:lnTo>
                  <a:lnTo>
                    <a:pt x="37367" y="310931"/>
                  </a:lnTo>
                  <a:lnTo>
                    <a:pt x="0" y="367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488">
            <a:extLst>
              <a:ext uri="{FF2B5EF4-FFF2-40B4-BE49-F238E27FC236}">
                <a16:creationId xmlns:a16="http://schemas.microsoft.com/office/drawing/2014/main" xmlns="" id="{1C19610D-C837-4439-972F-00BE24DE54AB}"/>
              </a:ext>
            </a:extLst>
          </p:cNvPr>
          <p:cNvGrpSpPr/>
          <p:nvPr/>
        </p:nvGrpSpPr>
        <p:grpSpPr>
          <a:xfrm>
            <a:off x="3531043" y="4529111"/>
            <a:ext cx="571058" cy="754090"/>
            <a:chOff x="3531043" y="4529111"/>
            <a:chExt cx="571058" cy="754090"/>
          </a:xfrm>
        </p:grpSpPr>
        <p:sp>
          <p:nvSpPr>
            <p:cNvPr id="165" name="SMARTInkShape-2402">
              <a:extLst>
                <a:ext uri="{FF2B5EF4-FFF2-40B4-BE49-F238E27FC236}">
                  <a16:creationId xmlns:a16="http://schemas.microsoft.com/office/drawing/2014/main" xmlns="" id="{72B6CB27-E47A-44D0-87E8-4F0C4D713E0E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835400" y="4547123"/>
              <a:ext cx="165101" cy="196328"/>
            </a:xfrm>
            <a:custGeom>
              <a:avLst/>
              <a:gdLst/>
              <a:ahLst/>
              <a:cxnLst/>
              <a:rect l="0" t="0" r="0" b="0"/>
              <a:pathLst>
                <a:path w="165101" h="196328">
                  <a:moveTo>
                    <a:pt x="0" y="12177"/>
                  </a:moveTo>
                  <a:lnTo>
                    <a:pt x="0" y="12177"/>
                  </a:lnTo>
                  <a:lnTo>
                    <a:pt x="0" y="1242"/>
                  </a:lnTo>
                  <a:lnTo>
                    <a:pt x="705" y="654"/>
                  </a:lnTo>
                  <a:lnTo>
                    <a:pt x="3371" y="0"/>
                  </a:lnTo>
                  <a:lnTo>
                    <a:pt x="8789" y="3472"/>
                  </a:lnTo>
                  <a:lnTo>
                    <a:pt x="42340" y="37789"/>
                  </a:lnTo>
                  <a:lnTo>
                    <a:pt x="68441" y="75426"/>
                  </a:lnTo>
                  <a:lnTo>
                    <a:pt x="97498" y="112997"/>
                  </a:lnTo>
                  <a:lnTo>
                    <a:pt x="132958" y="155773"/>
                  </a:lnTo>
                  <a:lnTo>
                    <a:pt x="165100" y="196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403">
              <a:extLst>
                <a:ext uri="{FF2B5EF4-FFF2-40B4-BE49-F238E27FC236}">
                  <a16:creationId xmlns:a16="http://schemas.microsoft.com/office/drawing/2014/main" xmlns="" id="{18A4B460-D58D-4CE9-A8C7-38AD71A4BBA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076700" y="4623683"/>
              <a:ext cx="25401" cy="44722"/>
            </a:xfrm>
            <a:custGeom>
              <a:avLst/>
              <a:gdLst/>
              <a:ahLst/>
              <a:cxnLst/>
              <a:rect l="0" t="0" r="0" b="0"/>
              <a:pathLst>
                <a:path w="25401" h="44722">
                  <a:moveTo>
                    <a:pt x="25400" y="5467"/>
                  </a:moveTo>
                  <a:lnTo>
                    <a:pt x="25400" y="5467"/>
                  </a:lnTo>
                  <a:lnTo>
                    <a:pt x="25400" y="0"/>
                  </a:lnTo>
                  <a:lnTo>
                    <a:pt x="22029" y="6120"/>
                  </a:lnTo>
                  <a:lnTo>
                    <a:pt x="19224" y="38202"/>
                  </a:lnTo>
                  <a:lnTo>
                    <a:pt x="19128" y="44240"/>
                  </a:lnTo>
                  <a:lnTo>
                    <a:pt x="19807" y="44721"/>
                  </a:lnTo>
                  <a:lnTo>
                    <a:pt x="22444" y="41493"/>
                  </a:lnTo>
                  <a:lnTo>
                    <a:pt x="24524" y="31742"/>
                  </a:lnTo>
                  <a:lnTo>
                    <a:pt x="21248" y="23965"/>
                  </a:lnTo>
                  <a:lnTo>
                    <a:pt x="18398" y="19916"/>
                  </a:lnTo>
                  <a:lnTo>
                    <a:pt x="11469" y="15416"/>
                  </a:lnTo>
                  <a:lnTo>
                    <a:pt x="7646" y="14216"/>
                  </a:lnTo>
                  <a:lnTo>
                    <a:pt x="5098" y="14827"/>
                  </a:lnTo>
                  <a:lnTo>
                    <a:pt x="3399" y="16646"/>
                  </a:lnTo>
                  <a:lnTo>
                    <a:pt x="0" y="24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404">
              <a:extLst>
                <a:ext uri="{FF2B5EF4-FFF2-40B4-BE49-F238E27FC236}">
                  <a16:creationId xmlns:a16="http://schemas.microsoft.com/office/drawing/2014/main" xmlns="" id="{9C5EEBA1-4823-43DC-83E7-85EFB7545D5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089400" y="4699000"/>
              <a:ext cx="8447" cy="95251"/>
            </a:xfrm>
            <a:custGeom>
              <a:avLst/>
              <a:gdLst/>
              <a:ahLst/>
              <a:cxnLst/>
              <a:rect l="0" t="0" r="0" b="0"/>
              <a:pathLst>
                <a:path w="8447" h="95251">
                  <a:moveTo>
                    <a:pt x="6350" y="0"/>
                  </a:moveTo>
                  <a:lnTo>
                    <a:pt x="6350" y="0"/>
                  </a:lnTo>
                  <a:lnTo>
                    <a:pt x="8446" y="4753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405">
              <a:extLst>
                <a:ext uri="{FF2B5EF4-FFF2-40B4-BE49-F238E27FC236}">
                  <a16:creationId xmlns:a16="http://schemas.microsoft.com/office/drawing/2014/main" xmlns="" id="{C3895371-C889-4221-905B-8BCF037D277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873768" y="4530529"/>
              <a:ext cx="190233" cy="263722"/>
            </a:xfrm>
            <a:custGeom>
              <a:avLst/>
              <a:gdLst/>
              <a:ahLst/>
              <a:cxnLst/>
              <a:rect l="0" t="0" r="0" b="0"/>
              <a:pathLst>
                <a:path w="190233" h="263722">
                  <a:moveTo>
                    <a:pt x="190232" y="3371"/>
                  </a:moveTo>
                  <a:lnTo>
                    <a:pt x="190232" y="3371"/>
                  </a:lnTo>
                  <a:lnTo>
                    <a:pt x="180119" y="0"/>
                  </a:lnTo>
                  <a:lnTo>
                    <a:pt x="169510" y="2108"/>
                  </a:lnTo>
                  <a:lnTo>
                    <a:pt x="163717" y="4645"/>
                  </a:lnTo>
                  <a:lnTo>
                    <a:pt x="142080" y="25072"/>
                  </a:lnTo>
                  <a:lnTo>
                    <a:pt x="114425" y="63580"/>
                  </a:lnTo>
                  <a:lnTo>
                    <a:pt x="92334" y="98334"/>
                  </a:lnTo>
                  <a:lnTo>
                    <a:pt x="68405" y="135887"/>
                  </a:lnTo>
                  <a:lnTo>
                    <a:pt x="43659" y="171393"/>
                  </a:lnTo>
                  <a:lnTo>
                    <a:pt x="16040" y="216374"/>
                  </a:lnTo>
                  <a:lnTo>
                    <a:pt x="1193" y="246400"/>
                  </a:lnTo>
                  <a:lnTo>
                    <a:pt x="0" y="252173"/>
                  </a:lnTo>
                  <a:lnTo>
                    <a:pt x="616" y="256023"/>
                  </a:lnTo>
                  <a:lnTo>
                    <a:pt x="6082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406">
              <a:extLst>
                <a:ext uri="{FF2B5EF4-FFF2-40B4-BE49-F238E27FC236}">
                  <a16:creationId xmlns:a16="http://schemas.microsoft.com/office/drawing/2014/main" xmlns="" id="{62AC9926-8142-4563-801B-2D86B78ED519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676650" y="4946650"/>
              <a:ext cx="419101" cy="50801"/>
            </a:xfrm>
            <a:custGeom>
              <a:avLst/>
              <a:gdLst/>
              <a:ahLst/>
              <a:cxnLst/>
              <a:rect l="0" t="0" r="0" b="0"/>
              <a:pathLst>
                <a:path w="419101" h="50801">
                  <a:moveTo>
                    <a:pt x="0" y="50800"/>
                  </a:moveTo>
                  <a:lnTo>
                    <a:pt x="0" y="50800"/>
                  </a:lnTo>
                  <a:lnTo>
                    <a:pt x="25217" y="40661"/>
                  </a:lnTo>
                  <a:lnTo>
                    <a:pt x="58950" y="33123"/>
                  </a:lnTo>
                  <a:lnTo>
                    <a:pt x="81633" y="29137"/>
                  </a:lnTo>
                  <a:lnTo>
                    <a:pt x="107339" y="25070"/>
                  </a:lnTo>
                  <a:lnTo>
                    <a:pt x="135059" y="20947"/>
                  </a:lnTo>
                  <a:lnTo>
                    <a:pt x="164123" y="17492"/>
                  </a:lnTo>
                  <a:lnTo>
                    <a:pt x="194082" y="14483"/>
                  </a:lnTo>
                  <a:lnTo>
                    <a:pt x="224638" y="11772"/>
                  </a:lnTo>
                  <a:lnTo>
                    <a:pt x="254181" y="9260"/>
                  </a:lnTo>
                  <a:lnTo>
                    <a:pt x="283048" y="6878"/>
                  </a:lnTo>
                  <a:lnTo>
                    <a:pt x="311465" y="4585"/>
                  </a:lnTo>
                  <a:lnTo>
                    <a:pt x="358092" y="2038"/>
                  </a:lnTo>
                  <a:lnTo>
                    <a:pt x="419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407">
              <a:extLst>
                <a:ext uri="{FF2B5EF4-FFF2-40B4-BE49-F238E27FC236}">
                  <a16:creationId xmlns:a16="http://schemas.microsoft.com/office/drawing/2014/main" xmlns="" id="{198828CF-525C-4AA5-8ACE-2CEC8D057831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848100" y="5095392"/>
              <a:ext cx="146051" cy="187809"/>
            </a:xfrm>
            <a:custGeom>
              <a:avLst/>
              <a:gdLst/>
              <a:ahLst/>
              <a:cxnLst/>
              <a:rect l="0" t="0" r="0" b="0"/>
              <a:pathLst>
                <a:path w="146051" h="18780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775" y="0"/>
                  </a:lnTo>
                  <a:lnTo>
                    <a:pt x="12209" y="1561"/>
                  </a:lnTo>
                  <a:lnTo>
                    <a:pt x="14489" y="5083"/>
                  </a:lnTo>
                  <a:lnTo>
                    <a:pt x="17699" y="24227"/>
                  </a:lnTo>
                  <a:lnTo>
                    <a:pt x="18783" y="63826"/>
                  </a:lnTo>
                  <a:lnTo>
                    <a:pt x="17520" y="85432"/>
                  </a:lnTo>
                  <a:lnTo>
                    <a:pt x="8100" y="113257"/>
                  </a:lnTo>
                  <a:lnTo>
                    <a:pt x="7517" y="113413"/>
                  </a:lnTo>
                  <a:lnTo>
                    <a:pt x="6868" y="109823"/>
                  </a:lnTo>
                  <a:lnTo>
                    <a:pt x="6503" y="86384"/>
                  </a:lnTo>
                  <a:lnTo>
                    <a:pt x="16508" y="56000"/>
                  </a:lnTo>
                  <a:lnTo>
                    <a:pt x="36249" y="31397"/>
                  </a:lnTo>
                  <a:lnTo>
                    <a:pt x="51858" y="23042"/>
                  </a:lnTo>
                  <a:lnTo>
                    <a:pt x="68204" y="20034"/>
                  </a:lnTo>
                  <a:lnTo>
                    <a:pt x="84876" y="21049"/>
                  </a:lnTo>
                  <a:lnTo>
                    <a:pt x="91862" y="24424"/>
                  </a:lnTo>
                  <a:lnTo>
                    <a:pt x="103387" y="35701"/>
                  </a:lnTo>
                  <a:lnTo>
                    <a:pt x="117808" y="61286"/>
                  </a:lnTo>
                  <a:lnTo>
                    <a:pt x="127648" y="97952"/>
                  </a:lnTo>
                  <a:lnTo>
                    <a:pt x="135031" y="136725"/>
                  </a:lnTo>
                  <a:lnTo>
                    <a:pt x="146050" y="18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408">
              <a:extLst>
                <a:ext uri="{FF2B5EF4-FFF2-40B4-BE49-F238E27FC236}">
                  <a16:creationId xmlns:a16="http://schemas.microsoft.com/office/drawing/2014/main" xmlns="" id="{067BF769-C461-4A4B-BAB2-57FD0DAEACFC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531043" y="4529111"/>
              <a:ext cx="228158" cy="259742"/>
            </a:xfrm>
            <a:custGeom>
              <a:avLst/>
              <a:gdLst/>
              <a:ahLst/>
              <a:cxnLst/>
              <a:rect l="0" t="0" r="0" b="0"/>
              <a:pathLst>
                <a:path w="228158" h="259742">
                  <a:moveTo>
                    <a:pt x="177357" y="30189"/>
                  </a:moveTo>
                  <a:lnTo>
                    <a:pt x="177357" y="30189"/>
                  </a:lnTo>
                  <a:lnTo>
                    <a:pt x="213013" y="0"/>
                  </a:lnTo>
                  <a:lnTo>
                    <a:pt x="177032" y="15842"/>
                  </a:lnTo>
                  <a:lnTo>
                    <a:pt x="139474" y="35737"/>
                  </a:lnTo>
                  <a:lnTo>
                    <a:pt x="94144" y="61781"/>
                  </a:lnTo>
                  <a:lnTo>
                    <a:pt x="67551" y="87307"/>
                  </a:lnTo>
                  <a:lnTo>
                    <a:pt x="64642" y="92257"/>
                  </a:lnTo>
                  <a:lnTo>
                    <a:pt x="63408" y="96262"/>
                  </a:lnTo>
                  <a:lnTo>
                    <a:pt x="63291" y="99637"/>
                  </a:lnTo>
                  <a:lnTo>
                    <a:pt x="65330" y="103299"/>
                  </a:lnTo>
                  <a:lnTo>
                    <a:pt x="73239" y="111131"/>
                  </a:lnTo>
                  <a:lnTo>
                    <a:pt x="87573" y="115552"/>
                  </a:lnTo>
                  <a:lnTo>
                    <a:pt x="118778" y="121761"/>
                  </a:lnTo>
                  <a:lnTo>
                    <a:pt x="126628" y="125686"/>
                  </a:lnTo>
                  <a:lnTo>
                    <a:pt x="128720" y="127720"/>
                  </a:lnTo>
                  <a:lnTo>
                    <a:pt x="126588" y="131193"/>
                  </a:lnTo>
                  <a:lnTo>
                    <a:pt x="88348" y="157947"/>
                  </a:lnTo>
                  <a:lnTo>
                    <a:pt x="44142" y="187808"/>
                  </a:lnTo>
                  <a:lnTo>
                    <a:pt x="4757" y="225914"/>
                  </a:lnTo>
                  <a:lnTo>
                    <a:pt x="1613" y="232639"/>
                  </a:lnTo>
                  <a:lnTo>
                    <a:pt x="0" y="245756"/>
                  </a:lnTo>
                  <a:lnTo>
                    <a:pt x="2675" y="250805"/>
                  </a:lnTo>
                  <a:lnTo>
                    <a:pt x="13172" y="258298"/>
                  </a:lnTo>
                  <a:lnTo>
                    <a:pt x="48433" y="259741"/>
                  </a:lnTo>
                  <a:lnTo>
                    <a:pt x="82428" y="253568"/>
                  </a:lnTo>
                  <a:lnTo>
                    <a:pt x="119644" y="244474"/>
                  </a:lnTo>
                  <a:lnTo>
                    <a:pt x="154999" y="235728"/>
                  </a:lnTo>
                  <a:lnTo>
                    <a:pt x="199896" y="219501"/>
                  </a:lnTo>
                  <a:lnTo>
                    <a:pt x="228157" y="207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489">
            <a:extLst>
              <a:ext uri="{FF2B5EF4-FFF2-40B4-BE49-F238E27FC236}">
                <a16:creationId xmlns:a16="http://schemas.microsoft.com/office/drawing/2014/main" xmlns="" id="{3BFF3476-1CC8-4AE8-B107-CBDF4AF3A06C}"/>
              </a:ext>
            </a:extLst>
          </p:cNvPr>
          <p:cNvGrpSpPr/>
          <p:nvPr/>
        </p:nvGrpSpPr>
        <p:grpSpPr>
          <a:xfrm>
            <a:off x="2362670" y="5756698"/>
            <a:ext cx="780581" cy="437082"/>
            <a:chOff x="2362670" y="5756698"/>
            <a:chExt cx="780581" cy="437082"/>
          </a:xfrm>
        </p:grpSpPr>
        <p:sp>
          <p:nvSpPr>
            <p:cNvPr id="173" name="SMARTInkShape-2409">
              <a:extLst>
                <a:ext uri="{FF2B5EF4-FFF2-40B4-BE49-F238E27FC236}">
                  <a16:creationId xmlns:a16="http://schemas.microsoft.com/office/drawing/2014/main" xmlns="" id="{724F76B9-0A3D-4770-95AB-1F870DA072B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362670" y="6058745"/>
              <a:ext cx="304331" cy="135035"/>
            </a:xfrm>
            <a:custGeom>
              <a:avLst/>
              <a:gdLst/>
              <a:ahLst/>
              <a:cxnLst/>
              <a:rect l="0" t="0" r="0" b="0"/>
              <a:pathLst>
                <a:path w="304331" h="135035">
                  <a:moveTo>
                    <a:pt x="88430" y="24555"/>
                  </a:moveTo>
                  <a:lnTo>
                    <a:pt x="88430" y="24555"/>
                  </a:lnTo>
                  <a:lnTo>
                    <a:pt x="102227" y="25260"/>
                  </a:lnTo>
                  <a:lnTo>
                    <a:pt x="108203" y="27926"/>
                  </a:lnTo>
                  <a:lnTo>
                    <a:pt x="110078" y="31741"/>
                  </a:lnTo>
                  <a:lnTo>
                    <a:pt x="113336" y="69367"/>
                  </a:lnTo>
                  <a:lnTo>
                    <a:pt x="106942" y="102744"/>
                  </a:lnTo>
                  <a:lnTo>
                    <a:pt x="98069" y="119513"/>
                  </a:lnTo>
                  <a:lnTo>
                    <a:pt x="92739" y="125961"/>
                  </a:lnTo>
                  <a:lnTo>
                    <a:pt x="81173" y="133124"/>
                  </a:lnTo>
                  <a:lnTo>
                    <a:pt x="75125" y="135034"/>
                  </a:lnTo>
                  <a:lnTo>
                    <a:pt x="58998" y="131512"/>
                  </a:lnTo>
                  <a:lnTo>
                    <a:pt x="40777" y="121481"/>
                  </a:lnTo>
                  <a:lnTo>
                    <a:pt x="16063" y="95999"/>
                  </a:lnTo>
                  <a:lnTo>
                    <a:pt x="4291" y="76299"/>
                  </a:lnTo>
                  <a:lnTo>
                    <a:pt x="0" y="59547"/>
                  </a:lnTo>
                  <a:lnTo>
                    <a:pt x="1150" y="45751"/>
                  </a:lnTo>
                  <a:lnTo>
                    <a:pt x="6365" y="34916"/>
                  </a:lnTo>
                  <a:lnTo>
                    <a:pt x="20912" y="27279"/>
                  </a:lnTo>
                  <a:lnTo>
                    <a:pt x="60428" y="19012"/>
                  </a:lnTo>
                  <a:lnTo>
                    <a:pt x="96446" y="14330"/>
                  </a:lnTo>
                  <a:lnTo>
                    <a:pt x="133621" y="9897"/>
                  </a:lnTo>
                  <a:lnTo>
                    <a:pt x="171309" y="5575"/>
                  </a:lnTo>
                  <a:lnTo>
                    <a:pt x="207815" y="2008"/>
                  </a:lnTo>
                  <a:lnTo>
                    <a:pt x="254017" y="0"/>
                  </a:lnTo>
                  <a:lnTo>
                    <a:pt x="290341" y="1203"/>
                  </a:lnTo>
                  <a:lnTo>
                    <a:pt x="304330" y="5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410">
              <a:extLst>
                <a:ext uri="{FF2B5EF4-FFF2-40B4-BE49-F238E27FC236}">
                  <a16:creationId xmlns:a16="http://schemas.microsoft.com/office/drawing/2014/main" xmlns="" id="{EDC61149-166F-4394-95AA-66DF40FCCAA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667000" y="5887750"/>
              <a:ext cx="139701" cy="111499"/>
            </a:xfrm>
            <a:custGeom>
              <a:avLst/>
              <a:gdLst/>
              <a:ahLst/>
              <a:cxnLst/>
              <a:rect l="0" t="0" r="0" b="0"/>
              <a:pathLst>
                <a:path w="139701" h="111499">
                  <a:moveTo>
                    <a:pt x="0" y="24100"/>
                  </a:moveTo>
                  <a:lnTo>
                    <a:pt x="0" y="24100"/>
                  </a:lnTo>
                  <a:lnTo>
                    <a:pt x="0" y="17358"/>
                  </a:lnTo>
                  <a:lnTo>
                    <a:pt x="1881" y="12167"/>
                  </a:lnTo>
                  <a:lnTo>
                    <a:pt x="3371" y="9795"/>
                  </a:lnTo>
                  <a:lnTo>
                    <a:pt x="15580" y="3085"/>
                  </a:lnTo>
                  <a:lnTo>
                    <a:pt x="35974" y="0"/>
                  </a:lnTo>
                  <a:lnTo>
                    <a:pt x="63262" y="5827"/>
                  </a:lnTo>
                  <a:lnTo>
                    <a:pt x="70397" y="10506"/>
                  </a:lnTo>
                  <a:lnTo>
                    <a:pt x="80206" y="23233"/>
                  </a:lnTo>
                  <a:lnTo>
                    <a:pt x="80282" y="31989"/>
                  </a:lnTo>
                  <a:lnTo>
                    <a:pt x="67610" y="63126"/>
                  </a:lnTo>
                  <a:lnTo>
                    <a:pt x="37821" y="107929"/>
                  </a:lnTo>
                  <a:lnTo>
                    <a:pt x="37914" y="109619"/>
                  </a:lnTo>
                  <a:lnTo>
                    <a:pt x="47425" y="111498"/>
                  </a:lnTo>
                  <a:lnTo>
                    <a:pt x="82275" y="109332"/>
                  </a:lnTo>
                  <a:lnTo>
                    <a:pt x="139700" y="93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411">
              <a:extLst>
                <a:ext uri="{FF2B5EF4-FFF2-40B4-BE49-F238E27FC236}">
                  <a16:creationId xmlns:a16="http://schemas.microsoft.com/office/drawing/2014/main" xmlns="" id="{FCBDC486-7596-40A0-A3B2-BE6EE6E843D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433795" y="5756698"/>
              <a:ext cx="157006" cy="142453"/>
            </a:xfrm>
            <a:custGeom>
              <a:avLst/>
              <a:gdLst/>
              <a:ahLst/>
              <a:cxnLst/>
              <a:rect l="0" t="0" r="0" b="0"/>
              <a:pathLst>
                <a:path w="157006" h="142453">
                  <a:moveTo>
                    <a:pt x="30005" y="53552"/>
                  </a:moveTo>
                  <a:lnTo>
                    <a:pt x="30005" y="53552"/>
                  </a:lnTo>
                  <a:lnTo>
                    <a:pt x="30005" y="48085"/>
                  </a:lnTo>
                  <a:lnTo>
                    <a:pt x="19335" y="85619"/>
                  </a:lnTo>
                  <a:lnTo>
                    <a:pt x="2181" y="132224"/>
                  </a:lnTo>
                  <a:lnTo>
                    <a:pt x="0" y="140963"/>
                  </a:lnTo>
                  <a:lnTo>
                    <a:pt x="123" y="142165"/>
                  </a:lnTo>
                  <a:lnTo>
                    <a:pt x="912" y="141555"/>
                  </a:lnTo>
                  <a:lnTo>
                    <a:pt x="20033" y="100627"/>
                  </a:lnTo>
                  <a:lnTo>
                    <a:pt x="42729" y="56838"/>
                  </a:lnTo>
                  <a:lnTo>
                    <a:pt x="70777" y="19248"/>
                  </a:lnTo>
                  <a:lnTo>
                    <a:pt x="88578" y="3969"/>
                  </a:lnTo>
                  <a:lnTo>
                    <a:pt x="96570" y="741"/>
                  </a:lnTo>
                  <a:lnTo>
                    <a:pt x="104015" y="0"/>
                  </a:lnTo>
                  <a:lnTo>
                    <a:pt x="111095" y="917"/>
                  </a:lnTo>
                  <a:lnTo>
                    <a:pt x="116520" y="5762"/>
                  </a:lnTo>
                  <a:lnTo>
                    <a:pt x="124430" y="22435"/>
                  </a:lnTo>
                  <a:lnTo>
                    <a:pt x="132850" y="62363"/>
                  </a:lnTo>
                  <a:lnTo>
                    <a:pt x="146555" y="109941"/>
                  </a:lnTo>
                  <a:lnTo>
                    <a:pt x="157005" y="142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412">
              <a:extLst>
                <a:ext uri="{FF2B5EF4-FFF2-40B4-BE49-F238E27FC236}">
                  <a16:creationId xmlns:a16="http://schemas.microsoft.com/office/drawing/2014/main" xmlns="" id="{55AA5425-CE96-4106-8A43-6C59959AF3E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018015" y="6159500"/>
              <a:ext cx="125236" cy="22422"/>
            </a:xfrm>
            <a:custGeom>
              <a:avLst/>
              <a:gdLst/>
              <a:ahLst/>
              <a:cxnLst/>
              <a:rect l="0" t="0" r="0" b="0"/>
              <a:pathLst>
                <a:path w="125236" h="22422">
                  <a:moveTo>
                    <a:pt x="10935" y="19050"/>
                  </a:moveTo>
                  <a:lnTo>
                    <a:pt x="10935" y="19050"/>
                  </a:lnTo>
                  <a:lnTo>
                    <a:pt x="4193" y="19050"/>
                  </a:lnTo>
                  <a:lnTo>
                    <a:pt x="2207" y="19755"/>
                  </a:lnTo>
                  <a:lnTo>
                    <a:pt x="883" y="20931"/>
                  </a:lnTo>
                  <a:lnTo>
                    <a:pt x="0" y="22421"/>
                  </a:lnTo>
                  <a:lnTo>
                    <a:pt x="34646" y="14673"/>
                  </a:lnTo>
                  <a:lnTo>
                    <a:pt x="78388" y="7462"/>
                  </a:lnTo>
                  <a:lnTo>
                    <a:pt x="1252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413">
              <a:extLst>
                <a:ext uri="{FF2B5EF4-FFF2-40B4-BE49-F238E27FC236}">
                  <a16:creationId xmlns:a16="http://schemas.microsoft.com/office/drawing/2014/main" xmlns="" id="{B2C49B23-D2AF-442D-9600-92771AED9FE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997200" y="609600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6350"/>
                  </a:moveTo>
                  <a:lnTo>
                    <a:pt x="0" y="6350"/>
                  </a:lnTo>
                  <a:lnTo>
                    <a:pt x="6742" y="2979"/>
                  </a:lnTo>
                  <a:lnTo>
                    <a:pt x="42646" y="58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490">
            <a:extLst>
              <a:ext uri="{FF2B5EF4-FFF2-40B4-BE49-F238E27FC236}">
                <a16:creationId xmlns:a16="http://schemas.microsoft.com/office/drawing/2014/main" xmlns="" id="{CDE3BB40-C00A-4D03-8B9D-9362CF2CA726}"/>
              </a:ext>
            </a:extLst>
          </p:cNvPr>
          <p:cNvGrpSpPr/>
          <p:nvPr/>
        </p:nvGrpSpPr>
        <p:grpSpPr>
          <a:xfrm>
            <a:off x="3512386" y="5734389"/>
            <a:ext cx="1713665" cy="806112"/>
            <a:chOff x="3512386" y="5734389"/>
            <a:chExt cx="1713665" cy="806112"/>
          </a:xfrm>
        </p:grpSpPr>
        <p:sp>
          <p:nvSpPr>
            <p:cNvPr id="179" name="SMARTInkShape-2414">
              <a:extLst>
                <a:ext uri="{FF2B5EF4-FFF2-40B4-BE49-F238E27FC236}">
                  <a16:creationId xmlns:a16="http://schemas.microsoft.com/office/drawing/2014/main" xmlns="" id="{89CFBF40-A562-4525-BE63-13FC70201F7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282188" y="5939941"/>
              <a:ext cx="25349" cy="41760"/>
            </a:xfrm>
            <a:custGeom>
              <a:avLst/>
              <a:gdLst/>
              <a:ahLst/>
              <a:cxnLst/>
              <a:rect l="0" t="0" r="0" b="0"/>
              <a:pathLst>
                <a:path w="25349" h="41760">
                  <a:moveTo>
                    <a:pt x="23112" y="10009"/>
                  </a:moveTo>
                  <a:lnTo>
                    <a:pt x="23112" y="10009"/>
                  </a:lnTo>
                  <a:lnTo>
                    <a:pt x="16370" y="6638"/>
                  </a:lnTo>
                  <a:lnTo>
                    <a:pt x="9297" y="6864"/>
                  </a:lnTo>
                  <a:lnTo>
                    <a:pt x="5435" y="7912"/>
                  </a:lnTo>
                  <a:lnTo>
                    <a:pt x="2861" y="9317"/>
                  </a:lnTo>
                  <a:lnTo>
                    <a:pt x="1145" y="10959"/>
                  </a:lnTo>
                  <a:lnTo>
                    <a:pt x="0" y="12759"/>
                  </a:lnTo>
                  <a:lnTo>
                    <a:pt x="610" y="20404"/>
                  </a:lnTo>
                  <a:lnTo>
                    <a:pt x="4313" y="37797"/>
                  </a:lnTo>
                  <a:lnTo>
                    <a:pt x="5640" y="39118"/>
                  </a:lnTo>
                  <a:lnTo>
                    <a:pt x="7230" y="39998"/>
                  </a:lnTo>
                  <a:lnTo>
                    <a:pt x="9702" y="39174"/>
                  </a:lnTo>
                  <a:lnTo>
                    <a:pt x="16211" y="34495"/>
                  </a:lnTo>
                  <a:lnTo>
                    <a:pt x="24438" y="20556"/>
                  </a:lnTo>
                  <a:lnTo>
                    <a:pt x="25348" y="10935"/>
                  </a:lnTo>
                  <a:lnTo>
                    <a:pt x="23400" y="3365"/>
                  </a:lnTo>
                  <a:lnTo>
                    <a:pt x="21893" y="1347"/>
                  </a:lnTo>
                  <a:lnTo>
                    <a:pt x="20182" y="0"/>
                  </a:lnTo>
                  <a:lnTo>
                    <a:pt x="16925" y="514"/>
                  </a:lnTo>
                  <a:lnTo>
                    <a:pt x="7662" y="4848"/>
                  </a:lnTo>
                  <a:lnTo>
                    <a:pt x="4346" y="7980"/>
                  </a:lnTo>
                  <a:lnTo>
                    <a:pt x="660" y="15222"/>
                  </a:lnTo>
                  <a:lnTo>
                    <a:pt x="904" y="25026"/>
                  </a:lnTo>
                  <a:lnTo>
                    <a:pt x="4062" y="41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415">
              <a:extLst>
                <a:ext uri="{FF2B5EF4-FFF2-40B4-BE49-F238E27FC236}">
                  <a16:creationId xmlns:a16="http://schemas.microsoft.com/office/drawing/2014/main" xmlns="" id="{7543B6D9-41DE-44BA-A9E4-3DCF268D9A4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462274" y="6013450"/>
              <a:ext cx="154177" cy="12701"/>
            </a:xfrm>
            <a:custGeom>
              <a:avLst/>
              <a:gdLst/>
              <a:ahLst/>
              <a:cxnLst/>
              <a:rect l="0" t="0" r="0" b="0"/>
              <a:pathLst>
                <a:path w="154177" h="12701">
                  <a:moveTo>
                    <a:pt x="14476" y="12700"/>
                  </a:moveTo>
                  <a:lnTo>
                    <a:pt x="14476" y="12700"/>
                  </a:lnTo>
                  <a:lnTo>
                    <a:pt x="2542" y="7674"/>
                  </a:lnTo>
                  <a:lnTo>
                    <a:pt x="170" y="7233"/>
                  </a:lnTo>
                  <a:lnTo>
                    <a:pt x="0" y="6938"/>
                  </a:lnTo>
                  <a:lnTo>
                    <a:pt x="39761" y="2037"/>
                  </a:lnTo>
                  <a:lnTo>
                    <a:pt x="87349" y="603"/>
                  </a:lnTo>
                  <a:lnTo>
                    <a:pt x="131867" y="178"/>
                  </a:lnTo>
                  <a:lnTo>
                    <a:pt x="1541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416">
              <a:extLst>
                <a:ext uri="{FF2B5EF4-FFF2-40B4-BE49-F238E27FC236}">
                  <a16:creationId xmlns:a16="http://schemas.microsoft.com/office/drawing/2014/main" xmlns="" id="{AE22C325-EA8F-4EBD-B53B-EFC1F349D18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667250" y="5892800"/>
              <a:ext cx="203201" cy="177801"/>
            </a:xfrm>
            <a:custGeom>
              <a:avLst/>
              <a:gdLst/>
              <a:ahLst/>
              <a:cxnLst/>
              <a:rect l="0" t="0" r="0" b="0"/>
              <a:pathLst>
                <a:path w="203201" h="177801">
                  <a:moveTo>
                    <a:pt x="0" y="0"/>
                  </a:moveTo>
                  <a:lnTo>
                    <a:pt x="0" y="0"/>
                  </a:lnTo>
                  <a:lnTo>
                    <a:pt x="23101" y="7891"/>
                  </a:lnTo>
                  <a:lnTo>
                    <a:pt x="62192" y="31814"/>
                  </a:lnTo>
                  <a:lnTo>
                    <a:pt x="101212" y="65400"/>
                  </a:lnTo>
                  <a:lnTo>
                    <a:pt x="138880" y="102163"/>
                  </a:lnTo>
                  <a:lnTo>
                    <a:pt x="179807" y="148749"/>
                  </a:lnTo>
                  <a:lnTo>
                    <a:pt x="2032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417">
              <a:extLst>
                <a:ext uri="{FF2B5EF4-FFF2-40B4-BE49-F238E27FC236}">
                  <a16:creationId xmlns:a16="http://schemas.microsoft.com/office/drawing/2014/main" xmlns="" id="{1A68E452-54AC-4D76-80ED-34C9F09C9C9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724400" y="5886450"/>
              <a:ext cx="146051" cy="215901"/>
            </a:xfrm>
            <a:custGeom>
              <a:avLst/>
              <a:gdLst/>
              <a:ahLst/>
              <a:cxnLst/>
              <a:rect l="0" t="0" r="0" b="0"/>
              <a:pathLst>
                <a:path w="146051" h="215901">
                  <a:moveTo>
                    <a:pt x="146050" y="0"/>
                  </a:moveTo>
                  <a:lnTo>
                    <a:pt x="146050" y="0"/>
                  </a:lnTo>
                  <a:lnTo>
                    <a:pt x="139308" y="0"/>
                  </a:lnTo>
                  <a:lnTo>
                    <a:pt x="125002" y="6742"/>
                  </a:lnTo>
                  <a:lnTo>
                    <a:pt x="100499" y="42645"/>
                  </a:lnTo>
                  <a:lnTo>
                    <a:pt x="76657" y="83113"/>
                  </a:lnTo>
                  <a:lnTo>
                    <a:pt x="48270" y="129127"/>
                  </a:lnTo>
                  <a:lnTo>
                    <a:pt x="23082" y="169493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418">
              <a:extLst>
                <a:ext uri="{FF2B5EF4-FFF2-40B4-BE49-F238E27FC236}">
                  <a16:creationId xmlns:a16="http://schemas.microsoft.com/office/drawing/2014/main" xmlns="" id="{1892EDB3-70EE-4E26-AA53-9F395980C2F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657529" y="5848350"/>
              <a:ext cx="200222" cy="19051"/>
            </a:xfrm>
            <a:custGeom>
              <a:avLst/>
              <a:gdLst/>
              <a:ahLst/>
              <a:cxnLst/>
              <a:rect l="0" t="0" r="0" b="0"/>
              <a:pathLst>
                <a:path w="20022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5679"/>
                  </a:lnTo>
                  <a:lnTo>
                    <a:pt x="1124" y="13980"/>
                  </a:lnTo>
                  <a:lnTo>
                    <a:pt x="8016" y="10211"/>
                  </a:lnTo>
                  <a:lnTo>
                    <a:pt x="40652" y="4123"/>
                  </a:lnTo>
                  <a:lnTo>
                    <a:pt x="74033" y="1833"/>
                  </a:lnTo>
                  <a:lnTo>
                    <a:pt x="113093" y="814"/>
                  </a:lnTo>
                  <a:lnTo>
                    <a:pt x="156324" y="362"/>
                  </a:lnTo>
                  <a:lnTo>
                    <a:pt x="200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419">
              <a:extLst>
                <a:ext uri="{FF2B5EF4-FFF2-40B4-BE49-F238E27FC236}">
                  <a16:creationId xmlns:a16="http://schemas.microsoft.com/office/drawing/2014/main" xmlns="" id="{4C608408-24CD-4743-8EF7-5B301949FF7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978400" y="5861050"/>
              <a:ext cx="79791" cy="234951"/>
            </a:xfrm>
            <a:custGeom>
              <a:avLst/>
              <a:gdLst/>
              <a:ahLst/>
              <a:cxnLst/>
              <a:rect l="0" t="0" r="0" b="0"/>
              <a:pathLst>
                <a:path w="79791" h="234951">
                  <a:moveTo>
                    <a:pt x="19050" y="0"/>
                  </a:moveTo>
                  <a:lnTo>
                    <a:pt x="19050" y="0"/>
                  </a:lnTo>
                  <a:lnTo>
                    <a:pt x="43468" y="3371"/>
                  </a:lnTo>
                  <a:lnTo>
                    <a:pt x="56714" y="14434"/>
                  </a:lnTo>
                  <a:lnTo>
                    <a:pt x="63209" y="22322"/>
                  </a:lnTo>
                  <a:lnTo>
                    <a:pt x="75722" y="57022"/>
                  </a:lnTo>
                  <a:lnTo>
                    <a:pt x="79515" y="90018"/>
                  </a:lnTo>
                  <a:lnTo>
                    <a:pt x="79790" y="126791"/>
                  </a:lnTo>
                  <a:lnTo>
                    <a:pt x="75208" y="161950"/>
                  </a:lnTo>
                  <a:lnTo>
                    <a:pt x="60942" y="190746"/>
                  </a:lnTo>
                  <a:lnTo>
                    <a:pt x="41197" y="212482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420">
              <a:extLst>
                <a:ext uri="{FF2B5EF4-FFF2-40B4-BE49-F238E27FC236}">
                  <a16:creationId xmlns:a16="http://schemas.microsoft.com/office/drawing/2014/main" xmlns="" id="{3C740DD5-C7B2-409D-9A3E-7093541556D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060950" y="5734389"/>
              <a:ext cx="165101" cy="101262"/>
            </a:xfrm>
            <a:custGeom>
              <a:avLst/>
              <a:gdLst/>
              <a:ahLst/>
              <a:cxnLst/>
              <a:rect l="0" t="0" r="0" b="0"/>
              <a:pathLst>
                <a:path w="165101" h="101262">
                  <a:moveTo>
                    <a:pt x="0" y="12361"/>
                  </a:moveTo>
                  <a:lnTo>
                    <a:pt x="0" y="12361"/>
                  </a:lnTo>
                  <a:lnTo>
                    <a:pt x="21048" y="3522"/>
                  </a:lnTo>
                  <a:lnTo>
                    <a:pt x="57326" y="0"/>
                  </a:lnTo>
                  <a:lnTo>
                    <a:pt x="61501" y="2004"/>
                  </a:lnTo>
                  <a:lnTo>
                    <a:pt x="64284" y="5456"/>
                  </a:lnTo>
                  <a:lnTo>
                    <a:pt x="66139" y="9874"/>
                  </a:lnTo>
                  <a:lnTo>
                    <a:pt x="64438" y="24191"/>
                  </a:lnTo>
                  <a:lnTo>
                    <a:pt x="62009" y="32948"/>
                  </a:lnTo>
                  <a:lnTo>
                    <a:pt x="51783" y="48321"/>
                  </a:lnTo>
                  <a:lnTo>
                    <a:pt x="23456" y="79584"/>
                  </a:lnTo>
                  <a:lnTo>
                    <a:pt x="19920" y="86787"/>
                  </a:lnTo>
                  <a:lnTo>
                    <a:pt x="59346" y="90209"/>
                  </a:lnTo>
                  <a:lnTo>
                    <a:pt x="89876" y="93527"/>
                  </a:lnTo>
                  <a:lnTo>
                    <a:pt x="126963" y="97353"/>
                  </a:lnTo>
                  <a:lnTo>
                    <a:pt x="165100" y="101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421">
              <a:extLst>
                <a:ext uri="{FF2B5EF4-FFF2-40B4-BE49-F238E27FC236}">
                  <a16:creationId xmlns:a16="http://schemas.microsoft.com/office/drawing/2014/main" xmlns="" id="{7EE56E7C-18A3-432E-B0CA-FCAD897B693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790950" y="6254750"/>
              <a:ext cx="1066801" cy="39899"/>
            </a:xfrm>
            <a:custGeom>
              <a:avLst/>
              <a:gdLst/>
              <a:ahLst/>
              <a:cxnLst/>
              <a:rect l="0" t="0" r="0" b="0"/>
              <a:pathLst>
                <a:path w="1066801" h="39899">
                  <a:moveTo>
                    <a:pt x="0" y="0"/>
                  </a:moveTo>
                  <a:lnTo>
                    <a:pt x="0" y="0"/>
                  </a:lnTo>
                  <a:lnTo>
                    <a:pt x="16855" y="13484"/>
                  </a:lnTo>
                  <a:lnTo>
                    <a:pt x="51471" y="21985"/>
                  </a:lnTo>
                  <a:lnTo>
                    <a:pt x="74530" y="25240"/>
                  </a:lnTo>
                  <a:lnTo>
                    <a:pt x="106837" y="27410"/>
                  </a:lnTo>
                  <a:lnTo>
                    <a:pt x="145308" y="28856"/>
                  </a:lnTo>
                  <a:lnTo>
                    <a:pt x="187889" y="29820"/>
                  </a:lnTo>
                  <a:lnTo>
                    <a:pt x="239559" y="30464"/>
                  </a:lnTo>
                  <a:lnTo>
                    <a:pt x="297289" y="30892"/>
                  </a:lnTo>
                  <a:lnTo>
                    <a:pt x="359059" y="31178"/>
                  </a:lnTo>
                  <a:lnTo>
                    <a:pt x="427756" y="31368"/>
                  </a:lnTo>
                  <a:lnTo>
                    <a:pt x="501071" y="31496"/>
                  </a:lnTo>
                  <a:lnTo>
                    <a:pt x="577464" y="31581"/>
                  </a:lnTo>
                  <a:lnTo>
                    <a:pt x="651676" y="33048"/>
                  </a:lnTo>
                  <a:lnTo>
                    <a:pt x="724434" y="35438"/>
                  </a:lnTo>
                  <a:lnTo>
                    <a:pt x="796222" y="38442"/>
                  </a:lnTo>
                  <a:lnTo>
                    <a:pt x="858193" y="39739"/>
                  </a:lnTo>
                  <a:lnTo>
                    <a:pt x="913617" y="39898"/>
                  </a:lnTo>
                  <a:lnTo>
                    <a:pt x="964678" y="39299"/>
                  </a:lnTo>
                  <a:lnTo>
                    <a:pt x="998718" y="38898"/>
                  </a:lnTo>
                  <a:lnTo>
                    <a:pt x="106680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422">
              <a:extLst>
                <a:ext uri="{FF2B5EF4-FFF2-40B4-BE49-F238E27FC236}">
                  <a16:creationId xmlns:a16="http://schemas.microsoft.com/office/drawing/2014/main" xmlns="" id="{A5121E13-5CB8-4151-830A-59B424BC2E7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318098" y="6381783"/>
              <a:ext cx="186922" cy="158718"/>
            </a:xfrm>
            <a:custGeom>
              <a:avLst/>
              <a:gdLst/>
              <a:ahLst/>
              <a:cxnLst/>
              <a:rect l="0" t="0" r="0" b="0"/>
              <a:pathLst>
                <a:path w="186922" h="158718">
                  <a:moveTo>
                    <a:pt x="6252" y="57117"/>
                  </a:moveTo>
                  <a:lnTo>
                    <a:pt x="6252" y="57117"/>
                  </a:lnTo>
                  <a:lnTo>
                    <a:pt x="9623" y="60488"/>
                  </a:lnTo>
                  <a:lnTo>
                    <a:pt x="11719" y="76067"/>
                  </a:lnTo>
                  <a:lnTo>
                    <a:pt x="7358" y="104500"/>
                  </a:lnTo>
                  <a:lnTo>
                    <a:pt x="1023" y="118356"/>
                  </a:lnTo>
                  <a:lnTo>
                    <a:pt x="649" y="117698"/>
                  </a:lnTo>
                  <a:lnTo>
                    <a:pt x="0" y="92629"/>
                  </a:lnTo>
                  <a:lnTo>
                    <a:pt x="6673" y="60818"/>
                  </a:lnTo>
                  <a:lnTo>
                    <a:pt x="24329" y="31324"/>
                  </a:lnTo>
                  <a:lnTo>
                    <a:pt x="50805" y="11453"/>
                  </a:lnTo>
                  <a:lnTo>
                    <a:pt x="87735" y="0"/>
                  </a:lnTo>
                  <a:lnTo>
                    <a:pt x="113728" y="2098"/>
                  </a:lnTo>
                  <a:lnTo>
                    <a:pt x="137980" y="11498"/>
                  </a:lnTo>
                  <a:lnTo>
                    <a:pt x="158166" y="27434"/>
                  </a:lnTo>
                  <a:lnTo>
                    <a:pt x="178656" y="62982"/>
                  </a:lnTo>
                  <a:lnTo>
                    <a:pt x="186921" y="101424"/>
                  </a:lnTo>
                  <a:lnTo>
                    <a:pt x="184052" y="158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423">
              <a:extLst>
                <a:ext uri="{FF2B5EF4-FFF2-40B4-BE49-F238E27FC236}">
                  <a16:creationId xmlns:a16="http://schemas.microsoft.com/office/drawing/2014/main" xmlns="" id="{E8A33C2E-D4A4-4234-9501-EBF8ABB5DB4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512386" y="5837832"/>
              <a:ext cx="215065" cy="265703"/>
            </a:xfrm>
            <a:custGeom>
              <a:avLst/>
              <a:gdLst/>
              <a:ahLst/>
              <a:cxnLst/>
              <a:rect l="0" t="0" r="0" b="0"/>
              <a:pathLst>
                <a:path w="215065" h="265703">
                  <a:moveTo>
                    <a:pt x="132514" y="29568"/>
                  </a:moveTo>
                  <a:lnTo>
                    <a:pt x="132514" y="29568"/>
                  </a:lnTo>
                  <a:lnTo>
                    <a:pt x="146329" y="17635"/>
                  </a:lnTo>
                  <a:lnTo>
                    <a:pt x="175961" y="2728"/>
                  </a:lnTo>
                  <a:lnTo>
                    <a:pt x="189218" y="0"/>
                  </a:lnTo>
                  <a:lnTo>
                    <a:pt x="194306" y="1389"/>
                  </a:lnTo>
                  <a:lnTo>
                    <a:pt x="198403" y="4433"/>
                  </a:lnTo>
                  <a:lnTo>
                    <a:pt x="201840" y="8578"/>
                  </a:lnTo>
                  <a:lnTo>
                    <a:pt x="202014" y="14869"/>
                  </a:lnTo>
                  <a:lnTo>
                    <a:pt x="196564" y="31266"/>
                  </a:lnTo>
                  <a:lnTo>
                    <a:pt x="157998" y="63702"/>
                  </a:lnTo>
                  <a:lnTo>
                    <a:pt x="123379" y="85896"/>
                  </a:lnTo>
                  <a:lnTo>
                    <a:pt x="87532" y="106108"/>
                  </a:lnTo>
                  <a:lnTo>
                    <a:pt x="52785" y="122147"/>
                  </a:lnTo>
                  <a:lnTo>
                    <a:pt x="5807" y="145546"/>
                  </a:lnTo>
                  <a:lnTo>
                    <a:pt x="1476" y="147103"/>
                  </a:lnTo>
                  <a:lnTo>
                    <a:pt x="0" y="149553"/>
                  </a:lnTo>
                  <a:lnTo>
                    <a:pt x="427" y="152597"/>
                  </a:lnTo>
                  <a:lnTo>
                    <a:pt x="2123" y="156037"/>
                  </a:lnTo>
                  <a:lnTo>
                    <a:pt x="13414" y="161741"/>
                  </a:lnTo>
                  <a:lnTo>
                    <a:pt x="56150" y="171152"/>
                  </a:lnTo>
                  <a:lnTo>
                    <a:pt x="87623" y="177666"/>
                  </a:lnTo>
                  <a:lnTo>
                    <a:pt x="93415" y="180511"/>
                  </a:lnTo>
                  <a:lnTo>
                    <a:pt x="96570" y="183819"/>
                  </a:lnTo>
                  <a:lnTo>
                    <a:pt x="97968" y="187435"/>
                  </a:lnTo>
                  <a:lnTo>
                    <a:pt x="93961" y="191963"/>
                  </a:lnTo>
                  <a:lnTo>
                    <a:pt x="52043" y="214438"/>
                  </a:lnTo>
                  <a:lnTo>
                    <a:pt x="8427" y="235424"/>
                  </a:lnTo>
                  <a:lnTo>
                    <a:pt x="3281" y="240533"/>
                  </a:lnTo>
                  <a:lnTo>
                    <a:pt x="3320" y="244294"/>
                  </a:lnTo>
                  <a:lnTo>
                    <a:pt x="7126" y="254119"/>
                  </a:lnTo>
                  <a:lnTo>
                    <a:pt x="19165" y="261778"/>
                  </a:lnTo>
                  <a:lnTo>
                    <a:pt x="27315" y="264808"/>
                  </a:lnTo>
                  <a:lnTo>
                    <a:pt x="65752" y="265702"/>
                  </a:lnTo>
                  <a:lnTo>
                    <a:pt x="100490" y="263162"/>
                  </a:lnTo>
                  <a:lnTo>
                    <a:pt x="138742" y="258976"/>
                  </a:lnTo>
                  <a:lnTo>
                    <a:pt x="176910" y="252413"/>
                  </a:lnTo>
                  <a:lnTo>
                    <a:pt x="215064" y="245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424">
              <a:extLst>
                <a:ext uri="{FF2B5EF4-FFF2-40B4-BE49-F238E27FC236}">
                  <a16:creationId xmlns:a16="http://schemas.microsoft.com/office/drawing/2014/main" xmlns="" id="{563A7759-79F7-466A-9AF4-7078F02049E1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798806" y="5850639"/>
              <a:ext cx="150895" cy="251712"/>
            </a:xfrm>
            <a:custGeom>
              <a:avLst/>
              <a:gdLst/>
              <a:ahLst/>
              <a:cxnLst/>
              <a:rect l="0" t="0" r="0" b="0"/>
              <a:pathLst>
                <a:path w="150895" h="251712">
                  <a:moveTo>
                    <a:pt x="150894" y="23111"/>
                  </a:moveTo>
                  <a:lnTo>
                    <a:pt x="150894" y="23111"/>
                  </a:lnTo>
                  <a:lnTo>
                    <a:pt x="147523" y="16369"/>
                  </a:lnTo>
                  <a:lnTo>
                    <a:pt x="135314" y="5435"/>
                  </a:lnTo>
                  <a:lnTo>
                    <a:pt x="124214" y="1144"/>
                  </a:lnTo>
                  <a:lnTo>
                    <a:pt x="118291" y="0"/>
                  </a:lnTo>
                  <a:lnTo>
                    <a:pt x="102302" y="6254"/>
                  </a:lnTo>
                  <a:lnTo>
                    <a:pt x="83436" y="20558"/>
                  </a:lnTo>
                  <a:lnTo>
                    <a:pt x="52982" y="58494"/>
                  </a:lnTo>
                  <a:lnTo>
                    <a:pt x="32118" y="94106"/>
                  </a:lnTo>
                  <a:lnTo>
                    <a:pt x="14849" y="129688"/>
                  </a:lnTo>
                  <a:lnTo>
                    <a:pt x="2941" y="163612"/>
                  </a:lnTo>
                  <a:lnTo>
                    <a:pt x="0" y="195152"/>
                  </a:lnTo>
                  <a:lnTo>
                    <a:pt x="8571" y="219988"/>
                  </a:lnTo>
                  <a:lnTo>
                    <a:pt x="15795" y="230562"/>
                  </a:lnTo>
                  <a:lnTo>
                    <a:pt x="26962" y="237611"/>
                  </a:lnTo>
                  <a:lnTo>
                    <a:pt x="87394" y="251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425">
              <a:extLst>
                <a:ext uri="{FF2B5EF4-FFF2-40B4-BE49-F238E27FC236}">
                  <a16:creationId xmlns:a16="http://schemas.microsoft.com/office/drawing/2014/main" xmlns="" id="{9013933F-6978-441B-B566-5D979765308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987800" y="5876729"/>
              <a:ext cx="196851" cy="200222"/>
            </a:xfrm>
            <a:custGeom>
              <a:avLst/>
              <a:gdLst/>
              <a:ahLst/>
              <a:cxnLst/>
              <a:rect l="0" t="0" r="0" b="0"/>
              <a:pathLst>
                <a:path w="196851" h="2002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05" y="418"/>
                  </a:lnTo>
                  <a:lnTo>
                    <a:pt x="37350" y="40446"/>
                  </a:lnTo>
                  <a:lnTo>
                    <a:pt x="71509" y="76680"/>
                  </a:lnTo>
                  <a:lnTo>
                    <a:pt x="110323" y="118696"/>
                  </a:lnTo>
                  <a:lnTo>
                    <a:pt x="147458" y="156780"/>
                  </a:lnTo>
                  <a:lnTo>
                    <a:pt x="196850" y="200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426">
              <a:extLst>
                <a:ext uri="{FF2B5EF4-FFF2-40B4-BE49-F238E27FC236}">
                  <a16:creationId xmlns:a16="http://schemas.microsoft.com/office/drawing/2014/main" xmlns="" id="{3AD4511E-F22C-4A5E-85D2-4C95ED7663C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000500" y="5850115"/>
              <a:ext cx="203201" cy="277636"/>
            </a:xfrm>
            <a:custGeom>
              <a:avLst/>
              <a:gdLst/>
              <a:ahLst/>
              <a:cxnLst/>
              <a:rect l="0" t="0" r="0" b="0"/>
              <a:pathLst>
                <a:path w="203201" h="277636">
                  <a:moveTo>
                    <a:pt x="203200" y="10935"/>
                  </a:moveTo>
                  <a:lnTo>
                    <a:pt x="203200" y="10935"/>
                  </a:lnTo>
                  <a:lnTo>
                    <a:pt x="193766" y="2206"/>
                  </a:lnTo>
                  <a:lnTo>
                    <a:pt x="188894" y="0"/>
                  </a:lnTo>
                  <a:lnTo>
                    <a:pt x="178733" y="4664"/>
                  </a:lnTo>
                  <a:lnTo>
                    <a:pt x="172072" y="8871"/>
                  </a:lnTo>
                  <a:lnTo>
                    <a:pt x="145842" y="41759"/>
                  </a:lnTo>
                  <a:lnTo>
                    <a:pt x="124085" y="75199"/>
                  </a:lnTo>
                  <a:lnTo>
                    <a:pt x="100304" y="114286"/>
                  </a:lnTo>
                  <a:lnTo>
                    <a:pt x="75624" y="157528"/>
                  </a:lnTo>
                  <a:lnTo>
                    <a:pt x="52425" y="196973"/>
                  </a:lnTo>
                  <a:lnTo>
                    <a:pt x="23295" y="243387"/>
                  </a:lnTo>
                  <a:lnTo>
                    <a:pt x="0" y="277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427">
              <a:extLst>
                <a:ext uri="{FF2B5EF4-FFF2-40B4-BE49-F238E27FC236}">
                  <a16:creationId xmlns:a16="http://schemas.microsoft.com/office/drawing/2014/main" xmlns="" id="{E65B8816-8804-43AE-B95F-E71276CDF64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299833" y="6051550"/>
              <a:ext cx="18168" cy="57151"/>
            </a:xfrm>
            <a:custGeom>
              <a:avLst/>
              <a:gdLst/>
              <a:ahLst/>
              <a:cxnLst/>
              <a:rect l="0" t="0" r="0" b="0"/>
              <a:pathLst>
                <a:path w="18168" h="57151">
                  <a:moveTo>
                    <a:pt x="5467" y="0"/>
                  </a:moveTo>
                  <a:lnTo>
                    <a:pt x="5467" y="0"/>
                  </a:lnTo>
                  <a:lnTo>
                    <a:pt x="2096" y="6742"/>
                  </a:lnTo>
                  <a:lnTo>
                    <a:pt x="0" y="21048"/>
                  </a:lnTo>
                  <a:lnTo>
                    <a:pt x="2749" y="38693"/>
                  </a:lnTo>
                  <a:lnTo>
                    <a:pt x="8022" y="47301"/>
                  </a:lnTo>
                  <a:lnTo>
                    <a:pt x="18167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285477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491">
            <a:extLst>
              <a:ext uri="{FF2B5EF4-FFF2-40B4-BE49-F238E27FC236}">
                <a16:creationId xmlns:a16="http://schemas.microsoft.com/office/drawing/2014/main" xmlns="" id="{92A758B2-4B73-4F6F-9472-56A42EF7B99D}"/>
              </a:ext>
            </a:extLst>
          </p:cNvPr>
          <p:cNvGrpSpPr/>
          <p:nvPr/>
        </p:nvGrpSpPr>
        <p:grpSpPr>
          <a:xfrm>
            <a:off x="1008093" y="652239"/>
            <a:ext cx="585758" cy="469020"/>
            <a:chOff x="1008093" y="652239"/>
            <a:chExt cx="585758" cy="469020"/>
          </a:xfrm>
        </p:grpSpPr>
        <p:sp>
          <p:nvSpPr>
            <p:cNvPr id="2" name="SMARTInkShape-2428">
              <a:extLst>
                <a:ext uri="{FF2B5EF4-FFF2-40B4-BE49-F238E27FC236}">
                  <a16:creationId xmlns:a16="http://schemas.microsoft.com/office/drawing/2014/main" xmlns="" id="{02237202-7371-4C24-9953-C355D01E413D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588383" y="939800"/>
              <a:ext cx="5468" cy="12701"/>
            </a:xfrm>
            <a:custGeom>
              <a:avLst/>
              <a:gdLst/>
              <a:ahLst/>
              <a:cxnLst/>
              <a:rect l="0" t="0" r="0" b="0"/>
              <a:pathLst>
                <a:path w="5468" h="127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5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411" y="5070"/>
                  </a:lnTo>
                  <a:lnTo>
                    <a:pt x="546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429">
              <a:extLst>
                <a:ext uri="{FF2B5EF4-FFF2-40B4-BE49-F238E27FC236}">
                  <a16:creationId xmlns:a16="http://schemas.microsoft.com/office/drawing/2014/main" xmlns="" id="{0CCDE11A-63D8-451A-A087-C63885C5C7AE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571429" y="830029"/>
              <a:ext cx="9722" cy="8172"/>
            </a:xfrm>
            <a:custGeom>
              <a:avLst/>
              <a:gdLst/>
              <a:ahLst/>
              <a:cxnLst/>
              <a:rect l="0" t="0" r="0" b="0"/>
              <a:pathLst>
                <a:path w="9722" h="8172">
                  <a:moveTo>
                    <a:pt x="3371" y="8171"/>
                  </a:moveTo>
                  <a:lnTo>
                    <a:pt x="3371" y="8171"/>
                  </a:lnTo>
                  <a:lnTo>
                    <a:pt x="0" y="1429"/>
                  </a:lnTo>
                  <a:lnTo>
                    <a:pt x="418" y="149"/>
                  </a:lnTo>
                  <a:lnTo>
                    <a:pt x="2108" y="0"/>
                  </a:lnTo>
                  <a:lnTo>
                    <a:pt x="9721" y="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430">
              <a:extLst>
                <a:ext uri="{FF2B5EF4-FFF2-40B4-BE49-F238E27FC236}">
                  <a16:creationId xmlns:a16="http://schemas.microsoft.com/office/drawing/2014/main" xmlns="" id="{E6E29E78-47DE-45E4-9E57-3F511870EBAE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180708" y="1028700"/>
              <a:ext cx="267093" cy="92559"/>
            </a:xfrm>
            <a:custGeom>
              <a:avLst/>
              <a:gdLst/>
              <a:ahLst/>
              <a:cxnLst/>
              <a:rect l="0" t="0" r="0" b="0"/>
              <a:pathLst>
                <a:path w="267093" h="92559">
                  <a:moveTo>
                    <a:pt x="6742" y="88900"/>
                  </a:moveTo>
                  <a:lnTo>
                    <a:pt x="6742" y="88900"/>
                  </a:lnTo>
                  <a:lnTo>
                    <a:pt x="0" y="92271"/>
                  </a:lnTo>
                  <a:lnTo>
                    <a:pt x="131" y="92558"/>
                  </a:lnTo>
                  <a:lnTo>
                    <a:pt x="41306" y="79408"/>
                  </a:lnTo>
                  <a:lnTo>
                    <a:pt x="85604" y="62809"/>
                  </a:lnTo>
                  <a:lnTo>
                    <a:pt x="112233" y="52456"/>
                  </a:lnTo>
                  <a:lnTo>
                    <a:pt x="141275" y="42026"/>
                  </a:lnTo>
                  <a:lnTo>
                    <a:pt x="171925" y="31545"/>
                  </a:lnTo>
                  <a:lnTo>
                    <a:pt x="203647" y="21030"/>
                  </a:lnTo>
                  <a:lnTo>
                    <a:pt x="2670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431">
              <a:extLst>
                <a:ext uri="{FF2B5EF4-FFF2-40B4-BE49-F238E27FC236}">
                  <a16:creationId xmlns:a16="http://schemas.microsoft.com/office/drawing/2014/main" xmlns="" id="{A8A7E267-06AC-426F-A135-6DAE2029BE58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060801" y="1025733"/>
              <a:ext cx="348900" cy="51578"/>
            </a:xfrm>
            <a:custGeom>
              <a:avLst/>
              <a:gdLst/>
              <a:ahLst/>
              <a:cxnLst/>
              <a:rect l="0" t="0" r="0" b="0"/>
              <a:pathLst>
                <a:path w="348900" h="51578">
                  <a:moveTo>
                    <a:pt x="94899" y="15667"/>
                  </a:moveTo>
                  <a:lnTo>
                    <a:pt x="94899" y="15667"/>
                  </a:lnTo>
                  <a:lnTo>
                    <a:pt x="47705" y="32522"/>
                  </a:lnTo>
                  <a:lnTo>
                    <a:pt x="2556" y="48839"/>
                  </a:lnTo>
                  <a:lnTo>
                    <a:pt x="176" y="50482"/>
                  </a:lnTo>
                  <a:lnTo>
                    <a:pt x="0" y="51577"/>
                  </a:lnTo>
                  <a:lnTo>
                    <a:pt x="36834" y="49747"/>
                  </a:lnTo>
                  <a:lnTo>
                    <a:pt x="59717" y="45443"/>
                  </a:lnTo>
                  <a:lnTo>
                    <a:pt x="86966" y="39045"/>
                  </a:lnTo>
                  <a:lnTo>
                    <a:pt x="117127" y="31252"/>
                  </a:lnTo>
                  <a:lnTo>
                    <a:pt x="148523" y="23941"/>
                  </a:lnTo>
                  <a:lnTo>
                    <a:pt x="180743" y="16949"/>
                  </a:lnTo>
                  <a:lnTo>
                    <a:pt x="213512" y="10172"/>
                  </a:lnTo>
                  <a:lnTo>
                    <a:pt x="242413" y="5654"/>
                  </a:lnTo>
                  <a:lnTo>
                    <a:pt x="268736" y="2641"/>
                  </a:lnTo>
                  <a:lnTo>
                    <a:pt x="310449" y="0"/>
                  </a:lnTo>
                  <a:lnTo>
                    <a:pt x="348899" y="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432">
              <a:extLst>
                <a:ext uri="{FF2B5EF4-FFF2-40B4-BE49-F238E27FC236}">
                  <a16:creationId xmlns:a16="http://schemas.microsoft.com/office/drawing/2014/main" xmlns="" id="{33B49476-66CF-4B9C-9CB9-44B1EE71BF5B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208265" y="812889"/>
              <a:ext cx="258586" cy="146694"/>
            </a:xfrm>
            <a:custGeom>
              <a:avLst/>
              <a:gdLst/>
              <a:ahLst/>
              <a:cxnLst/>
              <a:rect l="0" t="0" r="0" b="0"/>
              <a:pathLst>
                <a:path w="258586" h="146694">
                  <a:moveTo>
                    <a:pt x="10935" y="38011"/>
                  </a:moveTo>
                  <a:lnTo>
                    <a:pt x="10935" y="38011"/>
                  </a:lnTo>
                  <a:lnTo>
                    <a:pt x="4193" y="34640"/>
                  </a:lnTo>
                  <a:lnTo>
                    <a:pt x="2207" y="32941"/>
                  </a:lnTo>
                  <a:lnTo>
                    <a:pt x="0" y="29173"/>
                  </a:lnTo>
                  <a:lnTo>
                    <a:pt x="1529" y="26474"/>
                  </a:lnTo>
                  <a:lnTo>
                    <a:pt x="8871" y="19713"/>
                  </a:lnTo>
                  <a:lnTo>
                    <a:pt x="35018" y="11344"/>
                  </a:lnTo>
                  <a:lnTo>
                    <a:pt x="69576" y="14509"/>
                  </a:lnTo>
                  <a:lnTo>
                    <a:pt x="92266" y="26390"/>
                  </a:lnTo>
                  <a:lnTo>
                    <a:pt x="103256" y="34497"/>
                  </a:lnTo>
                  <a:lnTo>
                    <a:pt x="109171" y="44135"/>
                  </a:lnTo>
                  <a:lnTo>
                    <a:pt x="111981" y="66133"/>
                  </a:lnTo>
                  <a:lnTo>
                    <a:pt x="104763" y="88139"/>
                  </a:lnTo>
                  <a:lnTo>
                    <a:pt x="77133" y="131012"/>
                  </a:lnTo>
                  <a:lnTo>
                    <a:pt x="64816" y="142845"/>
                  </a:lnTo>
                  <a:lnTo>
                    <a:pt x="59555" y="146000"/>
                  </a:lnTo>
                  <a:lnTo>
                    <a:pt x="56049" y="146693"/>
                  </a:lnTo>
                  <a:lnTo>
                    <a:pt x="53711" y="145743"/>
                  </a:lnTo>
                  <a:lnTo>
                    <a:pt x="52152" y="143699"/>
                  </a:lnTo>
                  <a:lnTo>
                    <a:pt x="56065" y="132020"/>
                  </a:lnTo>
                  <a:lnTo>
                    <a:pt x="87486" y="84989"/>
                  </a:lnTo>
                  <a:lnTo>
                    <a:pt x="116010" y="49579"/>
                  </a:lnTo>
                  <a:lnTo>
                    <a:pt x="154263" y="3917"/>
                  </a:lnTo>
                  <a:lnTo>
                    <a:pt x="157422" y="45"/>
                  </a:lnTo>
                  <a:lnTo>
                    <a:pt x="157276" y="0"/>
                  </a:lnTo>
                  <a:lnTo>
                    <a:pt x="130496" y="44110"/>
                  </a:lnTo>
                  <a:lnTo>
                    <a:pt x="118954" y="71176"/>
                  </a:lnTo>
                  <a:lnTo>
                    <a:pt x="119637" y="79877"/>
                  </a:lnTo>
                  <a:lnTo>
                    <a:pt x="127921" y="97070"/>
                  </a:lnTo>
                  <a:lnTo>
                    <a:pt x="148536" y="108474"/>
                  </a:lnTo>
                  <a:lnTo>
                    <a:pt x="178630" y="115189"/>
                  </a:lnTo>
                  <a:lnTo>
                    <a:pt x="217875" y="118173"/>
                  </a:lnTo>
                  <a:lnTo>
                    <a:pt x="258585" y="120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433">
              <a:extLst>
                <a:ext uri="{FF2B5EF4-FFF2-40B4-BE49-F238E27FC236}">
                  <a16:creationId xmlns:a16="http://schemas.microsoft.com/office/drawing/2014/main" xmlns="" id="{077530DA-E0F9-4249-A893-7AB52EEDC9E5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008093" y="652239"/>
              <a:ext cx="190192" cy="325898"/>
            </a:xfrm>
            <a:custGeom>
              <a:avLst/>
              <a:gdLst/>
              <a:ahLst/>
              <a:cxnLst/>
              <a:rect l="0" t="0" r="0" b="0"/>
              <a:pathLst>
                <a:path w="190192" h="325898">
                  <a:moveTo>
                    <a:pt x="7907" y="27211"/>
                  </a:moveTo>
                  <a:lnTo>
                    <a:pt x="7907" y="27211"/>
                  </a:lnTo>
                  <a:lnTo>
                    <a:pt x="7907" y="32678"/>
                  </a:lnTo>
                  <a:lnTo>
                    <a:pt x="14649" y="40041"/>
                  </a:lnTo>
                  <a:lnTo>
                    <a:pt x="32326" y="47789"/>
                  </a:lnTo>
                  <a:lnTo>
                    <a:pt x="65550" y="51182"/>
                  </a:lnTo>
                  <a:lnTo>
                    <a:pt x="96321" y="46332"/>
                  </a:lnTo>
                  <a:lnTo>
                    <a:pt x="141818" y="31700"/>
                  </a:lnTo>
                  <a:lnTo>
                    <a:pt x="182055" y="11164"/>
                  </a:lnTo>
                  <a:lnTo>
                    <a:pt x="186800" y="7341"/>
                  </a:lnTo>
                  <a:lnTo>
                    <a:pt x="189258" y="4087"/>
                  </a:lnTo>
                  <a:lnTo>
                    <a:pt x="190191" y="1211"/>
                  </a:lnTo>
                  <a:lnTo>
                    <a:pt x="187991" y="0"/>
                  </a:lnTo>
                  <a:lnTo>
                    <a:pt x="178020" y="536"/>
                  </a:lnTo>
                  <a:lnTo>
                    <a:pt x="143056" y="18288"/>
                  </a:lnTo>
                  <a:lnTo>
                    <a:pt x="100319" y="49262"/>
                  </a:lnTo>
                  <a:lnTo>
                    <a:pt x="59662" y="86103"/>
                  </a:lnTo>
                  <a:lnTo>
                    <a:pt x="52076" y="98306"/>
                  </a:lnTo>
                  <a:lnTo>
                    <a:pt x="52875" y="102830"/>
                  </a:lnTo>
                  <a:lnTo>
                    <a:pt x="56230" y="106551"/>
                  </a:lnTo>
                  <a:lnTo>
                    <a:pt x="68895" y="112568"/>
                  </a:lnTo>
                  <a:lnTo>
                    <a:pt x="113436" y="124390"/>
                  </a:lnTo>
                  <a:lnTo>
                    <a:pt x="117771" y="128686"/>
                  </a:lnTo>
                  <a:lnTo>
                    <a:pt x="119955" y="134372"/>
                  </a:lnTo>
                  <a:lnTo>
                    <a:pt x="120706" y="140985"/>
                  </a:lnTo>
                  <a:lnTo>
                    <a:pt x="112132" y="159622"/>
                  </a:lnTo>
                  <a:lnTo>
                    <a:pt x="85590" y="195796"/>
                  </a:lnTo>
                  <a:lnTo>
                    <a:pt x="50915" y="237793"/>
                  </a:lnTo>
                  <a:lnTo>
                    <a:pt x="19474" y="275872"/>
                  </a:lnTo>
                  <a:lnTo>
                    <a:pt x="2397" y="301266"/>
                  </a:lnTo>
                  <a:lnTo>
                    <a:pt x="0" y="307281"/>
                  </a:lnTo>
                  <a:lnTo>
                    <a:pt x="1225" y="312702"/>
                  </a:lnTo>
                  <a:lnTo>
                    <a:pt x="10111" y="322489"/>
                  </a:lnTo>
                  <a:lnTo>
                    <a:pt x="29113" y="325897"/>
                  </a:lnTo>
                  <a:lnTo>
                    <a:pt x="73222" y="320087"/>
                  </a:lnTo>
                  <a:lnTo>
                    <a:pt x="109608" y="311189"/>
                  </a:lnTo>
                  <a:lnTo>
                    <a:pt x="156182" y="299658"/>
                  </a:lnTo>
                  <a:lnTo>
                    <a:pt x="179357" y="293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492">
            <a:extLst>
              <a:ext uri="{FF2B5EF4-FFF2-40B4-BE49-F238E27FC236}">
                <a16:creationId xmlns:a16="http://schemas.microsoft.com/office/drawing/2014/main" xmlns="" id="{5E3A56FD-3982-445D-A0FD-533493CED3DF}"/>
              </a:ext>
            </a:extLst>
          </p:cNvPr>
          <p:cNvGrpSpPr/>
          <p:nvPr/>
        </p:nvGrpSpPr>
        <p:grpSpPr>
          <a:xfrm>
            <a:off x="2084354" y="685955"/>
            <a:ext cx="793036" cy="357676"/>
            <a:chOff x="2084354" y="685955"/>
            <a:chExt cx="793036" cy="357676"/>
          </a:xfrm>
        </p:grpSpPr>
        <p:sp>
          <p:nvSpPr>
            <p:cNvPr id="9" name="SMARTInkShape-2434">
              <a:extLst>
                <a:ext uri="{FF2B5EF4-FFF2-40B4-BE49-F238E27FC236}">
                  <a16:creationId xmlns:a16="http://schemas.microsoft.com/office/drawing/2014/main" xmlns="" id="{0407C1E6-1391-4A19-8323-10F0A081E8FA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292350" y="781050"/>
              <a:ext cx="146051" cy="228601"/>
            </a:xfrm>
            <a:custGeom>
              <a:avLst/>
              <a:gdLst/>
              <a:ahLst/>
              <a:cxnLst/>
              <a:rect l="0" t="0" r="0" b="0"/>
              <a:pathLst>
                <a:path w="146051" h="228601">
                  <a:moveTo>
                    <a:pt x="146050" y="0"/>
                  </a:moveTo>
                  <a:lnTo>
                    <a:pt x="146050" y="0"/>
                  </a:lnTo>
                  <a:lnTo>
                    <a:pt x="142679" y="0"/>
                  </a:lnTo>
                  <a:lnTo>
                    <a:pt x="124374" y="27464"/>
                  </a:lnTo>
                  <a:lnTo>
                    <a:pt x="102311" y="68659"/>
                  </a:lnTo>
                  <a:lnTo>
                    <a:pt x="77195" y="113163"/>
                  </a:lnTo>
                  <a:lnTo>
                    <a:pt x="48429" y="159667"/>
                  </a:lnTo>
                  <a:lnTo>
                    <a:pt x="16831" y="204296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435">
              <a:extLst>
                <a:ext uri="{FF2B5EF4-FFF2-40B4-BE49-F238E27FC236}">
                  <a16:creationId xmlns:a16="http://schemas.microsoft.com/office/drawing/2014/main" xmlns="" id="{1A7E3FC4-9955-4968-A36D-EBF6391606E7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244198" y="800100"/>
              <a:ext cx="187853" cy="190501"/>
            </a:xfrm>
            <a:custGeom>
              <a:avLst/>
              <a:gdLst/>
              <a:ahLst/>
              <a:cxnLst/>
              <a:rect l="0" t="0" r="0" b="0"/>
              <a:pathLst>
                <a:path w="187853" h="190501">
                  <a:moveTo>
                    <a:pt x="16402" y="0"/>
                  </a:moveTo>
                  <a:lnTo>
                    <a:pt x="16402" y="0"/>
                  </a:lnTo>
                  <a:lnTo>
                    <a:pt x="3310" y="5070"/>
                  </a:lnTo>
                  <a:lnTo>
                    <a:pt x="0" y="8838"/>
                  </a:lnTo>
                  <a:lnTo>
                    <a:pt x="7936" y="18510"/>
                  </a:lnTo>
                  <a:lnTo>
                    <a:pt x="55260" y="51085"/>
                  </a:lnTo>
                  <a:lnTo>
                    <a:pt x="100666" y="84516"/>
                  </a:lnTo>
                  <a:lnTo>
                    <a:pt x="142028" y="121233"/>
                  </a:lnTo>
                  <a:lnTo>
                    <a:pt x="172947" y="160720"/>
                  </a:lnTo>
                  <a:lnTo>
                    <a:pt x="187852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436">
              <a:extLst>
                <a:ext uri="{FF2B5EF4-FFF2-40B4-BE49-F238E27FC236}">
                  <a16:creationId xmlns:a16="http://schemas.microsoft.com/office/drawing/2014/main" xmlns="" id="{F7B7AE36-39B6-4EA1-8EE5-24F828A68760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084354" y="685955"/>
              <a:ext cx="163547" cy="357676"/>
            </a:xfrm>
            <a:custGeom>
              <a:avLst/>
              <a:gdLst/>
              <a:ahLst/>
              <a:cxnLst/>
              <a:rect l="0" t="0" r="0" b="0"/>
              <a:pathLst>
                <a:path w="163547" h="357676">
                  <a:moveTo>
                    <a:pt x="131796" y="12545"/>
                  </a:moveTo>
                  <a:lnTo>
                    <a:pt x="131796" y="12545"/>
                  </a:lnTo>
                  <a:lnTo>
                    <a:pt x="126329" y="1610"/>
                  </a:lnTo>
                  <a:lnTo>
                    <a:pt x="102958" y="77"/>
                  </a:lnTo>
                  <a:lnTo>
                    <a:pt x="95637" y="0"/>
                  </a:lnTo>
                  <a:lnTo>
                    <a:pt x="54176" y="15084"/>
                  </a:lnTo>
                  <a:lnTo>
                    <a:pt x="7396" y="41258"/>
                  </a:lnTo>
                  <a:lnTo>
                    <a:pt x="3002" y="45798"/>
                  </a:lnTo>
                  <a:lnTo>
                    <a:pt x="777" y="50236"/>
                  </a:lnTo>
                  <a:lnTo>
                    <a:pt x="0" y="54606"/>
                  </a:lnTo>
                  <a:lnTo>
                    <a:pt x="2304" y="58224"/>
                  </a:lnTo>
                  <a:lnTo>
                    <a:pt x="40678" y="78158"/>
                  </a:lnTo>
                  <a:lnTo>
                    <a:pt x="79241" y="95721"/>
                  </a:lnTo>
                  <a:lnTo>
                    <a:pt x="108463" y="117702"/>
                  </a:lnTo>
                  <a:lnTo>
                    <a:pt x="112007" y="127099"/>
                  </a:lnTo>
                  <a:lnTo>
                    <a:pt x="110301" y="148830"/>
                  </a:lnTo>
                  <a:lnTo>
                    <a:pt x="87327" y="184865"/>
                  </a:lnTo>
                  <a:lnTo>
                    <a:pt x="48119" y="218347"/>
                  </a:lnTo>
                  <a:lnTo>
                    <a:pt x="22291" y="231337"/>
                  </a:lnTo>
                  <a:lnTo>
                    <a:pt x="16805" y="233258"/>
                  </a:lnTo>
                  <a:lnTo>
                    <a:pt x="16329" y="233770"/>
                  </a:lnTo>
                  <a:lnTo>
                    <a:pt x="16718" y="234112"/>
                  </a:lnTo>
                  <a:lnTo>
                    <a:pt x="24007" y="234593"/>
                  </a:lnTo>
                  <a:lnTo>
                    <a:pt x="31209" y="238468"/>
                  </a:lnTo>
                  <a:lnTo>
                    <a:pt x="50701" y="255825"/>
                  </a:lnTo>
                  <a:lnTo>
                    <a:pt x="65356" y="276853"/>
                  </a:lnTo>
                  <a:lnTo>
                    <a:pt x="75304" y="317587"/>
                  </a:lnTo>
                  <a:lnTo>
                    <a:pt x="83243" y="347888"/>
                  </a:lnTo>
                  <a:lnTo>
                    <a:pt x="88138" y="352524"/>
                  </a:lnTo>
                  <a:lnTo>
                    <a:pt x="102985" y="357675"/>
                  </a:lnTo>
                  <a:lnTo>
                    <a:pt x="146462" y="347889"/>
                  </a:lnTo>
                  <a:lnTo>
                    <a:pt x="163546" y="342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437">
              <a:extLst>
                <a:ext uri="{FF2B5EF4-FFF2-40B4-BE49-F238E27FC236}">
                  <a16:creationId xmlns:a16="http://schemas.microsoft.com/office/drawing/2014/main" xmlns="" id="{33F40455-D296-49F5-8890-30921A8EAB32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844800" y="996950"/>
              <a:ext cx="32590" cy="44451"/>
            </a:xfrm>
            <a:custGeom>
              <a:avLst/>
              <a:gdLst/>
              <a:ahLst/>
              <a:cxnLst/>
              <a:rect l="0" t="0" r="0" b="0"/>
              <a:pathLst>
                <a:path w="32590" h="4445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25320" y="7173"/>
                  </a:lnTo>
                  <a:lnTo>
                    <a:pt x="31950" y="12830"/>
                  </a:lnTo>
                  <a:lnTo>
                    <a:pt x="32589" y="17726"/>
                  </a:lnTo>
                  <a:lnTo>
                    <a:pt x="2540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438">
              <a:extLst>
                <a:ext uri="{FF2B5EF4-FFF2-40B4-BE49-F238E27FC236}">
                  <a16:creationId xmlns:a16="http://schemas.microsoft.com/office/drawing/2014/main" xmlns="" id="{B36C066A-C9E4-4615-8B54-4535155E98A9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660650" y="990600"/>
              <a:ext cx="57151" cy="6351"/>
            </a:xfrm>
            <a:custGeom>
              <a:avLst/>
              <a:gdLst/>
              <a:ahLst/>
              <a:cxnLst/>
              <a:rect l="0" t="0" r="0" b="0"/>
              <a:pathLst>
                <a:path w="57151" h="6351">
                  <a:moveTo>
                    <a:pt x="0" y="6350"/>
                  </a:moveTo>
                  <a:lnTo>
                    <a:pt x="0" y="6350"/>
                  </a:lnTo>
                  <a:lnTo>
                    <a:pt x="16606" y="5644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439">
              <a:extLst>
                <a:ext uri="{FF2B5EF4-FFF2-40B4-BE49-F238E27FC236}">
                  <a16:creationId xmlns:a16="http://schemas.microsoft.com/office/drawing/2014/main" xmlns="" id="{DB9D1F4E-7CE7-4425-A3CB-865D61373554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478971" y="1016000"/>
              <a:ext cx="22930" cy="11557"/>
            </a:xfrm>
            <a:custGeom>
              <a:avLst/>
              <a:gdLst/>
              <a:ahLst/>
              <a:cxnLst/>
              <a:rect l="0" t="0" r="0" b="0"/>
              <a:pathLst>
                <a:path w="22930" h="11557">
                  <a:moveTo>
                    <a:pt x="16579" y="0"/>
                  </a:moveTo>
                  <a:lnTo>
                    <a:pt x="16579" y="0"/>
                  </a:lnTo>
                  <a:lnTo>
                    <a:pt x="3487" y="5070"/>
                  </a:lnTo>
                  <a:lnTo>
                    <a:pt x="177" y="8838"/>
                  </a:lnTo>
                  <a:lnTo>
                    <a:pt x="0" y="10126"/>
                  </a:lnTo>
                  <a:lnTo>
                    <a:pt x="587" y="10984"/>
                  </a:lnTo>
                  <a:lnTo>
                    <a:pt x="1685" y="11556"/>
                  </a:lnTo>
                  <a:lnTo>
                    <a:pt x="2292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440">
              <a:extLst>
                <a:ext uri="{FF2B5EF4-FFF2-40B4-BE49-F238E27FC236}">
                  <a16:creationId xmlns:a16="http://schemas.microsoft.com/office/drawing/2014/main" xmlns="" id="{124E3CEF-E037-43A0-A91A-0E8A7067DECA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457450" y="952500"/>
              <a:ext cx="3659" cy="63501"/>
            </a:xfrm>
            <a:custGeom>
              <a:avLst/>
              <a:gdLst/>
              <a:ahLst/>
              <a:cxnLst/>
              <a:rect l="0" t="0" r="0" b="0"/>
              <a:pathLst>
                <a:path w="3659" h="63501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3658" y="24898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493">
            <a:extLst>
              <a:ext uri="{FF2B5EF4-FFF2-40B4-BE49-F238E27FC236}">
                <a16:creationId xmlns:a16="http://schemas.microsoft.com/office/drawing/2014/main" xmlns="" id="{7993F877-0F32-4427-8E2E-6964519BC005}"/>
              </a:ext>
            </a:extLst>
          </p:cNvPr>
          <p:cNvGrpSpPr/>
          <p:nvPr/>
        </p:nvGrpSpPr>
        <p:grpSpPr>
          <a:xfrm>
            <a:off x="3130550" y="692150"/>
            <a:ext cx="436513" cy="400051"/>
            <a:chOff x="3130550" y="692150"/>
            <a:chExt cx="436513" cy="400051"/>
          </a:xfrm>
        </p:grpSpPr>
        <p:sp>
          <p:nvSpPr>
            <p:cNvPr id="17" name="SMARTInkShape-2441">
              <a:extLst>
                <a:ext uri="{FF2B5EF4-FFF2-40B4-BE49-F238E27FC236}">
                  <a16:creationId xmlns:a16="http://schemas.microsoft.com/office/drawing/2014/main" xmlns="" id="{FF5F43BB-C4E0-4ACA-8F18-5B3FB6C37747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498850" y="692150"/>
              <a:ext cx="68213" cy="400051"/>
            </a:xfrm>
            <a:custGeom>
              <a:avLst/>
              <a:gdLst/>
              <a:ahLst/>
              <a:cxnLst/>
              <a:rect l="0" t="0" r="0" b="0"/>
              <a:pathLst>
                <a:path w="68213" h="400051">
                  <a:moveTo>
                    <a:pt x="31750" y="0"/>
                  </a:moveTo>
                  <a:lnTo>
                    <a:pt x="31750" y="0"/>
                  </a:lnTo>
                  <a:lnTo>
                    <a:pt x="41863" y="6742"/>
                  </a:lnTo>
                  <a:lnTo>
                    <a:pt x="54894" y="24419"/>
                  </a:lnTo>
                  <a:lnTo>
                    <a:pt x="64321" y="47530"/>
                  </a:lnTo>
                  <a:lnTo>
                    <a:pt x="68212" y="72252"/>
                  </a:lnTo>
                  <a:lnTo>
                    <a:pt x="62622" y="97451"/>
                  </a:lnTo>
                  <a:lnTo>
                    <a:pt x="48092" y="125475"/>
                  </a:lnTo>
                  <a:lnTo>
                    <a:pt x="30809" y="153175"/>
                  </a:lnTo>
                  <a:lnTo>
                    <a:pt x="27002" y="171680"/>
                  </a:lnTo>
                  <a:lnTo>
                    <a:pt x="29246" y="190568"/>
                  </a:lnTo>
                  <a:lnTo>
                    <a:pt x="45235" y="231048"/>
                  </a:lnTo>
                  <a:lnTo>
                    <a:pt x="61538" y="271417"/>
                  </a:lnTo>
                  <a:lnTo>
                    <a:pt x="64016" y="302827"/>
                  </a:lnTo>
                  <a:lnTo>
                    <a:pt x="53540" y="334476"/>
                  </a:lnTo>
                  <a:lnTo>
                    <a:pt x="30331" y="374658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442">
              <a:extLst>
                <a:ext uri="{FF2B5EF4-FFF2-40B4-BE49-F238E27FC236}">
                  <a16:creationId xmlns:a16="http://schemas.microsoft.com/office/drawing/2014/main" xmlns="" id="{765F38A3-8B4E-4762-A883-E419AFAEA0F1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143250" y="787400"/>
              <a:ext cx="177801" cy="266701"/>
            </a:xfrm>
            <a:custGeom>
              <a:avLst/>
              <a:gdLst/>
              <a:ahLst/>
              <a:cxnLst/>
              <a:rect l="0" t="0" r="0" b="0"/>
              <a:pathLst>
                <a:path w="177801" h="266701">
                  <a:moveTo>
                    <a:pt x="177800" y="0"/>
                  </a:moveTo>
                  <a:lnTo>
                    <a:pt x="177800" y="0"/>
                  </a:lnTo>
                  <a:lnTo>
                    <a:pt x="167687" y="0"/>
                  </a:lnTo>
                  <a:lnTo>
                    <a:pt x="151285" y="6742"/>
                  </a:lnTo>
                  <a:lnTo>
                    <a:pt x="111714" y="50216"/>
                  </a:lnTo>
                  <a:lnTo>
                    <a:pt x="79902" y="92490"/>
                  </a:lnTo>
                  <a:lnTo>
                    <a:pt x="55973" y="125068"/>
                  </a:lnTo>
                  <a:lnTo>
                    <a:pt x="31227" y="160713"/>
                  </a:lnTo>
                  <a:lnTo>
                    <a:pt x="10349" y="206369"/>
                  </a:lnTo>
                  <a:lnTo>
                    <a:pt x="2045" y="251124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443">
              <a:extLst>
                <a:ext uri="{FF2B5EF4-FFF2-40B4-BE49-F238E27FC236}">
                  <a16:creationId xmlns:a16="http://schemas.microsoft.com/office/drawing/2014/main" xmlns="" id="{6B8D483D-DC2E-4C6C-9EB4-0F70ADE9512B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334710" y="1006931"/>
              <a:ext cx="68891" cy="72570"/>
            </a:xfrm>
            <a:custGeom>
              <a:avLst/>
              <a:gdLst/>
              <a:ahLst/>
              <a:cxnLst/>
              <a:rect l="0" t="0" r="0" b="0"/>
              <a:pathLst>
                <a:path w="68891" h="72570">
                  <a:moveTo>
                    <a:pt x="11740" y="21769"/>
                  </a:moveTo>
                  <a:lnTo>
                    <a:pt x="11740" y="21769"/>
                  </a:lnTo>
                  <a:lnTo>
                    <a:pt x="7376" y="31908"/>
                  </a:lnTo>
                  <a:lnTo>
                    <a:pt x="0" y="60797"/>
                  </a:lnTo>
                  <a:lnTo>
                    <a:pt x="385" y="61899"/>
                  </a:lnTo>
                  <a:lnTo>
                    <a:pt x="1348" y="61927"/>
                  </a:lnTo>
                  <a:lnTo>
                    <a:pt x="2696" y="61241"/>
                  </a:lnTo>
                  <a:lnTo>
                    <a:pt x="25057" y="16301"/>
                  </a:lnTo>
                  <a:lnTo>
                    <a:pt x="32475" y="5228"/>
                  </a:lnTo>
                  <a:lnTo>
                    <a:pt x="38124" y="306"/>
                  </a:lnTo>
                  <a:lnTo>
                    <a:pt x="46749" y="0"/>
                  </a:lnTo>
                  <a:lnTo>
                    <a:pt x="52013" y="907"/>
                  </a:lnTo>
                  <a:lnTo>
                    <a:pt x="55522" y="3627"/>
                  </a:lnTo>
                  <a:lnTo>
                    <a:pt x="59421" y="12295"/>
                  </a:lnTo>
                  <a:lnTo>
                    <a:pt x="64300" y="59045"/>
                  </a:lnTo>
                  <a:lnTo>
                    <a:pt x="68890" y="725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444">
              <a:extLst>
                <a:ext uri="{FF2B5EF4-FFF2-40B4-BE49-F238E27FC236}">
                  <a16:creationId xmlns:a16="http://schemas.microsoft.com/office/drawing/2014/main" xmlns="" id="{1AD21C20-8BA1-42F8-8BDB-F2E315CE206F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130550" y="765862"/>
              <a:ext cx="177801" cy="256489"/>
            </a:xfrm>
            <a:custGeom>
              <a:avLst/>
              <a:gdLst/>
              <a:ahLst/>
              <a:cxnLst/>
              <a:rect l="0" t="0" r="0" b="0"/>
              <a:pathLst>
                <a:path w="177801" h="256489">
                  <a:moveTo>
                    <a:pt x="0" y="8838"/>
                  </a:moveTo>
                  <a:lnTo>
                    <a:pt x="0" y="8838"/>
                  </a:lnTo>
                  <a:lnTo>
                    <a:pt x="8838" y="0"/>
                  </a:lnTo>
                  <a:lnTo>
                    <a:pt x="12242" y="829"/>
                  </a:lnTo>
                  <a:lnTo>
                    <a:pt x="48988" y="33105"/>
                  </a:lnTo>
                  <a:lnTo>
                    <a:pt x="83895" y="77647"/>
                  </a:lnTo>
                  <a:lnTo>
                    <a:pt x="110429" y="112797"/>
                  </a:lnTo>
                  <a:lnTo>
                    <a:pt x="135863" y="149587"/>
                  </a:lnTo>
                  <a:lnTo>
                    <a:pt x="154222" y="187104"/>
                  </a:lnTo>
                  <a:lnTo>
                    <a:pt x="169716" y="230442"/>
                  </a:lnTo>
                  <a:lnTo>
                    <a:pt x="177800" y="256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MARTInkShape-2445">
            <a:extLst>
              <a:ext uri="{FF2B5EF4-FFF2-40B4-BE49-F238E27FC236}">
                <a16:creationId xmlns:a16="http://schemas.microsoft.com/office/drawing/2014/main" xmlns="" id="{8C0543A1-3A7B-406D-85FC-861E0AAE986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846396" y="895646"/>
            <a:ext cx="274755" cy="88605"/>
          </a:xfrm>
          <a:custGeom>
            <a:avLst/>
            <a:gdLst/>
            <a:ahLst/>
            <a:cxnLst/>
            <a:rect l="0" t="0" r="0" b="0"/>
            <a:pathLst>
              <a:path w="274755" h="88605">
                <a:moveTo>
                  <a:pt x="27104" y="88604"/>
                </a:moveTo>
                <a:lnTo>
                  <a:pt x="27104" y="88604"/>
                </a:lnTo>
                <a:lnTo>
                  <a:pt x="13306" y="87898"/>
                </a:lnTo>
                <a:lnTo>
                  <a:pt x="7331" y="85233"/>
                </a:lnTo>
                <a:lnTo>
                  <a:pt x="2324" y="77934"/>
                </a:lnTo>
                <a:lnTo>
                  <a:pt x="0" y="73024"/>
                </a:lnTo>
                <a:lnTo>
                  <a:pt x="102" y="49259"/>
                </a:lnTo>
                <a:lnTo>
                  <a:pt x="8518" y="31841"/>
                </a:lnTo>
                <a:lnTo>
                  <a:pt x="22371" y="16104"/>
                </a:lnTo>
                <a:lnTo>
                  <a:pt x="40288" y="4406"/>
                </a:lnTo>
                <a:lnTo>
                  <a:pt x="58128" y="147"/>
                </a:lnTo>
                <a:lnTo>
                  <a:pt x="66837" y="0"/>
                </a:lnTo>
                <a:lnTo>
                  <a:pt x="84039" y="5480"/>
                </a:lnTo>
                <a:lnTo>
                  <a:pt x="114707" y="26245"/>
                </a:lnTo>
                <a:lnTo>
                  <a:pt x="156014" y="68902"/>
                </a:lnTo>
                <a:lnTo>
                  <a:pt x="173720" y="73829"/>
                </a:lnTo>
                <a:lnTo>
                  <a:pt x="186106" y="74982"/>
                </a:lnTo>
                <a:lnTo>
                  <a:pt x="211720" y="68889"/>
                </a:lnTo>
                <a:lnTo>
                  <a:pt x="257284" y="43930"/>
                </a:lnTo>
                <a:lnTo>
                  <a:pt x="274754" y="3780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SMARTInkShape-Group495">
            <a:extLst>
              <a:ext uri="{FF2B5EF4-FFF2-40B4-BE49-F238E27FC236}">
                <a16:creationId xmlns:a16="http://schemas.microsoft.com/office/drawing/2014/main" xmlns="" id="{CE8E1293-76C8-4912-AF84-69C9A691606F}"/>
              </a:ext>
            </a:extLst>
          </p:cNvPr>
          <p:cNvGrpSpPr/>
          <p:nvPr/>
        </p:nvGrpSpPr>
        <p:grpSpPr>
          <a:xfrm>
            <a:off x="4347929" y="648583"/>
            <a:ext cx="1172756" cy="517426"/>
            <a:chOff x="4347929" y="648583"/>
            <a:chExt cx="1172756" cy="517426"/>
          </a:xfrm>
        </p:grpSpPr>
        <p:sp>
          <p:nvSpPr>
            <p:cNvPr id="23" name="SMARTInkShape-2446">
              <a:extLst>
                <a:ext uri="{FF2B5EF4-FFF2-40B4-BE49-F238E27FC236}">
                  <a16:creationId xmlns:a16="http://schemas.microsoft.com/office/drawing/2014/main" xmlns="" id="{E627DCCC-9B98-4FB0-A77B-289CA15D28DC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243806" y="718930"/>
              <a:ext cx="153695" cy="227221"/>
            </a:xfrm>
            <a:custGeom>
              <a:avLst/>
              <a:gdLst/>
              <a:ahLst/>
              <a:cxnLst/>
              <a:rect l="0" t="0" r="0" b="0"/>
              <a:pathLst>
                <a:path w="153695" h="227221">
                  <a:moveTo>
                    <a:pt x="64794" y="106570"/>
                  </a:moveTo>
                  <a:lnTo>
                    <a:pt x="64794" y="106570"/>
                  </a:lnTo>
                  <a:lnTo>
                    <a:pt x="58052" y="103199"/>
                  </a:lnTo>
                  <a:lnTo>
                    <a:pt x="55360" y="102912"/>
                  </a:lnTo>
                  <a:lnTo>
                    <a:pt x="43779" y="105949"/>
                  </a:lnTo>
                  <a:lnTo>
                    <a:pt x="30580" y="103015"/>
                  </a:lnTo>
                  <a:lnTo>
                    <a:pt x="13264" y="94306"/>
                  </a:lnTo>
                  <a:lnTo>
                    <a:pt x="4732" y="81129"/>
                  </a:lnTo>
                  <a:lnTo>
                    <a:pt x="0" y="62807"/>
                  </a:lnTo>
                  <a:lnTo>
                    <a:pt x="2711" y="22196"/>
                  </a:lnTo>
                  <a:lnTo>
                    <a:pt x="6157" y="9098"/>
                  </a:lnTo>
                  <a:lnTo>
                    <a:pt x="10041" y="3277"/>
                  </a:lnTo>
                  <a:lnTo>
                    <a:pt x="16000" y="690"/>
                  </a:lnTo>
                  <a:lnTo>
                    <a:pt x="19565" y="0"/>
                  </a:lnTo>
                  <a:lnTo>
                    <a:pt x="31051" y="6759"/>
                  </a:lnTo>
                  <a:lnTo>
                    <a:pt x="78329" y="48506"/>
                  </a:lnTo>
                  <a:lnTo>
                    <a:pt x="105415" y="86936"/>
                  </a:lnTo>
                  <a:lnTo>
                    <a:pt x="125748" y="125447"/>
                  </a:lnTo>
                  <a:lnTo>
                    <a:pt x="139655" y="172623"/>
                  </a:lnTo>
                  <a:lnTo>
                    <a:pt x="150265" y="219884"/>
                  </a:lnTo>
                  <a:lnTo>
                    <a:pt x="153694" y="227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447">
              <a:extLst>
                <a:ext uri="{FF2B5EF4-FFF2-40B4-BE49-F238E27FC236}">
                  <a16:creationId xmlns:a16="http://schemas.microsoft.com/office/drawing/2014/main" xmlns="" id="{E5EE03C7-6E2F-4577-A033-89411693629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591050" y="889000"/>
              <a:ext cx="82551" cy="152401"/>
            </a:xfrm>
            <a:custGeom>
              <a:avLst/>
              <a:gdLst/>
              <a:ahLst/>
              <a:cxnLst/>
              <a:rect l="0" t="0" r="0" b="0"/>
              <a:pathLst>
                <a:path w="82551" h="152401">
                  <a:moveTo>
                    <a:pt x="82550" y="0"/>
                  </a:moveTo>
                  <a:lnTo>
                    <a:pt x="82550" y="0"/>
                  </a:lnTo>
                  <a:lnTo>
                    <a:pt x="75364" y="5775"/>
                  </a:lnTo>
                  <a:lnTo>
                    <a:pt x="63598" y="12209"/>
                  </a:lnTo>
                  <a:lnTo>
                    <a:pt x="29881" y="59594"/>
                  </a:lnTo>
                  <a:lnTo>
                    <a:pt x="11440" y="94093"/>
                  </a:lnTo>
                  <a:lnTo>
                    <a:pt x="1506" y="140122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448">
              <a:extLst>
                <a:ext uri="{FF2B5EF4-FFF2-40B4-BE49-F238E27FC236}">
                  <a16:creationId xmlns:a16="http://schemas.microsoft.com/office/drawing/2014/main" xmlns="" id="{5687CFE1-0FA5-4CD9-B44D-8B800B57A68D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689576" y="830237"/>
              <a:ext cx="133610" cy="335772"/>
            </a:xfrm>
            <a:custGeom>
              <a:avLst/>
              <a:gdLst/>
              <a:ahLst/>
              <a:cxnLst/>
              <a:rect l="0" t="0" r="0" b="0"/>
              <a:pathLst>
                <a:path w="133610" h="335772">
                  <a:moveTo>
                    <a:pt x="41174" y="103213"/>
                  </a:moveTo>
                  <a:lnTo>
                    <a:pt x="41174" y="103213"/>
                  </a:lnTo>
                  <a:lnTo>
                    <a:pt x="27376" y="143064"/>
                  </a:lnTo>
                  <a:lnTo>
                    <a:pt x="18819" y="185498"/>
                  </a:lnTo>
                  <a:lnTo>
                    <a:pt x="14070" y="217160"/>
                  </a:lnTo>
                  <a:lnTo>
                    <a:pt x="11489" y="250047"/>
                  </a:lnTo>
                  <a:lnTo>
                    <a:pt x="8154" y="296532"/>
                  </a:lnTo>
                  <a:lnTo>
                    <a:pt x="4077" y="333311"/>
                  </a:lnTo>
                  <a:lnTo>
                    <a:pt x="3037" y="335634"/>
                  </a:lnTo>
                  <a:lnTo>
                    <a:pt x="1638" y="335771"/>
                  </a:lnTo>
                  <a:lnTo>
                    <a:pt x="0" y="334452"/>
                  </a:lnTo>
                  <a:lnTo>
                    <a:pt x="7510" y="294731"/>
                  </a:lnTo>
                  <a:lnTo>
                    <a:pt x="14688" y="260063"/>
                  </a:lnTo>
                  <a:lnTo>
                    <a:pt x="19283" y="236708"/>
                  </a:lnTo>
                  <a:lnTo>
                    <a:pt x="24463" y="209848"/>
                  </a:lnTo>
                  <a:lnTo>
                    <a:pt x="30034" y="180653"/>
                  </a:lnTo>
                  <a:lnTo>
                    <a:pt x="37275" y="151312"/>
                  </a:lnTo>
                  <a:lnTo>
                    <a:pt x="45630" y="121873"/>
                  </a:lnTo>
                  <a:lnTo>
                    <a:pt x="54728" y="92370"/>
                  </a:lnTo>
                  <a:lnTo>
                    <a:pt x="70481" y="48299"/>
                  </a:lnTo>
                  <a:lnTo>
                    <a:pt x="89368" y="9096"/>
                  </a:lnTo>
                  <a:lnTo>
                    <a:pt x="94470" y="2368"/>
                  </a:lnTo>
                  <a:lnTo>
                    <a:pt x="99988" y="0"/>
                  </a:lnTo>
                  <a:lnTo>
                    <a:pt x="105784" y="538"/>
                  </a:lnTo>
                  <a:lnTo>
                    <a:pt x="111763" y="3013"/>
                  </a:lnTo>
                  <a:lnTo>
                    <a:pt x="122171" y="18933"/>
                  </a:lnTo>
                  <a:lnTo>
                    <a:pt x="130090" y="43883"/>
                  </a:lnTo>
                  <a:lnTo>
                    <a:pt x="133609" y="76139"/>
                  </a:lnTo>
                  <a:lnTo>
                    <a:pt x="125477" y="123256"/>
                  </a:lnTo>
                  <a:lnTo>
                    <a:pt x="107805" y="151632"/>
                  </a:lnTo>
                  <a:lnTo>
                    <a:pt x="83488" y="176238"/>
                  </a:lnTo>
                  <a:lnTo>
                    <a:pt x="28474" y="211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449">
              <a:extLst>
                <a:ext uri="{FF2B5EF4-FFF2-40B4-BE49-F238E27FC236}">
                  <a16:creationId xmlns:a16="http://schemas.microsoft.com/office/drawing/2014/main" xmlns="" id="{69D471AE-B86F-416A-99CB-0BABAAD0991A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972585" y="648583"/>
              <a:ext cx="132816" cy="365247"/>
            </a:xfrm>
            <a:custGeom>
              <a:avLst/>
              <a:gdLst/>
              <a:ahLst/>
              <a:cxnLst/>
              <a:rect l="0" t="0" r="0" b="0"/>
              <a:pathLst>
                <a:path w="132816" h="365247">
                  <a:moveTo>
                    <a:pt x="120115" y="5467"/>
                  </a:moveTo>
                  <a:lnTo>
                    <a:pt x="120115" y="5467"/>
                  </a:lnTo>
                  <a:lnTo>
                    <a:pt x="116744" y="2096"/>
                  </a:lnTo>
                  <a:lnTo>
                    <a:pt x="111326" y="441"/>
                  </a:lnTo>
                  <a:lnTo>
                    <a:pt x="107906" y="0"/>
                  </a:lnTo>
                  <a:lnTo>
                    <a:pt x="98461" y="5154"/>
                  </a:lnTo>
                  <a:lnTo>
                    <a:pt x="92979" y="9491"/>
                  </a:lnTo>
                  <a:lnTo>
                    <a:pt x="71780" y="42564"/>
                  </a:lnTo>
                  <a:lnTo>
                    <a:pt x="53948" y="77929"/>
                  </a:lnTo>
                  <a:lnTo>
                    <a:pt x="34968" y="120222"/>
                  </a:lnTo>
                  <a:lnTo>
                    <a:pt x="17126" y="167242"/>
                  </a:lnTo>
                  <a:lnTo>
                    <a:pt x="5432" y="214480"/>
                  </a:lnTo>
                  <a:lnTo>
                    <a:pt x="0" y="259228"/>
                  </a:lnTo>
                  <a:lnTo>
                    <a:pt x="2290" y="297931"/>
                  </a:lnTo>
                  <a:lnTo>
                    <a:pt x="18255" y="341341"/>
                  </a:lnTo>
                  <a:lnTo>
                    <a:pt x="27514" y="350738"/>
                  </a:lnTo>
                  <a:lnTo>
                    <a:pt x="50972" y="363062"/>
                  </a:lnTo>
                  <a:lnTo>
                    <a:pt x="81624" y="365246"/>
                  </a:lnTo>
                  <a:lnTo>
                    <a:pt x="132815" y="361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450">
              <a:extLst>
                <a:ext uri="{FF2B5EF4-FFF2-40B4-BE49-F238E27FC236}">
                  <a16:creationId xmlns:a16="http://schemas.microsoft.com/office/drawing/2014/main" xmlns="" id="{A2FBAADD-B982-40C4-B98D-CBF312ABD66D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543229" y="889000"/>
              <a:ext cx="143072" cy="101601"/>
            </a:xfrm>
            <a:custGeom>
              <a:avLst/>
              <a:gdLst/>
              <a:ahLst/>
              <a:cxnLst/>
              <a:rect l="0" t="0" r="0" b="0"/>
              <a:pathLst>
                <a:path w="143072" h="1016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14759" y="16855"/>
                  </a:lnTo>
                  <a:lnTo>
                    <a:pt x="58318" y="45485"/>
                  </a:lnTo>
                  <a:lnTo>
                    <a:pt x="102419" y="70054"/>
                  </a:lnTo>
                  <a:lnTo>
                    <a:pt x="143071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451">
              <a:extLst>
                <a:ext uri="{FF2B5EF4-FFF2-40B4-BE49-F238E27FC236}">
                  <a16:creationId xmlns:a16="http://schemas.microsoft.com/office/drawing/2014/main" xmlns="" id="{07984B52-39F9-4D7E-A73F-71162B1A2BD6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347929" y="904392"/>
              <a:ext cx="135172" cy="10009"/>
            </a:xfrm>
            <a:custGeom>
              <a:avLst/>
              <a:gdLst/>
              <a:ahLst/>
              <a:cxnLst/>
              <a:rect l="0" t="0" r="0" b="0"/>
              <a:pathLst>
                <a:path w="135172" h="10009">
                  <a:moveTo>
                    <a:pt x="8171" y="3658"/>
                  </a:moveTo>
                  <a:lnTo>
                    <a:pt x="8171" y="3658"/>
                  </a:lnTo>
                  <a:lnTo>
                    <a:pt x="1429" y="287"/>
                  </a:lnTo>
                  <a:lnTo>
                    <a:pt x="149" y="0"/>
                  </a:lnTo>
                  <a:lnTo>
                    <a:pt x="0" y="514"/>
                  </a:lnTo>
                  <a:lnTo>
                    <a:pt x="607" y="1562"/>
                  </a:lnTo>
                  <a:lnTo>
                    <a:pt x="41843" y="5263"/>
                  </a:lnTo>
                  <a:lnTo>
                    <a:pt x="86822" y="8602"/>
                  </a:lnTo>
                  <a:lnTo>
                    <a:pt x="135171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452">
              <a:extLst>
                <a:ext uri="{FF2B5EF4-FFF2-40B4-BE49-F238E27FC236}">
                  <a16:creationId xmlns:a16="http://schemas.microsoft.com/office/drawing/2014/main" xmlns="" id="{6ADD968C-D1F3-4330-8669-1D43E356686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360147" y="688259"/>
              <a:ext cx="199154" cy="361431"/>
            </a:xfrm>
            <a:custGeom>
              <a:avLst/>
              <a:gdLst/>
              <a:ahLst/>
              <a:cxnLst/>
              <a:rect l="0" t="0" r="0" b="0"/>
              <a:pathLst>
                <a:path w="199154" h="361431">
                  <a:moveTo>
                    <a:pt x="199153" y="22941"/>
                  </a:moveTo>
                  <a:lnTo>
                    <a:pt x="199153" y="22941"/>
                  </a:lnTo>
                  <a:lnTo>
                    <a:pt x="195782" y="16199"/>
                  </a:lnTo>
                  <a:lnTo>
                    <a:pt x="190364" y="11007"/>
                  </a:lnTo>
                  <a:lnTo>
                    <a:pt x="177499" y="4118"/>
                  </a:lnTo>
                  <a:lnTo>
                    <a:pt x="164834" y="464"/>
                  </a:lnTo>
                  <a:lnTo>
                    <a:pt x="127959" y="0"/>
                  </a:lnTo>
                  <a:lnTo>
                    <a:pt x="108245" y="4278"/>
                  </a:lnTo>
                  <a:lnTo>
                    <a:pt x="63979" y="30178"/>
                  </a:lnTo>
                  <a:lnTo>
                    <a:pt x="45115" y="51975"/>
                  </a:lnTo>
                  <a:lnTo>
                    <a:pt x="30588" y="79678"/>
                  </a:lnTo>
                  <a:lnTo>
                    <a:pt x="23177" y="126419"/>
                  </a:lnTo>
                  <a:lnTo>
                    <a:pt x="21894" y="169469"/>
                  </a:lnTo>
                  <a:lnTo>
                    <a:pt x="21593" y="203776"/>
                  </a:lnTo>
                  <a:lnTo>
                    <a:pt x="19578" y="236427"/>
                  </a:lnTo>
                  <a:lnTo>
                    <a:pt x="12595" y="282576"/>
                  </a:lnTo>
                  <a:lnTo>
                    <a:pt x="3471" y="321885"/>
                  </a:lnTo>
                  <a:lnTo>
                    <a:pt x="0" y="339955"/>
                  </a:lnTo>
                  <a:lnTo>
                    <a:pt x="809" y="350338"/>
                  </a:lnTo>
                  <a:lnTo>
                    <a:pt x="2718" y="354094"/>
                  </a:lnTo>
                  <a:lnTo>
                    <a:pt x="8602" y="360150"/>
                  </a:lnTo>
                  <a:lnTo>
                    <a:pt x="21565" y="361430"/>
                  </a:lnTo>
                  <a:lnTo>
                    <a:pt x="56224" y="354421"/>
                  </a:lnTo>
                  <a:lnTo>
                    <a:pt x="88357" y="344538"/>
                  </a:lnTo>
                  <a:lnTo>
                    <a:pt x="132536" y="329190"/>
                  </a:lnTo>
                  <a:lnTo>
                    <a:pt x="154703" y="321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453">
              <a:extLst>
                <a:ext uri="{FF2B5EF4-FFF2-40B4-BE49-F238E27FC236}">
                  <a16:creationId xmlns:a16="http://schemas.microsoft.com/office/drawing/2014/main" xmlns="" id="{7D55DFA3-3E47-4485-AE7A-1DE1BD75B233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391150" y="742950"/>
              <a:ext cx="129535" cy="304801"/>
            </a:xfrm>
            <a:custGeom>
              <a:avLst/>
              <a:gdLst/>
              <a:ahLst/>
              <a:cxnLst/>
              <a:rect l="0" t="0" r="0" b="0"/>
              <a:pathLst>
                <a:path w="129535" h="304801">
                  <a:moveTo>
                    <a:pt x="101600" y="0"/>
                  </a:moveTo>
                  <a:lnTo>
                    <a:pt x="101600" y="0"/>
                  </a:lnTo>
                  <a:lnTo>
                    <a:pt x="111713" y="10113"/>
                  </a:lnTo>
                  <a:lnTo>
                    <a:pt x="124744" y="46741"/>
                  </a:lnTo>
                  <a:lnTo>
                    <a:pt x="129525" y="83803"/>
                  </a:lnTo>
                  <a:lnTo>
                    <a:pt x="129534" y="126146"/>
                  </a:lnTo>
                  <a:lnTo>
                    <a:pt x="122481" y="170835"/>
                  </a:lnTo>
                  <a:lnTo>
                    <a:pt x="102884" y="210923"/>
                  </a:lnTo>
                  <a:lnTo>
                    <a:pt x="73948" y="246144"/>
                  </a:lnTo>
                  <a:lnTo>
                    <a:pt x="37569" y="275908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454">
              <a:extLst>
                <a:ext uri="{FF2B5EF4-FFF2-40B4-BE49-F238E27FC236}">
                  <a16:creationId xmlns:a16="http://schemas.microsoft.com/office/drawing/2014/main" xmlns="" id="{54C28BB4-7589-43DF-8BBC-AA11946E36D6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250539" y="864483"/>
              <a:ext cx="134262" cy="132468"/>
            </a:xfrm>
            <a:custGeom>
              <a:avLst/>
              <a:gdLst/>
              <a:ahLst/>
              <a:cxnLst/>
              <a:rect l="0" t="0" r="0" b="0"/>
              <a:pathLst>
                <a:path w="134262" h="132468">
                  <a:moveTo>
                    <a:pt x="134261" y="5467"/>
                  </a:moveTo>
                  <a:lnTo>
                    <a:pt x="134261" y="5467"/>
                  </a:lnTo>
                  <a:lnTo>
                    <a:pt x="130890" y="2096"/>
                  </a:lnTo>
                  <a:lnTo>
                    <a:pt x="118681" y="0"/>
                  </a:lnTo>
                  <a:lnTo>
                    <a:pt x="105699" y="5154"/>
                  </a:lnTo>
                  <a:lnTo>
                    <a:pt x="64257" y="29080"/>
                  </a:lnTo>
                  <a:lnTo>
                    <a:pt x="20061" y="65348"/>
                  </a:lnTo>
                  <a:lnTo>
                    <a:pt x="3777" y="83116"/>
                  </a:lnTo>
                  <a:lnTo>
                    <a:pt x="0" y="92511"/>
                  </a:lnTo>
                  <a:lnTo>
                    <a:pt x="911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496">
            <a:extLst>
              <a:ext uri="{FF2B5EF4-FFF2-40B4-BE49-F238E27FC236}">
                <a16:creationId xmlns:a16="http://schemas.microsoft.com/office/drawing/2014/main" xmlns="" id="{EBF71489-FFFA-483B-9D55-39C859AABEF5}"/>
              </a:ext>
            </a:extLst>
          </p:cNvPr>
          <p:cNvGrpSpPr/>
          <p:nvPr/>
        </p:nvGrpSpPr>
        <p:grpSpPr>
          <a:xfrm>
            <a:off x="5195183" y="1098550"/>
            <a:ext cx="234068" cy="487761"/>
            <a:chOff x="5195183" y="1098550"/>
            <a:chExt cx="234068" cy="487761"/>
          </a:xfrm>
        </p:grpSpPr>
        <p:sp>
          <p:nvSpPr>
            <p:cNvPr id="33" name="SMARTInkShape-2455">
              <a:extLst>
                <a:ext uri="{FF2B5EF4-FFF2-40B4-BE49-F238E27FC236}">
                  <a16:creationId xmlns:a16="http://schemas.microsoft.com/office/drawing/2014/main" xmlns="" id="{F4DDFDC5-1744-4448-B62D-06CDB343B4AD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195183" y="1098550"/>
              <a:ext cx="234068" cy="31382"/>
            </a:xfrm>
            <a:custGeom>
              <a:avLst/>
              <a:gdLst/>
              <a:ahLst/>
              <a:cxnLst/>
              <a:rect l="0" t="0" r="0" b="0"/>
              <a:pathLst>
                <a:path w="234068" h="31382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34498" y="10714"/>
                  </a:lnTo>
                  <a:lnTo>
                    <a:pt x="81567" y="11406"/>
                  </a:lnTo>
                  <a:lnTo>
                    <a:pt x="122309" y="9067"/>
                  </a:lnTo>
                  <a:lnTo>
                    <a:pt x="158762" y="7558"/>
                  </a:lnTo>
                  <a:lnTo>
                    <a:pt x="202180" y="6589"/>
                  </a:lnTo>
                  <a:lnTo>
                    <a:pt x="204342" y="7215"/>
                  </a:lnTo>
                  <a:lnTo>
                    <a:pt x="203667" y="8337"/>
                  </a:lnTo>
                  <a:lnTo>
                    <a:pt x="201100" y="9792"/>
                  </a:lnTo>
                  <a:lnTo>
                    <a:pt x="159377" y="17195"/>
                  </a:lnTo>
                  <a:lnTo>
                    <a:pt x="124436" y="21283"/>
                  </a:lnTo>
                  <a:lnTo>
                    <a:pt x="85388" y="25452"/>
                  </a:lnTo>
                  <a:lnTo>
                    <a:pt x="48043" y="28951"/>
                  </a:lnTo>
                  <a:lnTo>
                    <a:pt x="743" y="31381"/>
                  </a:lnTo>
                  <a:lnTo>
                    <a:pt x="46551" y="21031"/>
                  </a:lnTo>
                  <a:lnTo>
                    <a:pt x="88638" y="12169"/>
                  </a:lnTo>
                  <a:lnTo>
                    <a:pt x="135565" y="5879"/>
                  </a:lnTo>
                  <a:lnTo>
                    <a:pt x="177118" y="2613"/>
                  </a:lnTo>
                  <a:lnTo>
                    <a:pt x="23406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456">
              <a:extLst>
                <a:ext uri="{FF2B5EF4-FFF2-40B4-BE49-F238E27FC236}">
                  <a16:creationId xmlns:a16="http://schemas.microsoft.com/office/drawing/2014/main" xmlns="" id="{1FD42D28-C019-47FB-860F-4F6D5D906C4F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257800" y="1264949"/>
              <a:ext cx="119238" cy="208252"/>
            </a:xfrm>
            <a:custGeom>
              <a:avLst/>
              <a:gdLst/>
              <a:ahLst/>
              <a:cxnLst/>
              <a:rect l="0" t="0" r="0" b="0"/>
              <a:pathLst>
                <a:path w="119238" h="208252">
                  <a:moveTo>
                    <a:pt x="0" y="24101"/>
                  </a:moveTo>
                  <a:lnTo>
                    <a:pt x="0" y="24101"/>
                  </a:lnTo>
                  <a:lnTo>
                    <a:pt x="0" y="17359"/>
                  </a:lnTo>
                  <a:lnTo>
                    <a:pt x="1881" y="12168"/>
                  </a:lnTo>
                  <a:lnTo>
                    <a:pt x="3371" y="9795"/>
                  </a:lnTo>
                  <a:lnTo>
                    <a:pt x="22322" y="3086"/>
                  </a:lnTo>
                  <a:lnTo>
                    <a:pt x="53651" y="0"/>
                  </a:lnTo>
                  <a:lnTo>
                    <a:pt x="89745" y="5828"/>
                  </a:lnTo>
                  <a:lnTo>
                    <a:pt x="99341" y="11213"/>
                  </a:lnTo>
                  <a:lnTo>
                    <a:pt x="113766" y="26605"/>
                  </a:lnTo>
                  <a:lnTo>
                    <a:pt x="119237" y="45204"/>
                  </a:lnTo>
                  <a:lnTo>
                    <a:pt x="117906" y="65936"/>
                  </a:lnTo>
                  <a:lnTo>
                    <a:pt x="104550" y="100702"/>
                  </a:lnTo>
                  <a:lnTo>
                    <a:pt x="76992" y="140649"/>
                  </a:lnTo>
                  <a:lnTo>
                    <a:pt x="54327" y="169341"/>
                  </a:lnTo>
                  <a:lnTo>
                    <a:pt x="52446" y="175255"/>
                  </a:lnTo>
                  <a:lnTo>
                    <a:pt x="52603" y="180609"/>
                  </a:lnTo>
                  <a:lnTo>
                    <a:pt x="54119" y="185590"/>
                  </a:lnTo>
                  <a:lnTo>
                    <a:pt x="61447" y="194887"/>
                  </a:lnTo>
                  <a:lnTo>
                    <a:pt x="76200" y="2082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457">
              <a:extLst>
                <a:ext uri="{FF2B5EF4-FFF2-40B4-BE49-F238E27FC236}">
                  <a16:creationId xmlns:a16="http://schemas.microsoft.com/office/drawing/2014/main" xmlns="" id="{E4681116-53DF-427B-986B-248FCA36A648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295900" y="1547695"/>
              <a:ext cx="55264" cy="38616"/>
            </a:xfrm>
            <a:custGeom>
              <a:avLst/>
              <a:gdLst/>
              <a:ahLst/>
              <a:cxnLst/>
              <a:rect l="0" t="0" r="0" b="0"/>
              <a:pathLst>
                <a:path w="55264" h="38616">
                  <a:moveTo>
                    <a:pt x="38100" y="14405"/>
                  </a:moveTo>
                  <a:lnTo>
                    <a:pt x="38100" y="14405"/>
                  </a:lnTo>
                  <a:lnTo>
                    <a:pt x="27987" y="14405"/>
                  </a:lnTo>
                  <a:lnTo>
                    <a:pt x="19259" y="18168"/>
                  </a:lnTo>
                  <a:lnTo>
                    <a:pt x="8294" y="24457"/>
                  </a:lnTo>
                  <a:lnTo>
                    <a:pt x="5529" y="25340"/>
                  </a:lnTo>
                  <a:lnTo>
                    <a:pt x="3686" y="26634"/>
                  </a:lnTo>
                  <a:lnTo>
                    <a:pt x="2457" y="28202"/>
                  </a:lnTo>
                  <a:lnTo>
                    <a:pt x="1638" y="29953"/>
                  </a:lnTo>
                  <a:lnTo>
                    <a:pt x="3209" y="31826"/>
                  </a:lnTo>
                  <a:lnTo>
                    <a:pt x="10599" y="35788"/>
                  </a:lnTo>
                  <a:lnTo>
                    <a:pt x="23287" y="38615"/>
                  </a:lnTo>
                  <a:lnTo>
                    <a:pt x="39355" y="36082"/>
                  </a:lnTo>
                  <a:lnTo>
                    <a:pt x="47595" y="30859"/>
                  </a:lnTo>
                  <a:lnTo>
                    <a:pt x="50780" y="27491"/>
                  </a:lnTo>
                  <a:lnTo>
                    <a:pt x="54319" y="18104"/>
                  </a:lnTo>
                  <a:lnTo>
                    <a:pt x="55263" y="12638"/>
                  </a:lnTo>
                  <a:lnTo>
                    <a:pt x="53775" y="8288"/>
                  </a:lnTo>
                  <a:lnTo>
                    <a:pt x="46478" y="1573"/>
                  </a:lnTo>
                  <a:lnTo>
                    <a:pt x="30535" y="0"/>
                  </a:lnTo>
                  <a:lnTo>
                    <a:pt x="0" y="17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SMARTInkShape-2458">
            <a:extLst>
              <a:ext uri="{FF2B5EF4-FFF2-40B4-BE49-F238E27FC236}">
                <a16:creationId xmlns:a16="http://schemas.microsoft.com/office/drawing/2014/main" xmlns="" id="{60F9CB86-4C0B-4520-9E59-149B9E52F66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949700" y="1612900"/>
            <a:ext cx="115648" cy="2476501"/>
          </a:xfrm>
          <a:custGeom>
            <a:avLst/>
            <a:gdLst/>
            <a:ahLst/>
            <a:cxnLst/>
            <a:rect l="0" t="0" r="0" b="0"/>
            <a:pathLst>
              <a:path w="115648" h="2476501">
                <a:moveTo>
                  <a:pt x="0" y="0"/>
                </a:moveTo>
                <a:lnTo>
                  <a:pt x="0" y="0"/>
                </a:lnTo>
                <a:lnTo>
                  <a:pt x="18951" y="41273"/>
                </a:lnTo>
                <a:lnTo>
                  <a:pt x="31706" y="85372"/>
                </a:lnTo>
                <a:lnTo>
                  <a:pt x="38070" y="111948"/>
                </a:lnTo>
                <a:lnTo>
                  <a:pt x="43724" y="143776"/>
                </a:lnTo>
                <a:lnTo>
                  <a:pt x="48905" y="179106"/>
                </a:lnTo>
                <a:lnTo>
                  <a:pt x="53770" y="216771"/>
                </a:lnTo>
                <a:lnTo>
                  <a:pt x="58425" y="260931"/>
                </a:lnTo>
                <a:lnTo>
                  <a:pt x="62939" y="309420"/>
                </a:lnTo>
                <a:lnTo>
                  <a:pt x="67359" y="360797"/>
                </a:lnTo>
                <a:lnTo>
                  <a:pt x="71012" y="416215"/>
                </a:lnTo>
                <a:lnTo>
                  <a:pt x="74152" y="474326"/>
                </a:lnTo>
                <a:lnTo>
                  <a:pt x="76952" y="534234"/>
                </a:lnTo>
                <a:lnTo>
                  <a:pt x="79523" y="598162"/>
                </a:lnTo>
                <a:lnTo>
                  <a:pt x="81943" y="664769"/>
                </a:lnTo>
                <a:lnTo>
                  <a:pt x="84262" y="733163"/>
                </a:lnTo>
                <a:lnTo>
                  <a:pt x="87219" y="806275"/>
                </a:lnTo>
                <a:lnTo>
                  <a:pt x="90601" y="882533"/>
                </a:lnTo>
                <a:lnTo>
                  <a:pt x="94268" y="960889"/>
                </a:lnTo>
                <a:lnTo>
                  <a:pt x="98123" y="1041348"/>
                </a:lnTo>
                <a:lnTo>
                  <a:pt x="102104" y="1123210"/>
                </a:lnTo>
                <a:lnTo>
                  <a:pt x="106169" y="1206006"/>
                </a:lnTo>
                <a:lnTo>
                  <a:pt x="109585" y="1288721"/>
                </a:lnTo>
                <a:lnTo>
                  <a:pt x="112568" y="1371381"/>
                </a:lnTo>
                <a:lnTo>
                  <a:pt x="115262" y="1454003"/>
                </a:lnTo>
                <a:lnTo>
                  <a:pt x="115647" y="1536603"/>
                </a:lnTo>
                <a:lnTo>
                  <a:pt x="114492" y="1619185"/>
                </a:lnTo>
                <a:lnTo>
                  <a:pt x="112311" y="1701757"/>
                </a:lnTo>
                <a:lnTo>
                  <a:pt x="109446" y="1780793"/>
                </a:lnTo>
                <a:lnTo>
                  <a:pt x="106126" y="1857473"/>
                </a:lnTo>
                <a:lnTo>
                  <a:pt x="102500" y="1932582"/>
                </a:lnTo>
                <a:lnTo>
                  <a:pt x="99378" y="2000999"/>
                </a:lnTo>
                <a:lnTo>
                  <a:pt x="96591" y="2064955"/>
                </a:lnTo>
                <a:lnTo>
                  <a:pt x="94027" y="2125937"/>
                </a:lnTo>
                <a:lnTo>
                  <a:pt x="92318" y="2182113"/>
                </a:lnTo>
                <a:lnTo>
                  <a:pt x="91179" y="2235086"/>
                </a:lnTo>
                <a:lnTo>
                  <a:pt x="90419" y="2285924"/>
                </a:lnTo>
                <a:lnTo>
                  <a:pt x="89913" y="2329694"/>
                </a:lnTo>
                <a:lnTo>
                  <a:pt x="89575" y="2368751"/>
                </a:lnTo>
                <a:lnTo>
                  <a:pt x="89350" y="2404668"/>
                </a:lnTo>
                <a:lnTo>
                  <a:pt x="88900" y="24765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SMARTInkShape-Group498">
            <a:extLst>
              <a:ext uri="{FF2B5EF4-FFF2-40B4-BE49-F238E27FC236}">
                <a16:creationId xmlns:a16="http://schemas.microsoft.com/office/drawing/2014/main" xmlns="" id="{70D20856-38E2-4F0B-A8A1-880F6CD27562}"/>
              </a:ext>
            </a:extLst>
          </p:cNvPr>
          <p:cNvGrpSpPr/>
          <p:nvPr/>
        </p:nvGrpSpPr>
        <p:grpSpPr>
          <a:xfrm>
            <a:off x="1417456" y="2089150"/>
            <a:ext cx="639945" cy="463551"/>
            <a:chOff x="1417456" y="2089150"/>
            <a:chExt cx="639945" cy="463551"/>
          </a:xfrm>
        </p:grpSpPr>
        <p:sp>
          <p:nvSpPr>
            <p:cNvPr id="38" name="SMARTInkShape-2459">
              <a:extLst>
                <a:ext uri="{FF2B5EF4-FFF2-40B4-BE49-F238E27FC236}">
                  <a16:creationId xmlns:a16="http://schemas.microsoft.com/office/drawing/2014/main" xmlns="" id="{2DA8FC45-50C5-4AB3-AFF8-F98258C9158F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855965" y="2451100"/>
              <a:ext cx="201436" cy="34232"/>
            </a:xfrm>
            <a:custGeom>
              <a:avLst/>
              <a:gdLst/>
              <a:ahLst/>
              <a:cxnLst/>
              <a:rect l="0" t="0" r="0" b="0"/>
              <a:pathLst>
                <a:path w="201436" h="34232">
                  <a:moveTo>
                    <a:pt x="10935" y="19050"/>
                  </a:moveTo>
                  <a:lnTo>
                    <a:pt x="10935" y="19050"/>
                  </a:lnTo>
                  <a:lnTo>
                    <a:pt x="2207" y="28484"/>
                  </a:lnTo>
                  <a:lnTo>
                    <a:pt x="0" y="33356"/>
                  </a:lnTo>
                  <a:lnTo>
                    <a:pt x="2234" y="34231"/>
                  </a:lnTo>
                  <a:lnTo>
                    <a:pt x="31742" y="28686"/>
                  </a:lnTo>
                  <a:lnTo>
                    <a:pt x="60399" y="21922"/>
                  </a:lnTo>
                  <a:lnTo>
                    <a:pt x="101358" y="14211"/>
                  </a:lnTo>
                  <a:lnTo>
                    <a:pt x="142140" y="7963"/>
                  </a:lnTo>
                  <a:lnTo>
                    <a:pt x="2014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460">
              <a:extLst>
                <a:ext uri="{FF2B5EF4-FFF2-40B4-BE49-F238E27FC236}">
                  <a16:creationId xmlns:a16="http://schemas.microsoft.com/office/drawing/2014/main" xmlns="" id="{1D9D940C-5ED7-4C69-A860-5C898E3F589B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854200" y="2330450"/>
              <a:ext cx="139701" cy="6351"/>
            </a:xfrm>
            <a:custGeom>
              <a:avLst/>
              <a:gdLst/>
              <a:ahLst/>
              <a:cxnLst/>
              <a:rect l="0" t="0" r="0" b="0"/>
              <a:pathLst>
                <a:path w="139701" h="6351">
                  <a:moveTo>
                    <a:pt x="0" y="6350"/>
                  </a:moveTo>
                  <a:lnTo>
                    <a:pt x="0" y="6350"/>
                  </a:lnTo>
                  <a:lnTo>
                    <a:pt x="3371" y="2979"/>
                  </a:lnTo>
                  <a:lnTo>
                    <a:pt x="15580" y="883"/>
                  </a:lnTo>
                  <a:lnTo>
                    <a:pt x="60526" y="116"/>
                  </a:lnTo>
                  <a:lnTo>
                    <a:pt x="98131" y="34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461">
              <a:extLst>
                <a:ext uri="{FF2B5EF4-FFF2-40B4-BE49-F238E27FC236}">
                  <a16:creationId xmlns:a16="http://schemas.microsoft.com/office/drawing/2014/main" xmlns="" id="{00794C40-6509-4792-A1F6-4634898442A3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417456" y="2089150"/>
              <a:ext cx="252595" cy="35122"/>
            </a:xfrm>
            <a:custGeom>
              <a:avLst/>
              <a:gdLst/>
              <a:ahLst/>
              <a:cxnLst/>
              <a:rect l="0" t="0" r="0" b="0"/>
              <a:pathLst>
                <a:path w="252595" h="35122">
                  <a:moveTo>
                    <a:pt x="17644" y="31750"/>
                  </a:moveTo>
                  <a:lnTo>
                    <a:pt x="17644" y="31750"/>
                  </a:lnTo>
                  <a:lnTo>
                    <a:pt x="0" y="31750"/>
                  </a:lnTo>
                  <a:lnTo>
                    <a:pt x="2381" y="31750"/>
                  </a:lnTo>
                  <a:lnTo>
                    <a:pt x="14298" y="35121"/>
                  </a:lnTo>
                  <a:lnTo>
                    <a:pt x="48089" y="30475"/>
                  </a:lnTo>
                  <a:lnTo>
                    <a:pt x="85503" y="23893"/>
                  </a:lnTo>
                  <a:lnTo>
                    <a:pt x="128237" y="16969"/>
                  </a:lnTo>
                  <a:lnTo>
                    <a:pt x="168396" y="11540"/>
                  </a:lnTo>
                  <a:lnTo>
                    <a:pt x="203649" y="6775"/>
                  </a:lnTo>
                  <a:lnTo>
                    <a:pt x="2525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462">
              <a:extLst>
                <a:ext uri="{FF2B5EF4-FFF2-40B4-BE49-F238E27FC236}">
                  <a16:creationId xmlns:a16="http://schemas.microsoft.com/office/drawing/2014/main" xmlns="" id="{17A19904-6557-43DC-B442-95009FA4515E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492250" y="2198865"/>
              <a:ext cx="184151" cy="347486"/>
            </a:xfrm>
            <a:custGeom>
              <a:avLst/>
              <a:gdLst/>
              <a:ahLst/>
              <a:cxnLst/>
              <a:rect l="0" t="0" r="0" b="0"/>
              <a:pathLst>
                <a:path w="184151" h="347486">
                  <a:moveTo>
                    <a:pt x="184150" y="10935"/>
                  </a:moveTo>
                  <a:lnTo>
                    <a:pt x="184150" y="10935"/>
                  </a:lnTo>
                  <a:lnTo>
                    <a:pt x="178683" y="0"/>
                  </a:lnTo>
                  <a:lnTo>
                    <a:pt x="174429" y="2783"/>
                  </a:lnTo>
                  <a:lnTo>
                    <a:pt x="150088" y="29551"/>
                  </a:lnTo>
                  <a:lnTo>
                    <a:pt x="129500" y="61071"/>
                  </a:lnTo>
                  <a:lnTo>
                    <a:pt x="105533" y="100951"/>
                  </a:lnTo>
                  <a:lnTo>
                    <a:pt x="78419" y="144546"/>
                  </a:lnTo>
                  <a:lnTo>
                    <a:pt x="53668" y="187910"/>
                  </a:lnTo>
                  <a:lnTo>
                    <a:pt x="33025" y="228585"/>
                  </a:lnTo>
                  <a:lnTo>
                    <a:pt x="19146" y="263126"/>
                  </a:lnTo>
                  <a:lnTo>
                    <a:pt x="6771" y="306968"/>
                  </a:lnTo>
                  <a:lnTo>
                    <a:pt x="0" y="347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463">
              <a:extLst>
                <a:ext uri="{FF2B5EF4-FFF2-40B4-BE49-F238E27FC236}">
                  <a16:creationId xmlns:a16="http://schemas.microsoft.com/office/drawing/2014/main" xmlns="" id="{0787013D-5632-4B9A-B14D-2F8EBC6AE74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473200" y="2229994"/>
              <a:ext cx="203201" cy="322707"/>
            </a:xfrm>
            <a:custGeom>
              <a:avLst/>
              <a:gdLst/>
              <a:ahLst/>
              <a:cxnLst/>
              <a:rect l="0" t="0" r="0" b="0"/>
              <a:pathLst>
                <a:path w="203201" h="322707">
                  <a:moveTo>
                    <a:pt x="0" y="11556"/>
                  </a:moveTo>
                  <a:lnTo>
                    <a:pt x="0" y="11556"/>
                  </a:lnTo>
                  <a:lnTo>
                    <a:pt x="0" y="2717"/>
                  </a:lnTo>
                  <a:lnTo>
                    <a:pt x="706" y="1430"/>
                  </a:lnTo>
                  <a:lnTo>
                    <a:pt x="1882" y="572"/>
                  </a:lnTo>
                  <a:lnTo>
                    <a:pt x="3371" y="0"/>
                  </a:lnTo>
                  <a:lnTo>
                    <a:pt x="5069" y="324"/>
                  </a:lnTo>
                  <a:lnTo>
                    <a:pt x="8838" y="2566"/>
                  </a:lnTo>
                  <a:lnTo>
                    <a:pt x="32914" y="36251"/>
                  </a:lnTo>
                  <a:lnTo>
                    <a:pt x="53026" y="72260"/>
                  </a:lnTo>
                  <a:lnTo>
                    <a:pt x="78741" y="117972"/>
                  </a:lnTo>
                  <a:lnTo>
                    <a:pt x="99202" y="153397"/>
                  </a:lnTo>
                  <a:lnTo>
                    <a:pt x="122406" y="190307"/>
                  </a:lnTo>
                  <a:lnTo>
                    <a:pt x="144949" y="224116"/>
                  </a:lnTo>
                  <a:lnTo>
                    <a:pt x="171829" y="267153"/>
                  </a:lnTo>
                  <a:lnTo>
                    <a:pt x="196769" y="311941"/>
                  </a:lnTo>
                  <a:lnTo>
                    <a:pt x="203200" y="322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499">
            <a:extLst>
              <a:ext uri="{FF2B5EF4-FFF2-40B4-BE49-F238E27FC236}">
                <a16:creationId xmlns:a16="http://schemas.microsoft.com/office/drawing/2014/main" xmlns="" id="{3FD9AE50-0A7C-4C18-9A30-F211F4F1B57E}"/>
              </a:ext>
            </a:extLst>
          </p:cNvPr>
          <p:cNvGrpSpPr/>
          <p:nvPr/>
        </p:nvGrpSpPr>
        <p:grpSpPr>
          <a:xfrm>
            <a:off x="2345803" y="2089150"/>
            <a:ext cx="658260" cy="692151"/>
            <a:chOff x="2345803" y="2089150"/>
            <a:chExt cx="658260" cy="692151"/>
          </a:xfrm>
        </p:grpSpPr>
        <p:sp>
          <p:nvSpPr>
            <p:cNvPr id="44" name="SMARTInkShape-2464">
              <a:extLst>
                <a:ext uri="{FF2B5EF4-FFF2-40B4-BE49-F238E27FC236}">
                  <a16:creationId xmlns:a16="http://schemas.microsoft.com/office/drawing/2014/main" xmlns="" id="{39A74347-56A6-47C1-B956-725A2B75808C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736850" y="2089150"/>
              <a:ext cx="196851" cy="330201"/>
            </a:xfrm>
            <a:custGeom>
              <a:avLst/>
              <a:gdLst/>
              <a:ahLst/>
              <a:cxnLst/>
              <a:rect l="0" t="0" r="0" b="0"/>
              <a:pathLst>
                <a:path w="196851" h="330201">
                  <a:moveTo>
                    <a:pt x="196850" y="0"/>
                  </a:moveTo>
                  <a:lnTo>
                    <a:pt x="196850" y="0"/>
                  </a:lnTo>
                  <a:lnTo>
                    <a:pt x="190108" y="0"/>
                  </a:lnTo>
                  <a:lnTo>
                    <a:pt x="172431" y="10113"/>
                  </a:lnTo>
                  <a:lnTo>
                    <a:pt x="130330" y="54888"/>
                  </a:lnTo>
                  <a:lnTo>
                    <a:pt x="103550" y="90247"/>
                  </a:lnTo>
                  <a:lnTo>
                    <a:pt x="78948" y="131362"/>
                  </a:lnTo>
                  <a:lnTo>
                    <a:pt x="56255" y="174800"/>
                  </a:lnTo>
                  <a:lnTo>
                    <a:pt x="34409" y="217624"/>
                  </a:lnTo>
                  <a:lnTo>
                    <a:pt x="18585" y="254531"/>
                  </a:lnTo>
                  <a:lnTo>
                    <a:pt x="5507" y="297431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465">
              <a:extLst>
                <a:ext uri="{FF2B5EF4-FFF2-40B4-BE49-F238E27FC236}">
                  <a16:creationId xmlns:a16="http://schemas.microsoft.com/office/drawing/2014/main" xmlns="" id="{829E1EBE-CCE6-49F3-B47A-FECB3C32F01E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705100" y="2623418"/>
              <a:ext cx="149309" cy="157883"/>
            </a:xfrm>
            <a:custGeom>
              <a:avLst/>
              <a:gdLst/>
              <a:ahLst/>
              <a:cxnLst/>
              <a:rect l="0" t="0" r="0" b="0"/>
              <a:pathLst>
                <a:path w="149309" h="157883">
                  <a:moveTo>
                    <a:pt x="0" y="43582"/>
                  </a:moveTo>
                  <a:lnTo>
                    <a:pt x="0" y="43582"/>
                  </a:lnTo>
                  <a:lnTo>
                    <a:pt x="0" y="46953"/>
                  </a:lnTo>
                  <a:lnTo>
                    <a:pt x="12865" y="89361"/>
                  </a:lnTo>
                  <a:lnTo>
                    <a:pt x="17828" y="122161"/>
                  </a:lnTo>
                  <a:lnTo>
                    <a:pt x="15317" y="140634"/>
                  </a:lnTo>
                  <a:lnTo>
                    <a:pt x="13863" y="144807"/>
                  </a:lnTo>
                  <a:lnTo>
                    <a:pt x="13475" y="144932"/>
                  </a:lnTo>
                  <a:lnTo>
                    <a:pt x="9559" y="134995"/>
                  </a:lnTo>
                  <a:lnTo>
                    <a:pt x="10672" y="101790"/>
                  </a:lnTo>
                  <a:lnTo>
                    <a:pt x="22212" y="59575"/>
                  </a:lnTo>
                  <a:lnTo>
                    <a:pt x="39037" y="25900"/>
                  </a:lnTo>
                  <a:lnTo>
                    <a:pt x="60799" y="4790"/>
                  </a:lnTo>
                  <a:lnTo>
                    <a:pt x="78763" y="0"/>
                  </a:lnTo>
                  <a:lnTo>
                    <a:pt x="98506" y="1635"/>
                  </a:lnTo>
                  <a:lnTo>
                    <a:pt x="119039" y="9416"/>
                  </a:lnTo>
                  <a:lnTo>
                    <a:pt x="134281" y="23694"/>
                  </a:lnTo>
                  <a:lnTo>
                    <a:pt x="144347" y="42504"/>
                  </a:lnTo>
                  <a:lnTo>
                    <a:pt x="149308" y="76894"/>
                  </a:lnTo>
                  <a:lnTo>
                    <a:pt x="145021" y="122678"/>
                  </a:lnTo>
                  <a:lnTo>
                    <a:pt x="139700" y="157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466">
              <a:extLst>
                <a:ext uri="{FF2B5EF4-FFF2-40B4-BE49-F238E27FC236}">
                  <a16:creationId xmlns:a16="http://schemas.microsoft.com/office/drawing/2014/main" xmlns="" id="{09E78C6A-7EE8-477A-BD9B-E67897C748F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446475" y="2489200"/>
              <a:ext cx="506276" cy="76201"/>
            </a:xfrm>
            <a:custGeom>
              <a:avLst/>
              <a:gdLst/>
              <a:ahLst/>
              <a:cxnLst/>
              <a:rect l="0" t="0" r="0" b="0"/>
              <a:pathLst>
                <a:path w="506276" h="76201">
                  <a:moveTo>
                    <a:pt x="10975" y="76200"/>
                  </a:moveTo>
                  <a:lnTo>
                    <a:pt x="10975" y="76200"/>
                  </a:lnTo>
                  <a:lnTo>
                    <a:pt x="862" y="76200"/>
                  </a:lnTo>
                  <a:lnTo>
                    <a:pt x="0" y="74789"/>
                  </a:lnTo>
                  <a:lnTo>
                    <a:pt x="1541" y="72437"/>
                  </a:lnTo>
                  <a:lnTo>
                    <a:pt x="4686" y="69458"/>
                  </a:lnTo>
                  <a:lnTo>
                    <a:pt x="42822" y="58523"/>
                  </a:lnTo>
                  <a:lnTo>
                    <a:pt x="66072" y="53126"/>
                  </a:lnTo>
                  <a:lnTo>
                    <a:pt x="94273" y="46707"/>
                  </a:lnTo>
                  <a:lnTo>
                    <a:pt x="125774" y="39604"/>
                  </a:lnTo>
                  <a:lnTo>
                    <a:pt x="162297" y="32753"/>
                  </a:lnTo>
                  <a:lnTo>
                    <a:pt x="202167" y="26069"/>
                  </a:lnTo>
                  <a:lnTo>
                    <a:pt x="244270" y="19496"/>
                  </a:lnTo>
                  <a:lnTo>
                    <a:pt x="285038" y="14408"/>
                  </a:lnTo>
                  <a:lnTo>
                    <a:pt x="324917" y="10311"/>
                  </a:lnTo>
                  <a:lnTo>
                    <a:pt x="364203" y="6874"/>
                  </a:lnTo>
                  <a:lnTo>
                    <a:pt x="397449" y="4583"/>
                  </a:lnTo>
                  <a:lnTo>
                    <a:pt x="426669" y="3055"/>
                  </a:lnTo>
                  <a:lnTo>
                    <a:pt x="470895" y="1358"/>
                  </a:lnTo>
                  <a:lnTo>
                    <a:pt x="5062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467">
              <a:extLst>
                <a:ext uri="{FF2B5EF4-FFF2-40B4-BE49-F238E27FC236}">
                  <a16:creationId xmlns:a16="http://schemas.microsoft.com/office/drawing/2014/main" xmlns="" id="{C6587F53-D591-4011-8BCD-EF08AF46130E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953011" y="2330450"/>
              <a:ext cx="12440" cy="82551"/>
            </a:xfrm>
            <a:custGeom>
              <a:avLst/>
              <a:gdLst/>
              <a:ahLst/>
              <a:cxnLst/>
              <a:rect l="0" t="0" r="0" b="0"/>
              <a:pathLst>
                <a:path w="12440" h="82551">
                  <a:moveTo>
                    <a:pt x="6089" y="0"/>
                  </a:moveTo>
                  <a:lnTo>
                    <a:pt x="6089" y="0"/>
                  </a:lnTo>
                  <a:lnTo>
                    <a:pt x="2718" y="6742"/>
                  </a:lnTo>
                  <a:lnTo>
                    <a:pt x="0" y="44159"/>
                  </a:lnTo>
                  <a:lnTo>
                    <a:pt x="3188" y="63414"/>
                  </a:lnTo>
                  <a:lnTo>
                    <a:pt x="12439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468">
              <a:extLst>
                <a:ext uri="{FF2B5EF4-FFF2-40B4-BE49-F238E27FC236}">
                  <a16:creationId xmlns:a16="http://schemas.microsoft.com/office/drawing/2014/main" xmlns="" id="{5520A267-DF7F-400C-808B-976025D01E58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949211" y="2200079"/>
              <a:ext cx="54852" cy="43342"/>
            </a:xfrm>
            <a:custGeom>
              <a:avLst/>
              <a:gdLst/>
              <a:ahLst/>
              <a:cxnLst/>
              <a:rect l="0" t="0" r="0" b="0"/>
              <a:pathLst>
                <a:path w="54852" h="43342">
                  <a:moveTo>
                    <a:pt x="35289" y="3371"/>
                  </a:moveTo>
                  <a:lnTo>
                    <a:pt x="35289" y="3371"/>
                  </a:lnTo>
                  <a:lnTo>
                    <a:pt x="21805" y="0"/>
                  </a:lnTo>
                  <a:lnTo>
                    <a:pt x="16422" y="418"/>
                  </a:lnTo>
                  <a:lnTo>
                    <a:pt x="6678" y="4646"/>
                  </a:lnTo>
                  <a:lnTo>
                    <a:pt x="3515" y="8454"/>
                  </a:lnTo>
                  <a:lnTo>
                    <a:pt x="0" y="18330"/>
                  </a:lnTo>
                  <a:lnTo>
                    <a:pt x="474" y="23222"/>
                  </a:lnTo>
                  <a:lnTo>
                    <a:pt x="4764" y="32419"/>
                  </a:lnTo>
                  <a:lnTo>
                    <a:pt x="15137" y="39329"/>
                  </a:lnTo>
                  <a:lnTo>
                    <a:pt x="27744" y="43341"/>
                  </a:lnTo>
                  <a:lnTo>
                    <a:pt x="38051" y="42773"/>
                  </a:lnTo>
                  <a:lnTo>
                    <a:pt x="47335" y="38286"/>
                  </a:lnTo>
                  <a:lnTo>
                    <a:pt x="51786" y="35115"/>
                  </a:lnTo>
                  <a:lnTo>
                    <a:pt x="54048" y="31589"/>
                  </a:lnTo>
                  <a:lnTo>
                    <a:pt x="54851" y="27827"/>
                  </a:lnTo>
                  <a:lnTo>
                    <a:pt x="54680" y="23909"/>
                  </a:lnTo>
                  <a:lnTo>
                    <a:pt x="52450" y="22002"/>
                  </a:lnTo>
                  <a:lnTo>
                    <a:pt x="48846" y="21436"/>
                  </a:lnTo>
                  <a:lnTo>
                    <a:pt x="38492" y="23394"/>
                  </a:lnTo>
                  <a:lnTo>
                    <a:pt x="9889" y="35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469">
              <a:extLst>
                <a:ext uri="{FF2B5EF4-FFF2-40B4-BE49-F238E27FC236}">
                  <a16:creationId xmlns:a16="http://schemas.microsoft.com/office/drawing/2014/main" xmlns="" id="{F8C5AAF1-27E4-4DEF-8E2D-E0E3980F4537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676329" y="2141715"/>
              <a:ext cx="225622" cy="258586"/>
            </a:xfrm>
            <a:custGeom>
              <a:avLst/>
              <a:gdLst/>
              <a:ahLst/>
              <a:cxnLst/>
              <a:rect l="0" t="0" r="0" b="0"/>
              <a:pathLst>
                <a:path w="225622" h="258586">
                  <a:moveTo>
                    <a:pt x="3371" y="10935"/>
                  </a:moveTo>
                  <a:lnTo>
                    <a:pt x="3371" y="10935"/>
                  </a:lnTo>
                  <a:lnTo>
                    <a:pt x="0" y="4193"/>
                  </a:lnTo>
                  <a:lnTo>
                    <a:pt x="418" y="2207"/>
                  </a:lnTo>
                  <a:lnTo>
                    <a:pt x="2108" y="883"/>
                  </a:lnTo>
                  <a:lnTo>
                    <a:pt x="4646" y="0"/>
                  </a:lnTo>
                  <a:lnTo>
                    <a:pt x="21701" y="5500"/>
                  </a:lnTo>
                  <a:lnTo>
                    <a:pt x="62888" y="40279"/>
                  </a:lnTo>
                  <a:lnTo>
                    <a:pt x="99322" y="77015"/>
                  </a:lnTo>
                  <a:lnTo>
                    <a:pt x="137634" y="123726"/>
                  </a:lnTo>
                  <a:lnTo>
                    <a:pt x="165584" y="159136"/>
                  </a:lnTo>
                  <a:lnTo>
                    <a:pt x="186944" y="192278"/>
                  </a:lnTo>
                  <a:lnTo>
                    <a:pt x="208987" y="231178"/>
                  </a:lnTo>
                  <a:lnTo>
                    <a:pt x="225621" y="258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470">
              <a:extLst>
                <a:ext uri="{FF2B5EF4-FFF2-40B4-BE49-F238E27FC236}">
                  <a16:creationId xmlns:a16="http://schemas.microsoft.com/office/drawing/2014/main" xmlns="" id="{86F10FDF-246D-4C9E-A762-55BF8AB72288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345803" y="2114889"/>
              <a:ext cx="264048" cy="292842"/>
            </a:xfrm>
            <a:custGeom>
              <a:avLst/>
              <a:gdLst/>
              <a:ahLst/>
              <a:cxnLst/>
              <a:rect l="0" t="0" r="0" b="0"/>
              <a:pathLst>
                <a:path w="264048" h="292842">
                  <a:moveTo>
                    <a:pt x="244997" y="12361"/>
                  </a:moveTo>
                  <a:lnTo>
                    <a:pt x="244997" y="12361"/>
                  </a:lnTo>
                  <a:lnTo>
                    <a:pt x="257358" y="0"/>
                  </a:lnTo>
                  <a:lnTo>
                    <a:pt x="215572" y="15271"/>
                  </a:lnTo>
                  <a:lnTo>
                    <a:pt x="184882" y="26354"/>
                  </a:lnTo>
                  <a:lnTo>
                    <a:pt x="149135" y="39041"/>
                  </a:lnTo>
                  <a:lnTo>
                    <a:pt x="114432" y="54087"/>
                  </a:lnTo>
                  <a:lnTo>
                    <a:pt x="73275" y="75054"/>
                  </a:lnTo>
                  <a:lnTo>
                    <a:pt x="48850" y="91301"/>
                  </a:lnTo>
                  <a:lnTo>
                    <a:pt x="45794" y="95326"/>
                  </a:lnTo>
                  <a:lnTo>
                    <a:pt x="45167" y="98716"/>
                  </a:lnTo>
                  <a:lnTo>
                    <a:pt x="46160" y="101681"/>
                  </a:lnTo>
                  <a:lnTo>
                    <a:pt x="56671" y="106857"/>
                  </a:lnTo>
                  <a:lnTo>
                    <a:pt x="89949" y="113737"/>
                  </a:lnTo>
                  <a:lnTo>
                    <a:pt x="134381" y="120245"/>
                  </a:lnTo>
                  <a:lnTo>
                    <a:pt x="166831" y="128523"/>
                  </a:lnTo>
                  <a:lnTo>
                    <a:pt x="173836" y="132135"/>
                  </a:lnTo>
                  <a:lnTo>
                    <a:pt x="176390" y="137366"/>
                  </a:lnTo>
                  <a:lnTo>
                    <a:pt x="175976" y="143676"/>
                  </a:lnTo>
                  <a:lnTo>
                    <a:pt x="173583" y="150704"/>
                  </a:lnTo>
                  <a:lnTo>
                    <a:pt x="143247" y="177451"/>
                  </a:lnTo>
                  <a:lnTo>
                    <a:pt x="112286" y="197447"/>
                  </a:lnTo>
                  <a:lnTo>
                    <a:pt x="78064" y="218799"/>
                  </a:lnTo>
                  <a:lnTo>
                    <a:pt x="30592" y="252504"/>
                  </a:lnTo>
                  <a:lnTo>
                    <a:pt x="4375" y="275426"/>
                  </a:lnTo>
                  <a:lnTo>
                    <a:pt x="1327" y="280165"/>
                  </a:lnTo>
                  <a:lnTo>
                    <a:pt x="0" y="284030"/>
                  </a:lnTo>
                  <a:lnTo>
                    <a:pt x="2644" y="287313"/>
                  </a:lnTo>
                  <a:lnTo>
                    <a:pt x="14988" y="292841"/>
                  </a:lnTo>
                  <a:lnTo>
                    <a:pt x="58626" y="286437"/>
                  </a:lnTo>
                  <a:lnTo>
                    <a:pt x="101958" y="278576"/>
                  </a:lnTo>
                  <a:lnTo>
                    <a:pt x="126354" y="274504"/>
                  </a:lnTo>
                  <a:lnTo>
                    <a:pt x="152496" y="269673"/>
                  </a:lnTo>
                  <a:lnTo>
                    <a:pt x="179802" y="264336"/>
                  </a:lnTo>
                  <a:lnTo>
                    <a:pt x="226605" y="254877"/>
                  </a:lnTo>
                  <a:lnTo>
                    <a:pt x="264047" y="247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500">
            <a:extLst>
              <a:ext uri="{FF2B5EF4-FFF2-40B4-BE49-F238E27FC236}">
                <a16:creationId xmlns:a16="http://schemas.microsoft.com/office/drawing/2014/main" xmlns="" id="{BB549603-1599-4C8E-9104-7018E9B1C294}"/>
              </a:ext>
            </a:extLst>
          </p:cNvPr>
          <p:cNvGrpSpPr/>
          <p:nvPr/>
        </p:nvGrpSpPr>
        <p:grpSpPr>
          <a:xfrm>
            <a:off x="4756150" y="2161550"/>
            <a:ext cx="361951" cy="784851"/>
            <a:chOff x="4756150" y="2161550"/>
            <a:chExt cx="361951" cy="784851"/>
          </a:xfrm>
        </p:grpSpPr>
        <p:sp>
          <p:nvSpPr>
            <p:cNvPr id="52" name="SMARTInkShape-2471">
              <a:extLst>
                <a:ext uri="{FF2B5EF4-FFF2-40B4-BE49-F238E27FC236}">
                  <a16:creationId xmlns:a16="http://schemas.microsoft.com/office/drawing/2014/main" xmlns="" id="{3FB267D6-840E-4C78-B0DD-6701FA7783E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828412" y="2701549"/>
              <a:ext cx="188089" cy="213739"/>
            </a:xfrm>
            <a:custGeom>
              <a:avLst/>
              <a:gdLst/>
              <a:ahLst/>
              <a:cxnLst/>
              <a:rect l="0" t="0" r="0" b="0"/>
              <a:pathLst>
                <a:path w="188089" h="213739">
                  <a:moveTo>
                    <a:pt x="42038" y="98801"/>
                  </a:moveTo>
                  <a:lnTo>
                    <a:pt x="42038" y="98801"/>
                  </a:lnTo>
                  <a:lnTo>
                    <a:pt x="35296" y="95430"/>
                  </a:lnTo>
                  <a:lnTo>
                    <a:pt x="30104" y="90012"/>
                  </a:lnTo>
                  <a:lnTo>
                    <a:pt x="3014" y="52714"/>
                  </a:lnTo>
                  <a:lnTo>
                    <a:pt x="0" y="37866"/>
                  </a:lnTo>
                  <a:lnTo>
                    <a:pt x="1312" y="30661"/>
                  </a:lnTo>
                  <a:lnTo>
                    <a:pt x="8416" y="17011"/>
                  </a:lnTo>
                  <a:lnTo>
                    <a:pt x="20944" y="4168"/>
                  </a:lnTo>
                  <a:lnTo>
                    <a:pt x="35014" y="298"/>
                  </a:lnTo>
                  <a:lnTo>
                    <a:pt x="62770" y="0"/>
                  </a:lnTo>
                  <a:lnTo>
                    <a:pt x="95218" y="8143"/>
                  </a:lnTo>
                  <a:lnTo>
                    <a:pt x="117885" y="19703"/>
                  </a:lnTo>
                  <a:lnTo>
                    <a:pt x="137366" y="36600"/>
                  </a:lnTo>
                  <a:lnTo>
                    <a:pt x="157458" y="72688"/>
                  </a:lnTo>
                  <a:lnTo>
                    <a:pt x="165607" y="111290"/>
                  </a:lnTo>
                  <a:lnTo>
                    <a:pt x="171392" y="149539"/>
                  </a:lnTo>
                  <a:lnTo>
                    <a:pt x="179888" y="195515"/>
                  </a:lnTo>
                  <a:lnTo>
                    <a:pt x="181372" y="212998"/>
                  </a:lnTo>
                  <a:lnTo>
                    <a:pt x="182200" y="213738"/>
                  </a:lnTo>
                  <a:lnTo>
                    <a:pt x="183457" y="212820"/>
                  </a:lnTo>
                  <a:lnTo>
                    <a:pt x="188088" y="206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472">
              <a:extLst>
                <a:ext uri="{FF2B5EF4-FFF2-40B4-BE49-F238E27FC236}">
                  <a16:creationId xmlns:a16="http://schemas.microsoft.com/office/drawing/2014/main" xmlns="" id="{5D11D018-5CAD-4BB1-B7CF-B4C61EC8575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756150" y="2419350"/>
              <a:ext cx="361951" cy="57151"/>
            </a:xfrm>
            <a:custGeom>
              <a:avLst/>
              <a:gdLst/>
              <a:ahLst/>
              <a:cxnLst/>
              <a:rect l="0" t="0" r="0" b="0"/>
              <a:pathLst>
                <a:path w="361951" h="57151">
                  <a:moveTo>
                    <a:pt x="0" y="57150"/>
                  </a:moveTo>
                  <a:lnTo>
                    <a:pt x="0" y="57150"/>
                  </a:lnTo>
                  <a:lnTo>
                    <a:pt x="33945" y="55033"/>
                  </a:lnTo>
                  <a:lnTo>
                    <a:pt x="69884" y="47037"/>
                  </a:lnTo>
                  <a:lnTo>
                    <a:pt x="93156" y="41942"/>
                  </a:lnTo>
                  <a:lnTo>
                    <a:pt x="119254" y="36428"/>
                  </a:lnTo>
                  <a:lnTo>
                    <a:pt x="147236" y="30635"/>
                  </a:lnTo>
                  <a:lnTo>
                    <a:pt x="177179" y="24657"/>
                  </a:lnTo>
                  <a:lnTo>
                    <a:pt x="208431" y="18554"/>
                  </a:lnTo>
                  <a:lnTo>
                    <a:pt x="240554" y="12370"/>
                  </a:lnTo>
                  <a:lnTo>
                    <a:pt x="268319" y="8246"/>
                  </a:lnTo>
                  <a:lnTo>
                    <a:pt x="293179" y="5498"/>
                  </a:lnTo>
                  <a:lnTo>
                    <a:pt x="331385" y="2443"/>
                  </a:lnTo>
                  <a:lnTo>
                    <a:pt x="361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473">
              <a:extLst>
                <a:ext uri="{FF2B5EF4-FFF2-40B4-BE49-F238E27FC236}">
                  <a16:creationId xmlns:a16="http://schemas.microsoft.com/office/drawing/2014/main" xmlns="" id="{1A863EB2-4205-433E-B562-5C614F6E50A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892479" y="2161550"/>
              <a:ext cx="21715" cy="283201"/>
            </a:xfrm>
            <a:custGeom>
              <a:avLst/>
              <a:gdLst/>
              <a:ahLst/>
              <a:cxnLst/>
              <a:rect l="0" t="0" r="0" b="0"/>
              <a:pathLst>
                <a:path w="21715" h="283201">
                  <a:moveTo>
                    <a:pt x="3371" y="29200"/>
                  </a:moveTo>
                  <a:lnTo>
                    <a:pt x="3371" y="29200"/>
                  </a:lnTo>
                  <a:lnTo>
                    <a:pt x="0" y="19087"/>
                  </a:lnTo>
                  <a:lnTo>
                    <a:pt x="418" y="14697"/>
                  </a:lnTo>
                  <a:lnTo>
                    <a:pt x="8217" y="0"/>
                  </a:lnTo>
                  <a:lnTo>
                    <a:pt x="9424" y="561"/>
                  </a:lnTo>
                  <a:lnTo>
                    <a:pt x="12646" y="4947"/>
                  </a:lnTo>
                  <a:lnTo>
                    <a:pt x="16100" y="49678"/>
                  </a:lnTo>
                  <a:lnTo>
                    <a:pt x="19141" y="80400"/>
                  </a:lnTo>
                  <a:lnTo>
                    <a:pt x="19082" y="118513"/>
                  </a:lnTo>
                  <a:lnTo>
                    <a:pt x="18115" y="159206"/>
                  </a:lnTo>
                  <a:lnTo>
                    <a:pt x="20037" y="196106"/>
                  </a:lnTo>
                  <a:lnTo>
                    <a:pt x="21714" y="241872"/>
                  </a:lnTo>
                  <a:lnTo>
                    <a:pt x="16071" y="28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474">
              <a:extLst>
                <a:ext uri="{FF2B5EF4-FFF2-40B4-BE49-F238E27FC236}">
                  <a16:creationId xmlns:a16="http://schemas.microsoft.com/office/drawing/2014/main" xmlns="" id="{E366DC84-06E1-4275-B388-EDBFBC1F916E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864100" y="2819400"/>
              <a:ext cx="133351" cy="127001"/>
            </a:xfrm>
            <a:custGeom>
              <a:avLst/>
              <a:gdLst/>
              <a:ahLst/>
              <a:cxnLst/>
              <a:rect l="0" t="0" r="0" b="0"/>
              <a:pathLst>
                <a:path w="133351" h="127001">
                  <a:moveTo>
                    <a:pt x="133350" y="0"/>
                  </a:moveTo>
                  <a:lnTo>
                    <a:pt x="133350" y="0"/>
                  </a:lnTo>
                  <a:lnTo>
                    <a:pt x="104739" y="0"/>
                  </a:lnTo>
                  <a:lnTo>
                    <a:pt x="87949" y="6742"/>
                  </a:lnTo>
                  <a:lnTo>
                    <a:pt x="45091" y="41427"/>
                  </a:lnTo>
                  <a:lnTo>
                    <a:pt x="14081" y="81091"/>
                  </a:lnTo>
                  <a:lnTo>
                    <a:pt x="6258" y="100011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SMARTInkShape-2475">
            <a:extLst>
              <a:ext uri="{FF2B5EF4-FFF2-40B4-BE49-F238E27FC236}">
                <a16:creationId xmlns:a16="http://schemas.microsoft.com/office/drawing/2014/main" xmlns="" id="{3423334F-05F4-4798-AAA6-5DCD1B30517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108700" y="1922738"/>
            <a:ext cx="285280" cy="1385613"/>
          </a:xfrm>
          <a:custGeom>
            <a:avLst/>
            <a:gdLst/>
            <a:ahLst/>
            <a:cxnLst/>
            <a:rect l="0" t="0" r="0" b="0"/>
            <a:pathLst>
              <a:path w="285280" h="1385613">
                <a:moveTo>
                  <a:pt x="0" y="20362"/>
                </a:moveTo>
                <a:lnTo>
                  <a:pt x="0" y="20362"/>
                </a:lnTo>
                <a:lnTo>
                  <a:pt x="10113" y="10249"/>
                </a:lnTo>
                <a:lnTo>
                  <a:pt x="39999" y="589"/>
                </a:lnTo>
                <a:lnTo>
                  <a:pt x="86876" y="0"/>
                </a:lnTo>
                <a:lnTo>
                  <a:pt x="122572" y="8255"/>
                </a:lnTo>
                <a:lnTo>
                  <a:pt x="160310" y="24153"/>
                </a:lnTo>
                <a:lnTo>
                  <a:pt x="200601" y="50034"/>
                </a:lnTo>
                <a:lnTo>
                  <a:pt x="234501" y="85996"/>
                </a:lnTo>
                <a:lnTo>
                  <a:pt x="260150" y="130671"/>
                </a:lnTo>
                <a:lnTo>
                  <a:pt x="267977" y="157402"/>
                </a:lnTo>
                <a:lnTo>
                  <a:pt x="273901" y="185805"/>
                </a:lnTo>
                <a:lnTo>
                  <a:pt x="275029" y="218146"/>
                </a:lnTo>
                <a:lnTo>
                  <a:pt x="272959" y="253113"/>
                </a:lnTo>
                <a:lnTo>
                  <a:pt x="268755" y="289829"/>
                </a:lnTo>
                <a:lnTo>
                  <a:pt x="261720" y="326301"/>
                </a:lnTo>
                <a:lnTo>
                  <a:pt x="252797" y="362610"/>
                </a:lnTo>
                <a:lnTo>
                  <a:pt x="242615" y="398811"/>
                </a:lnTo>
                <a:lnTo>
                  <a:pt x="233710" y="431411"/>
                </a:lnTo>
                <a:lnTo>
                  <a:pt x="225656" y="461611"/>
                </a:lnTo>
                <a:lnTo>
                  <a:pt x="218171" y="490212"/>
                </a:lnTo>
                <a:lnTo>
                  <a:pt x="211769" y="519862"/>
                </a:lnTo>
                <a:lnTo>
                  <a:pt x="206091" y="550212"/>
                </a:lnTo>
                <a:lnTo>
                  <a:pt x="200894" y="581029"/>
                </a:lnTo>
                <a:lnTo>
                  <a:pt x="195312" y="612156"/>
                </a:lnTo>
                <a:lnTo>
                  <a:pt x="189475" y="643492"/>
                </a:lnTo>
                <a:lnTo>
                  <a:pt x="183466" y="674965"/>
                </a:lnTo>
                <a:lnTo>
                  <a:pt x="179460" y="705120"/>
                </a:lnTo>
                <a:lnTo>
                  <a:pt x="176791" y="734395"/>
                </a:lnTo>
                <a:lnTo>
                  <a:pt x="175011" y="763084"/>
                </a:lnTo>
                <a:lnTo>
                  <a:pt x="175235" y="792088"/>
                </a:lnTo>
                <a:lnTo>
                  <a:pt x="176795" y="821301"/>
                </a:lnTo>
                <a:lnTo>
                  <a:pt x="179247" y="850655"/>
                </a:lnTo>
                <a:lnTo>
                  <a:pt x="183704" y="879396"/>
                </a:lnTo>
                <a:lnTo>
                  <a:pt x="189497" y="907729"/>
                </a:lnTo>
                <a:lnTo>
                  <a:pt x="196182" y="935790"/>
                </a:lnTo>
                <a:lnTo>
                  <a:pt x="204871" y="963670"/>
                </a:lnTo>
                <a:lnTo>
                  <a:pt x="214897" y="991428"/>
                </a:lnTo>
                <a:lnTo>
                  <a:pt x="225815" y="1019106"/>
                </a:lnTo>
                <a:lnTo>
                  <a:pt x="237327" y="1046730"/>
                </a:lnTo>
                <a:lnTo>
                  <a:pt x="249235" y="1074319"/>
                </a:lnTo>
                <a:lnTo>
                  <a:pt x="261406" y="1101883"/>
                </a:lnTo>
                <a:lnTo>
                  <a:pt x="270932" y="1127315"/>
                </a:lnTo>
                <a:lnTo>
                  <a:pt x="285279" y="1174387"/>
                </a:lnTo>
                <a:lnTo>
                  <a:pt x="283189" y="1220708"/>
                </a:lnTo>
                <a:lnTo>
                  <a:pt x="277693" y="1243926"/>
                </a:lnTo>
                <a:lnTo>
                  <a:pt x="250889" y="1286658"/>
                </a:lnTo>
                <a:lnTo>
                  <a:pt x="213106" y="1324699"/>
                </a:lnTo>
                <a:lnTo>
                  <a:pt x="170444" y="1355717"/>
                </a:lnTo>
                <a:lnTo>
                  <a:pt x="127000" y="138561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SMARTInkShape-Group502">
            <a:extLst>
              <a:ext uri="{FF2B5EF4-FFF2-40B4-BE49-F238E27FC236}">
                <a16:creationId xmlns:a16="http://schemas.microsoft.com/office/drawing/2014/main" xmlns="" id="{128CB6B8-310B-4F61-BA13-A34697AE116A}"/>
              </a:ext>
            </a:extLst>
          </p:cNvPr>
          <p:cNvGrpSpPr/>
          <p:nvPr/>
        </p:nvGrpSpPr>
        <p:grpSpPr>
          <a:xfrm>
            <a:off x="7460928" y="2260623"/>
            <a:ext cx="704651" cy="736578"/>
            <a:chOff x="7460928" y="2260623"/>
            <a:chExt cx="704651" cy="736578"/>
          </a:xfrm>
        </p:grpSpPr>
        <p:sp>
          <p:nvSpPr>
            <p:cNvPr id="58" name="SMARTInkShape-2476">
              <a:extLst>
                <a:ext uri="{FF2B5EF4-FFF2-40B4-BE49-F238E27FC236}">
                  <a16:creationId xmlns:a16="http://schemas.microsoft.com/office/drawing/2014/main" xmlns="" id="{0F55F49E-142C-415D-90EC-30FB1E34F0F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460928" y="2260623"/>
              <a:ext cx="279645" cy="292901"/>
            </a:xfrm>
            <a:custGeom>
              <a:avLst/>
              <a:gdLst/>
              <a:ahLst/>
              <a:cxnLst/>
              <a:rect l="0" t="0" r="0" b="0"/>
              <a:pathLst>
                <a:path w="279645" h="292901">
                  <a:moveTo>
                    <a:pt x="273372" y="6327"/>
                  </a:moveTo>
                  <a:lnTo>
                    <a:pt x="273372" y="6327"/>
                  </a:lnTo>
                  <a:lnTo>
                    <a:pt x="279644" y="55"/>
                  </a:lnTo>
                  <a:lnTo>
                    <a:pt x="262843" y="0"/>
                  </a:lnTo>
                  <a:lnTo>
                    <a:pt x="222040" y="13468"/>
                  </a:lnTo>
                  <a:lnTo>
                    <a:pt x="187763" y="27610"/>
                  </a:lnTo>
                  <a:lnTo>
                    <a:pt x="151362" y="44008"/>
                  </a:lnTo>
                  <a:lnTo>
                    <a:pt x="114017" y="63056"/>
                  </a:lnTo>
                  <a:lnTo>
                    <a:pt x="74147" y="86871"/>
                  </a:lnTo>
                  <a:lnTo>
                    <a:pt x="51202" y="107332"/>
                  </a:lnTo>
                  <a:lnTo>
                    <a:pt x="49764" y="113175"/>
                  </a:lnTo>
                  <a:lnTo>
                    <a:pt x="51627" y="118481"/>
                  </a:lnTo>
                  <a:lnTo>
                    <a:pt x="55692" y="123430"/>
                  </a:lnTo>
                  <a:lnTo>
                    <a:pt x="73380" y="130810"/>
                  </a:lnTo>
                  <a:lnTo>
                    <a:pt x="114867" y="138931"/>
                  </a:lnTo>
                  <a:lnTo>
                    <a:pt x="159849" y="147687"/>
                  </a:lnTo>
                  <a:lnTo>
                    <a:pt x="172290" y="151367"/>
                  </a:lnTo>
                  <a:lnTo>
                    <a:pt x="179878" y="155937"/>
                  </a:lnTo>
                  <a:lnTo>
                    <a:pt x="184231" y="161100"/>
                  </a:lnTo>
                  <a:lnTo>
                    <a:pt x="186428" y="166659"/>
                  </a:lnTo>
                  <a:lnTo>
                    <a:pt x="182248" y="173893"/>
                  </a:lnTo>
                  <a:lnTo>
                    <a:pt x="147281" y="201634"/>
                  </a:lnTo>
                  <a:lnTo>
                    <a:pt x="109617" y="224363"/>
                  </a:lnTo>
                  <a:lnTo>
                    <a:pt x="70770" y="244814"/>
                  </a:lnTo>
                  <a:lnTo>
                    <a:pt x="24487" y="270312"/>
                  </a:lnTo>
                  <a:lnTo>
                    <a:pt x="3014" y="287509"/>
                  </a:lnTo>
                  <a:lnTo>
                    <a:pt x="0" y="291149"/>
                  </a:lnTo>
                  <a:lnTo>
                    <a:pt x="1518" y="292869"/>
                  </a:lnTo>
                  <a:lnTo>
                    <a:pt x="12613" y="292900"/>
                  </a:lnTo>
                  <a:lnTo>
                    <a:pt x="52176" y="285579"/>
                  </a:lnTo>
                  <a:lnTo>
                    <a:pt x="93688" y="276489"/>
                  </a:lnTo>
                  <a:lnTo>
                    <a:pt x="117600" y="271102"/>
                  </a:lnTo>
                  <a:lnTo>
                    <a:pt x="142007" y="266099"/>
                  </a:lnTo>
                  <a:lnTo>
                    <a:pt x="166745" y="261353"/>
                  </a:lnTo>
                  <a:lnTo>
                    <a:pt x="208343" y="253727"/>
                  </a:lnTo>
                  <a:lnTo>
                    <a:pt x="241622" y="247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477">
              <a:extLst>
                <a:ext uri="{FF2B5EF4-FFF2-40B4-BE49-F238E27FC236}">
                  <a16:creationId xmlns:a16="http://schemas.microsoft.com/office/drawing/2014/main" xmlns="" id="{749AD0EB-F05F-460E-BDB5-B7E7F10D6F5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818615" y="2308330"/>
              <a:ext cx="188736" cy="199921"/>
            </a:xfrm>
            <a:custGeom>
              <a:avLst/>
              <a:gdLst/>
              <a:ahLst/>
              <a:cxnLst/>
              <a:rect l="0" t="0" r="0" b="0"/>
              <a:pathLst>
                <a:path w="188736" h="199921">
                  <a:moveTo>
                    <a:pt x="10935" y="9420"/>
                  </a:moveTo>
                  <a:lnTo>
                    <a:pt x="10935" y="9420"/>
                  </a:lnTo>
                  <a:lnTo>
                    <a:pt x="4193" y="6049"/>
                  </a:lnTo>
                  <a:lnTo>
                    <a:pt x="2208" y="4350"/>
                  </a:lnTo>
                  <a:lnTo>
                    <a:pt x="0" y="581"/>
                  </a:lnTo>
                  <a:lnTo>
                    <a:pt x="1529" y="0"/>
                  </a:lnTo>
                  <a:lnTo>
                    <a:pt x="8870" y="1235"/>
                  </a:lnTo>
                  <a:lnTo>
                    <a:pt x="31647" y="12639"/>
                  </a:lnTo>
                  <a:lnTo>
                    <a:pt x="76723" y="50665"/>
                  </a:lnTo>
                  <a:lnTo>
                    <a:pt x="116663" y="87257"/>
                  </a:lnTo>
                  <a:lnTo>
                    <a:pt x="150054" y="127654"/>
                  </a:lnTo>
                  <a:lnTo>
                    <a:pt x="177253" y="171743"/>
                  </a:lnTo>
                  <a:lnTo>
                    <a:pt x="188735" y="199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478">
              <a:extLst>
                <a:ext uri="{FF2B5EF4-FFF2-40B4-BE49-F238E27FC236}">
                  <a16:creationId xmlns:a16="http://schemas.microsoft.com/office/drawing/2014/main" xmlns="" id="{D0E13CD2-C8E1-4908-A954-0A33B1F80B10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867650" y="2272701"/>
              <a:ext cx="196851" cy="286350"/>
            </a:xfrm>
            <a:custGeom>
              <a:avLst/>
              <a:gdLst/>
              <a:ahLst/>
              <a:cxnLst/>
              <a:rect l="0" t="0" r="0" b="0"/>
              <a:pathLst>
                <a:path w="196851" h="286350">
                  <a:moveTo>
                    <a:pt x="196850" y="25999"/>
                  </a:moveTo>
                  <a:lnTo>
                    <a:pt x="196850" y="25999"/>
                  </a:lnTo>
                  <a:lnTo>
                    <a:pt x="182545" y="758"/>
                  </a:lnTo>
                  <a:lnTo>
                    <a:pt x="177435" y="0"/>
                  </a:lnTo>
                  <a:lnTo>
                    <a:pt x="162351" y="2920"/>
                  </a:lnTo>
                  <a:lnTo>
                    <a:pt x="130653" y="25981"/>
                  </a:lnTo>
                  <a:lnTo>
                    <a:pt x="94451" y="69738"/>
                  </a:lnTo>
                  <a:lnTo>
                    <a:pt x="71375" y="104705"/>
                  </a:lnTo>
                  <a:lnTo>
                    <a:pt x="50772" y="140707"/>
                  </a:lnTo>
                  <a:lnTo>
                    <a:pt x="34560" y="175523"/>
                  </a:lnTo>
                  <a:lnTo>
                    <a:pt x="20299" y="207930"/>
                  </a:lnTo>
                  <a:lnTo>
                    <a:pt x="6014" y="250179"/>
                  </a:lnTo>
                  <a:lnTo>
                    <a:pt x="0" y="286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479">
              <a:extLst>
                <a:ext uri="{FF2B5EF4-FFF2-40B4-BE49-F238E27FC236}">
                  <a16:creationId xmlns:a16="http://schemas.microsoft.com/office/drawing/2014/main" xmlns="" id="{9BBC56FE-4D12-48C3-B3B7-0643BADD7C78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091122" y="2520950"/>
              <a:ext cx="17829" cy="63501"/>
            </a:xfrm>
            <a:custGeom>
              <a:avLst/>
              <a:gdLst/>
              <a:ahLst/>
              <a:cxnLst/>
              <a:rect l="0" t="0" r="0" b="0"/>
              <a:pathLst>
                <a:path w="17829" h="63501">
                  <a:moveTo>
                    <a:pt x="17828" y="0"/>
                  </a:moveTo>
                  <a:lnTo>
                    <a:pt x="17828" y="0"/>
                  </a:lnTo>
                  <a:lnTo>
                    <a:pt x="14457" y="3371"/>
                  </a:lnTo>
                  <a:lnTo>
                    <a:pt x="2900" y="32603"/>
                  </a:lnTo>
                  <a:lnTo>
                    <a:pt x="0" y="47682"/>
                  </a:lnTo>
                  <a:lnTo>
                    <a:pt x="1202" y="54823"/>
                  </a:lnTo>
                  <a:lnTo>
                    <a:pt x="5128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480">
              <a:extLst>
                <a:ext uri="{FF2B5EF4-FFF2-40B4-BE49-F238E27FC236}">
                  <a16:creationId xmlns:a16="http://schemas.microsoft.com/office/drawing/2014/main" xmlns="" id="{C38ADFB3-0A9C-49A4-B1F3-66233A516C23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086099" y="2405131"/>
              <a:ext cx="79480" cy="35514"/>
            </a:xfrm>
            <a:custGeom>
              <a:avLst/>
              <a:gdLst/>
              <a:ahLst/>
              <a:cxnLst/>
              <a:rect l="0" t="0" r="0" b="0"/>
              <a:pathLst>
                <a:path w="79480" h="35514">
                  <a:moveTo>
                    <a:pt x="29201" y="14219"/>
                  </a:moveTo>
                  <a:lnTo>
                    <a:pt x="29201" y="14219"/>
                  </a:lnTo>
                  <a:lnTo>
                    <a:pt x="14697" y="14925"/>
                  </a:lnTo>
                  <a:lnTo>
                    <a:pt x="6057" y="17590"/>
                  </a:lnTo>
                  <a:lnTo>
                    <a:pt x="3188" y="19994"/>
                  </a:lnTo>
                  <a:lnTo>
                    <a:pt x="0" y="26428"/>
                  </a:lnTo>
                  <a:lnTo>
                    <a:pt x="561" y="29414"/>
                  </a:lnTo>
                  <a:lnTo>
                    <a:pt x="4948" y="34613"/>
                  </a:lnTo>
                  <a:lnTo>
                    <a:pt x="17246" y="35513"/>
                  </a:lnTo>
                  <a:lnTo>
                    <a:pt x="53886" y="26970"/>
                  </a:lnTo>
                  <a:lnTo>
                    <a:pt x="68629" y="17769"/>
                  </a:lnTo>
                  <a:lnTo>
                    <a:pt x="77769" y="8036"/>
                  </a:lnTo>
                  <a:lnTo>
                    <a:pt x="79219" y="4452"/>
                  </a:lnTo>
                  <a:lnTo>
                    <a:pt x="79479" y="1358"/>
                  </a:lnTo>
                  <a:lnTo>
                    <a:pt x="76831" y="0"/>
                  </a:lnTo>
                  <a:lnTo>
                    <a:pt x="54601" y="1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481">
              <a:extLst>
                <a:ext uri="{FF2B5EF4-FFF2-40B4-BE49-F238E27FC236}">
                  <a16:creationId xmlns:a16="http://schemas.microsoft.com/office/drawing/2014/main" xmlns="" id="{BD4E2EB1-BFDE-4F65-ACA0-EB24D98B2F9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531100" y="2717800"/>
              <a:ext cx="577851" cy="57151"/>
            </a:xfrm>
            <a:custGeom>
              <a:avLst/>
              <a:gdLst/>
              <a:ahLst/>
              <a:cxnLst/>
              <a:rect l="0" t="0" r="0" b="0"/>
              <a:pathLst>
                <a:path w="577851" h="57151">
                  <a:moveTo>
                    <a:pt x="0" y="57150"/>
                  </a:moveTo>
                  <a:lnTo>
                    <a:pt x="0" y="57150"/>
                  </a:lnTo>
                  <a:lnTo>
                    <a:pt x="44563" y="48361"/>
                  </a:lnTo>
                  <a:lnTo>
                    <a:pt x="65692" y="44941"/>
                  </a:lnTo>
                  <a:lnTo>
                    <a:pt x="94595" y="40544"/>
                  </a:lnTo>
                  <a:lnTo>
                    <a:pt x="128680" y="35496"/>
                  </a:lnTo>
                  <a:lnTo>
                    <a:pt x="166220" y="30014"/>
                  </a:lnTo>
                  <a:lnTo>
                    <a:pt x="208886" y="24243"/>
                  </a:lnTo>
                  <a:lnTo>
                    <a:pt x="254968" y="18278"/>
                  </a:lnTo>
                  <a:lnTo>
                    <a:pt x="303329" y="12185"/>
                  </a:lnTo>
                  <a:lnTo>
                    <a:pt x="348269" y="8123"/>
                  </a:lnTo>
                  <a:lnTo>
                    <a:pt x="390929" y="5416"/>
                  </a:lnTo>
                  <a:lnTo>
                    <a:pt x="432069" y="3610"/>
                  </a:lnTo>
                  <a:lnTo>
                    <a:pt x="466552" y="2407"/>
                  </a:lnTo>
                  <a:lnTo>
                    <a:pt x="496596" y="1605"/>
                  </a:lnTo>
                  <a:lnTo>
                    <a:pt x="541737" y="713"/>
                  </a:lnTo>
                  <a:lnTo>
                    <a:pt x="577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482">
              <a:extLst>
                <a:ext uri="{FF2B5EF4-FFF2-40B4-BE49-F238E27FC236}">
                  <a16:creationId xmlns:a16="http://schemas.microsoft.com/office/drawing/2014/main" xmlns="" id="{04025A89-28CA-46FD-A5B7-56BD24B0663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835900" y="2857674"/>
              <a:ext cx="146051" cy="139527"/>
            </a:xfrm>
            <a:custGeom>
              <a:avLst/>
              <a:gdLst/>
              <a:ahLst/>
              <a:cxnLst/>
              <a:rect l="0" t="0" r="0" b="0"/>
              <a:pathLst>
                <a:path w="146051" h="139527">
                  <a:moveTo>
                    <a:pt x="0" y="18876"/>
                  </a:moveTo>
                  <a:lnTo>
                    <a:pt x="0" y="18876"/>
                  </a:lnTo>
                  <a:lnTo>
                    <a:pt x="1881" y="50582"/>
                  </a:lnTo>
                  <a:lnTo>
                    <a:pt x="6088" y="97170"/>
                  </a:lnTo>
                  <a:lnTo>
                    <a:pt x="6272" y="108004"/>
                  </a:lnTo>
                  <a:lnTo>
                    <a:pt x="7003" y="109339"/>
                  </a:lnTo>
                  <a:lnTo>
                    <a:pt x="8197" y="109524"/>
                  </a:lnTo>
                  <a:lnTo>
                    <a:pt x="9698" y="108941"/>
                  </a:lnTo>
                  <a:lnTo>
                    <a:pt x="31387" y="65783"/>
                  </a:lnTo>
                  <a:lnTo>
                    <a:pt x="62853" y="25293"/>
                  </a:lnTo>
                  <a:lnTo>
                    <a:pt x="91374" y="7293"/>
                  </a:lnTo>
                  <a:lnTo>
                    <a:pt x="109285" y="87"/>
                  </a:lnTo>
                  <a:lnTo>
                    <a:pt x="116601" y="0"/>
                  </a:lnTo>
                  <a:lnTo>
                    <a:pt x="122889" y="2059"/>
                  </a:lnTo>
                  <a:lnTo>
                    <a:pt x="128492" y="5548"/>
                  </a:lnTo>
                  <a:lnTo>
                    <a:pt x="136600" y="18832"/>
                  </a:lnTo>
                  <a:lnTo>
                    <a:pt x="141849" y="37201"/>
                  </a:lnTo>
                  <a:lnTo>
                    <a:pt x="143339" y="81606"/>
                  </a:lnTo>
                  <a:lnTo>
                    <a:pt x="142660" y="112016"/>
                  </a:lnTo>
                  <a:lnTo>
                    <a:pt x="146050" y="139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503">
            <a:extLst>
              <a:ext uri="{FF2B5EF4-FFF2-40B4-BE49-F238E27FC236}">
                <a16:creationId xmlns:a16="http://schemas.microsoft.com/office/drawing/2014/main" xmlns="" id="{15D2526F-9BDA-4E8B-B009-8638423FD14D}"/>
              </a:ext>
            </a:extLst>
          </p:cNvPr>
          <p:cNvGrpSpPr/>
          <p:nvPr/>
        </p:nvGrpSpPr>
        <p:grpSpPr>
          <a:xfrm>
            <a:off x="8452869" y="2641600"/>
            <a:ext cx="208532" cy="119768"/>
            <a:chOff x="8452869" y="2641600"/>
            <a:chExt cx="208532" cy="119768"/>
          </a:xfrm>
        </p:grpSpPr>
        <p:sp>
          <p:nvSpPr>
            <p:cNvPr id="66" name="SMARTInkShape-2483">
              <a:extLst>
                <a:ext uri="{FF2B5EF4-FFF2-40B4-BE49-F238E27FC236}">
                  <a16:creationId xmlns:a16="http://schemas.microsoft.com/office/drawing/2014/main" xmlns="" id="{858B17FA-A907-4FF3-86C9-ECA2B0A6A7B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470900" y="2641600"/>
              <a:ext cx="152401" cy="6351"/>
            </a:xfrm>
            <a:custGeom>
              <a:avLst/>
              <a:gdLst/>
              <a:ahLst/>
              <a:cxnLst/>
              <a:rect l="0" t="0" r="0" b="0"/>
              <a:pathLst>
                <a:path w="152401" h="6351">
                  <a:moveTo>
                    <a:pt x="0" y="0"/>
                  </a:moveTo>
                  <a:lnTo>
                    <a:pt x="0" y="0"/>
                  </a:lnTo>
                  <a:lnTo>
                    <a:pt x="46087" y="0"/>
                  </a:lnTo>
                  <a:lnTo>
                    <a:pt x="86406" y="0"/>
                  </a:lnTo>
                  <a:lnTo>
                    <a:pt x="126261" y="3371"/>
                  </a:lnTo>
                  <a:lnTo>
                    <a:pt x="1524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484">
              <a:extLst>
                <a:ext uri="{FF2B5EF4-FFF2-40B4-BE49-F238E27FC236}">
                  <a16:creationId xmlns:a16="http://schemas.microsoft.com/office/drawing/2014/main" xmlns="" id="{60D218D6-49E5-4891-AFA9-ECF25FF0629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452869" y="2736850"/>
              <a:ext cx="208532" cy="24518"/>
            </a:xfrm>
            <a:custGeom>
              <a:avLst/>
              <a:gdLst/>
              <a:ahLst/>
              <a:cxnLst/>
              <a:rect l="0" t="0" r="0" b="0"/>
              <a:pathLst>
                <a:path w="208532" h="24518">
                  <a:moveTo>
                    <a:pt x="11681" y="19050"/>
                  </a:moveTo>
                  <a:lnTo>
                    <a:pt x="11681" y="19050"/>
                  </a:lnTo>
                  <a:lnTo>
                    <a:pt x="1568" y="22421"/>
                  </a:lnTo>
                  <a:lnTo>
                    <a:pt x="0" y="23414"/>
                  </a:lnTo>
                  <a:lnTo>
                    <a:pt x="366" y="24076"/>
                  </a:lnTo>
                  <a:lnTo>
                    <a:pt x="2020" y="24517"/>
                  </a:lnTo>
                  <a:lnTo>
                    <a:pt x="43691" y="19451"/>
                  </a:lnTo>
                  <a:lnTo>
                    <a:pt x="83763" y="13113"/>
                  </a:lnTo>
                  <a:lnTo>
                    <a:pt x="107008" y="10153"/>
                  </a:lnTo>
                  <a:lnTo>
                    <a:pt x="131677" y="7474"/>
                  </a:lnTo>
                  <a:lnTo>
                    <a:pt x="174374" y="3322"/>
                  </a:lnTo>
                  <a:lnTo>
                    <a:pt x="2085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504">
            <a:extLst>
              <a:ext uri="{FF2B5EF4-FFF2-40B4-BE49-F238E27FC236}">
                <a16:creationId xmlns:a16="http://schemas.microsoft.com/office/drawing/2014/main" xmlns="" id="{0317D7A9-E97B-4DAB-8F9A-DE7ADBA9E562}"/>
              </a:ext>
            </a:extLst>
          </p:cNvPr>
          <p:cNvGrpSpPr/>
          <p:nvPr/>
        </p:nvGrpSpPr>
        <p:grpSpPr>
          <a:xfrm>
            <a:off x="9067800" y="2295329"/>
            <a:ext cx="343915" cy="936822"/>
            <a:chOff x="9067800" y="2295329"/>
            <a:chExt cx="343915" cy="936822"/>
          </a:xfrm>
        </p:grpSpPr>
        <p:sp>
          <p:nvSpPr>
            <p:cNvPr id="69" name="SMARTInkShape-2485">
              <a:extLst>
                <a:ext uri="{FF2B5EF4-FFF2-40B4-BE49-F238E27FC236}">
                  <a16:creationId xmlns:a16="http://schemas.microsoft.com/office/drawing/2014/main" xmlns="" id="{B1CD46B2-57ED-4D6C-8D09-958D5D13F11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188450" y="2295329"/>
              <a:ext cx="63501" cy="276422"/>
            </a:xfrm>
            <a:custGeom>
              <a:avLst/>
              <a:gdLst/>
              <a:ahLst/>
              <a:cxnLst/>
              <a:rect l="0" t="0" r="0" b="0"/>
              <a:pathLst>
                <a:path w="63501" h="276422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6480" y="418"/>
                  </a:lnTo>
                  <a:lnTo>
                    <a:pt x="15580" y="4646"/>
                  </a:lnTo>
                  <a:lnTo>
                    <a:pt x="24798" y="20635"/>
                  </a:lnTo>
                  <a:lnTo>
                    <a:pt x="37922" y="61168"/>
                  </a:lnTo>
                  <a:lnTo>
                    <a:pt x="45076" y="95381"/>
                  </a:lnTo>
                  <a:lnTo>
                    <a:pt x="48256" y="131753"/>
                  </a:lnTo>
                  <a:lnTo>
                    <a:pt x="49669" y="167204"/>
                  </a:lnTo>
                  <a:lnTo>
                    <a:pt x="51708" y="202480"/>
                  </a:lnTo>
                  <a:lnTo>
                    <a:pt x="57318" y="239325"/>
                  </a:lnTo>
                  <a:lnTo>
                    <a:pt x="63500" y="276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486">
              <a:extLst>
                <a:ext uri="{FF2B5EF4-FFF2-40B4-BE49-F238E27FC236}">
                  <a16:creationId xmlns:a16="http://schemas.microsoft.com/office/drawing/2014/main" xmlns="" id="{18979C42-6C1D-4C10-BD3B-14BBE5C95548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067800" y="2635250"/>
              <a:ext cx="279401" cy="57151"/>
            </a:xfrm>
            <a:custGeom>
              <a:avLst/>
              <a:gdLst/>
              <a:ahLst/>
              <a:cxnLst/>
              <a:rect l="0" t="0" r="0" b="0"/>
              <a:pathLst>
                <a:path w="279401" h="57151">
                  <a:moveTo>
                    <a:pt x="0" y="57150"/>
                  </a:moveTo>
                  <a:lnTo>
                    <a:pt x="0" y="57150"/>
                  </a:lnTo>
                  <a:lnTo>
                    <a:pt x="34651" y="46305"/>
                  </a:lnTo>
                  <a:lnTo>
                    <a:pt x="73256" y="36102"/>
                  </a:lnTo>
                  <a:lnTo>
                    <a:pt x="96815" y="30418"/>
                  </a:lnTo>
                  <a:lnTo>
                    <a:pt x="122399" y="24512"/>
                  </a:lnTo>
                  <a:lnTo>
                    <a:pt x="149333" y="18458"/>
                  </a:lnTo>
                  <a:lnTo>
                    <a:pt x="175754" y="13716"/>
                  </a:lnTo>
                  <a:lnTo>
                    <a:pt x="201837" y="9850"/>
                  </a:lnTo>
                  <a:lnTo>
                    <a:pt x="244927" y="4377"/>
                  </a:lnTo>
                  <a:lnTo>
                    <a:pt x="279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487">
              <a:extLst>
                <a:ext uri="{FF2B5EF4-FFF2-40B4-BE49-F238E27FC236}">
                  <a16:creationId xmlns:a16="http://schemas.microsoft.com/office/drawing/2014/main" xmlns="" id="{832432CA-001A-46D1-BDC4-CE6F1AC1515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194800" y="2995189"/>
              <a:ext cx="216915" cy="192512"/>
            </a:xfrm>
            <a:custGeom>
              <a:avLst/>
              <a:gdLst/>
              <a:ahLst/>
              <a:cxnLst/>
              <a:rect l="0" t="0" r="0" b="0"/>
              <a:pathLst>
                <a:path w="216915" h="192512">
                  <a:moveTo>
                    <a:pt x="0" y="33761"/>
                  </a:moveTo>
                  <a:lnTo>
                    <a:pt x="0" y="33761"/>
                  </a:lnTo>
                  <a:lnTo>
                    <a:pt x="5775" y="19258"/>
                  </a:lnTo>
                  <a:lnTo>
                    <a:pt x="12209" y="10617"/>
                  </a:lnTo>
                  <a:lnTo>
                    <a:pt x="27136" y="1190"/>
                  </a:lnTo>
                  <a:lnTo>
                    <a:pt x="40753" y="0"/>
                  </a:lnTo>
                  <a:lnTo>
                    <a:pt x="71813" y="7060"/>
                  </a:lnTo>
                  <a:lnTo>
                    <a:pt x="116763" y="24438"/>
                  </a:lnTo>
                  <a:lnTo>
                    <a:pt x="147145" y="40906"/>
                  </a:lnTo>
                  <a:lnTo>
                    <a:pt x="191630" y="84091"/>
                  </a:lnTo>
                  <a:lnTo>
                    <a:pt x="205819" y="105519"/>
                  </a:lnTo>
                  <a:lnTo>
                    <a:pt x="214477" y="126801"/>
                  </a:lnTo>
                  <a:lnTo>
                    <a:pt x="216914" y="146138"/>
                  </a:lnTo>
                  <a:lnTo>
                    <a:pt x="209550" y="192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488">
              <a:extLst>
                <a:ext uri="{FF2B5EF4-FFF2-40B4-BE49-F238E27FC236}">
                  <a16:creationId xmlns:a16="http://schemas.microsoft.com/office/drawing/2014/main" xmlns="" id="{7F5BCE30-2D6C-47D3-9EEA-9827198058D5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226550" y="3092450"/>
              <a:ext cx="165101" cy="139701"/>
            </a:xfrm>
            <a:custGeom>
              <a:avLst/>
              <a:gdLst/>
              <a:ahLst/>
              <a:cxnLst/>
              <a:rect l="0" t="0" r="0" b="0"/>
              <a:pathLst>
                <a:path w="165101" h="139701">
                  <a:moveTo>
                    <a:pt x="165100" y="0"/>
                  </a:moveTo>
                  <a:lnTo>
                    <a:pt x="165100" y="0"/>
                  </a:lnTo>
                  <a:lnTo>
                    <a:pt x="123672" y="23536"/>
                  </a:lnTo>
                  <a:lnTo>
                    <a:pt x="80638" y="57173"/>
                  </a:lnTo>
                  <a:lnTo>
                    <a:pt x="33488" y="100742"/>
                  </a:lnTo>
                  <a:lnTo>
                    <a:pt x="7242" y="128163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489">
              <a:extLst>
                <a:ext uri="{FF2B5EF4-FFF2-40B4-BE49-F238E27FC236}">
                  <a16:creationId xmlns:a16="http://schemas.microsoft.com/office/drawing/2014/main" xmlns="" id="{E9F91B85-D5FF-4104-A3FD-453F6F542BF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214319" y="2778021"/>
              <a:ext cx="145582" cy="108886"/>
            </a:xfrm>
            <a:custGeom>
              <a:avLst/>
              <a:gdLst/>
              <a:ahLst/>
              <a:cxnLst/>
              <a:rect l="0" t="0" r="0" b="0"/>
              <a:pathLst>
                <a:path w="145582" h="108886">
                  <a:moveTo>
                    <a:pt x="43981" y="22329"/>
                  </a:moveTo>
                  <a:lnTo>
                    <a:pt x="43981" y="22329"/>
                  </a:lnTo>
                  <a:lnTo>
                    <a:pt x="38514" y="16862"/>
                  </a:lnTo>
                  <a:lnTo>
                    <a:pt x="25444" y="63532"/>
                  </a:lnTo>
                  <a:lnTo>
                    <a:pt x="1115" y="108885"/>
                  </a:lnTo>
                  <a:lnTo>
                    <a:pt x="588" y="107550"/>
                  </a:lnTo>
                  <a:lnTo>
                    <a:pt x="0" y="100422"/>
                  </a:lnTo>
                  <a:lnTo>
                    <a:pt x="20315" y="58727"/>
                  </a:lnTo>
                  <a:lnTo>
                    <a:pt x="54952" y="12476"/>
                  </a:lnTo>
                  <a:lnTo>
                    <a:pt x="64380" y="3839"/>
                  </a:lnTo>
                  <a:lnTo>
                    <a:pt x="73273" y="0"/>
                  </a:lnTo>
                  <a:lnTo>
                    <a:pt x="77619" y="1093"/>
                  </a:lnTo>
                  <a:lnTo>
                    <a:pt x="86213" y="7952"/>
                  </a:lnTo>
                  <a:lnTo>
                    <a:pt x="111705" y="50627"/>
                  </a:lnTo>
                  <a:lnTo>
                    <a:pt x="139936" y="96210"/>
                  </a:lnTo>
                  <a:lnTo>
                    <a:pt x="145581" y="104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505">
            <a:extLst>
              <a:ext uri="{FF2B5EF4-FFF2-40B4-BE49-F238E27FC236}">
                <a16:creationId xmlns:a16="http://schemas.microsoft.com/office/drawing/2014/main" xmlns="" id="{E333EA0F-56F2-416C-800E-6CEF5BD6514E}"/>
              </a:ext>
            </a:extLst>
          </p:cNvPr>
          <p:cNvGrpSpPr/>
          <p:nvPr/>
        </p:nvGrpSpPr>
        <p:grpSpPr>
          <a:xfrm>
            <a:off x="7250095" y="3778250"/>
            <a:ext cx="325360" cy="234951"/>
            <a:chOff x="7250095" y="3778250"/>
            <a:chExt cx="325360" cy="234951"/>
          </a:xfrm>
        </p:grpSpPr>
        <p:sp>
          <p:nvSpPr>
            <p:cNvPr id="75" name="SMARTInkShape-2490">
              <a:extLst>
                <a:ext uri="{FF2B5EF4-FFF2-40B4-BE49-F238E27FC236}">
                  <a16:creationId xmlns:a16="http://schemas.microsoft.com/office/drawing/2014/main" xmlns="" id="{32670777-D72E-46A8-BAC8-E048EA2E26F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250095" y="3855918"/>
              <a:ext cx="268306" cy="11233"/>
            </a:xfrm>
            <a:custGeom>
              <a:avLst/>
              <a:gdLst/>
              <a:ahLst/>
              <a:cxnLst/>
              <a:rect l="0" t="0" r="0" b="0"/>
              <a:pathLst>
                <a:path w="268306" h="11233">
                  <a:moveTo>
                    <a:pt x="14305" y="11232"/>
                  </a:moveTo>
                  <a:lnTo>
                    <a:pt x="14305" y="11232"/>
                  </a:lnTo>
                  <a:lnTo>
                    <a:pt x="0" y="11232"/>
                  </a:lnTo>
                  <a:lnTo>
                    <a:pt x="45783" y="7861"/>
                  </a:lnTo>
                  <a:lnTo>
                    <a:pt x="89914" y="4324"/>
                  </a:lnTo>
                  <a:lnTo>
                    <a:pt x="115510" y="2394"/>
                  </a:lnTo>
                  <a:lnTo>
                    <a:pt x="162766" y="248"/>
                  </a:lnTo>
                  <a:lnTo>
                    <a:pt x="204466" y="0"/>
                  </a:lnTo>
                  <a:lnTo>
                    <a:pt x="247508" y="3122"/>
                  </a:lnTo>
                  <a:lnTo>
                    <a:pt x="268305" y="4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491">
              <a:extLst>
                <a:ext uri="{FF2B5EF4-FFF2-40B4-BE49-F238E27FC236}">
                  <a16:creationId xmlns:a16="http://schemas.microsoft.com/office/drawing/2014/main" xmlns="" id="{28D10E70-1676-42F5-9846-27961B73EF5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294214" y="3905250"/>
              <a:ext cx="236887" cy="34861"/>
            </a:xfrm>
            <a:custGeom>
              <a:avLst/>
              <a:gdLst/>
              <a:ahLst/>
              <a:cxnLst/>
              <a:rect l="0" t="0" r="0" b="0"/>
              <a:pathLst>
                <a:path w="236887" h="34861">
                  <a:moveTo>
                    <a:pt x="27336" y="25400"/>
                  </a:moveTo>
                  <a:lnTo>
                    <a:pt x="27336" y="25400"/>
                  </a:lnTo>
                  <a:lnTo>
                    <a:pt x="0" y="30867"/>
                  </a:lnTo>
                  <a:lnTo>
                    <a:pt x="13748" y="34860"/>
                  </a:lnTo>
                  <a:lnTo>
                    <a:pt x="53649" y="33769"/>
                  </a:lnTo>
                  <a:lnTo>
                    <a:pt x="97121" y="27003"/>
                  </a:lnTo>
                  <a:lnTo>
                    <a:pt x="122543" y="22235"/>
                  </a:lnTo>
                  <a:lnTo>
                    <a:pt x="169603" y="13175"/>
                  </a:lnTo>
                  <a:lnTo>
                    <a:pt x="2368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492">
              <a:extLst>
                <a:ext uri="{FF2B5EF4-FFF2-40B4-BE49-F238E27FC236}">
                  <a16:creationId xmlns:a16="http://schemas.microsoft.com/office/drawing/2014/main" xmlns="" id="{415E5212-9F93-4DAF-A931-BD86BC91A3E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480300" y="3778250"/>
              <a:ext cx="95155" cy="234951"/>
            </a:xfrm>
            <a:custGeom>
              <a:avLst/>
              <a:gdLst/>
              <a:ahLst/>
              <a:cxnLst/>
              <a:rect l="0" t="0" r="0" b="0"/>
              <a:pathLst>
                <a:path w="95155" h="234951">
                  <a:moveTo>
                    <a:pt x="0" y="0"/>
                  </a:moveTo>
                  <a:lnTo>
                    <a:pt x="0" y="0"/>
                  </a:lnTo>
                  <a:lnTo>
                    <a:pt x="24419" y="3371"/>
                  </a:lnTo>
                  <a:lnTo>
                    <a:pt x="63698" y="15901"/>
                  </a:lnTo>
                  <a:lnTo>
                    <a:pt x="79815" y="23765"/>
                  </a:lnTo>
                  <a:lnTo>
                    <a:pt x="90272" y="33845"/>
                  </a:lnTo>
                  <a:lnTo>
                    <a:pt x="94048" y="39497"/>
                  </a:lnTo>
                  <a:lnTo>
                    <a:pt x="95154" y="46792"/>
                  </a:lnTo>
                  <a:lnTo>
                    <a:pt x="86790" y="85730"/>
                  </a:lnTo>
                  <a:lnTo>
                    <a:pt x="73693" y="121592"/>
                  </a:lnTo>
                  <a:lnTo>
                    <a:pt x="58289" y="160911"/>
                  </a:lnTo>
                  <a:lnTo>
                    <a:pt x="46668" y="200077"/>
                  </a:lnTo>
                  <a:lnTo>
                    <a:pt x="3810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506">
            <a:extLst>
              <a:ext uri="{FF2B5EF4-FFF2-40B4-BE49-F238E27FC236}">
                <a16:creationId xmlns:a16="http://schemas.microsoft.com/office/drawing/2014/main" xmlns="" id="{9E34204B-104A-4D34-A68A-71E92D35D05D}"/>
              </a:ext>
            </a:extLst>
          </p:cNvPr>
          <p:cNvGrpSpPr/>
          <p:nvPr/>
        </p:nvGrpSpPr>
        <p:grpSpPr>
          <a:xfrm>
            <a:off x="7996415" y="3702365"/>
            <a:ext cx="588786" cy="431486"/>
            <a:chOff x="7996415" y="3702365"/>
            <a:chExt cx="588786" cy="431486"/>
          </a:xfrm>
        </p:grpSpPr>
        <p:sp>
          <p:nvSpPr>
            <p:cNvPr id="79" name="SMARTInkShape-2493">
              <a:extLst>
                <a:ext uri="{FF2B5EF4-FFF2-40B4-BE49-F238E27FC236}">
                  <a16:creationId xmlns:a16="http://schemas.microsoft.com/office/drawing/2014/main" xmlns="" id="{ED807059-DADD-49DE-87BD-79098453E69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996415" y="3864307"/>
              <a:ext cx="240886" cy="209229"/>
            </a:xfrm>
            <a:custGeom>
              <a:avLst/>
              <a:gdLst/>
              <a:ahLst/>
              <a:cxnLst/>
              <a:rect l="0" t="0" r="0" b="0"/>
              <a:pathLst>
                <a:path w="240886" h="209229">
                  <a:moveTo>
                    <a:pt x="10935" y="66343"/>
                  </a:moveTo>
                  <a:lnTo>
                    <a:pt x="10935" y="66343"/>
                  </a:lnTo>
                  <a:lnTo>
                    <a:pt x="4193" y="62972"/>
                  </a:lnTo>
                  <a:lnTo>
                    <a:pt x="2207" y="59157"/>
                  </a:lnTo>
                  <a:lnTo>
                    <a:pt x="0" y="47391"/>
                  </a:lnTo>
                  <a:lnTo>
                    <a:pt x="2939" y="40304"/>
                  </a:lnTo>
                  <a:lnTo>
                    <a:pt x="22520" y="18254"/>
                  </a:lnTo>
                  <a:lnTo>
                    <a:pt x="35839" y="7105"/>
                  </a:lnTo>
                  <a:lnTo>
                    <a:pt x="56340" y="1209"/>
                  </a:lnTo>
                  <a:lnTo>
                    <a:pt x="82620" y="0"/>
                  </a:lnTo>
                  <a:lnTo>
                    <a:pt x="128443" y="9370"/>
                  </a:lnTo>
                  <a:lnTo>
                    <a:pt x="172910" y="34959"/>
                  </a:lnTo>
                  <a:lnTo>
                    <a:pt x="211092" y="73193"/>
                  </a:lnTo>
                  <a:lnTo>
                    <a:pt x="229011" y="101373"/>
                  </a:lnTo>
                  <a:lnTo>
                    <a:pt x="240885" y="145004"/>
                  </a:lnTo>
                  <a:lnTo>
                    <a:pt x="240533" y="191738"/>
                  </a:lnTo>
                  <a:lnTo>
                    <a:pt x="239978" y="205800"/>
                  </a:lnTo>
                  <a:lnTo>
                    <a:pt x="239125" y="208703"/>
                  </a:lnTo>
                  <a:lnTo>
                    <a:pt x="237851" y="209228"/>
                  </a:lnTo>
                  <a:lnTo>
                    <a:pt x="233185" y="206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494">
              <a:extLst>
                <a:ext uri="{FF2B5EF4-FFF2-40B4-BE49-F238E27FC236}">
                  <a16:creationId xmlns:a16="http://schemas.microsoft.com/office/drawing/2014/main" xmlns="" id="{9BB9ED3F-0FFF-4B49-AC79-51D1D4C2048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032750" y="3963283"/>
              <a:ext cx="190501" cy="170568"/>
            </a:xfrm>
            <a:custGeom>
              <a:avLst/>
              <a:gdLst/>
              <a:ahLst/>
              <a:cxnLst/>
              <a:rect l="0" t="0" r="0" b="0"/>
              <a:pathLst>
                <a:path w="190501" h="170568">
                  <a:moveTo>
                    <a:pt x="190500" y="5467"/>
                  </a:moveTo>
                  <a:lnTo>
                    <a:pt x="190500" y="5467"/>
                  </a:lnTo>
                  <a:lnTo>
                    <a:pt x="185032" y="0"/>
                  </a:lnTo>
                  <a:lnTo>
                    <a:pt x="154647" y="38848"/>
                  </a:lnTo>
                  <a:lnTo>
                    <a:pt x="120453" y="75487"/>
                  </a:lnTo>
                  <a:lnTo>
                    <a:pt x="85940" y="112762"/>
                  </a:lnTo>
                  <a:lnTo>
                    <a:pt x="47179" y="145051"/>
                  </a:lnTo>
                  <a:lnTo>
                    <a:pt x="18997" y="165829"/>
                  </a:lnTo>
                  <a:lnTo>
                    <a:pt x="0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495">
              <a:extLst>
                <a:ext uri="{FF2B5EF4-FFF2-40B4-BE49-F238E27FC236}">
                  <a16:creationId xmlns:a16="http://schemas.microsoft.com/office/drawing/2014/main" xmlns="" id="{D13561B4-63E0-413A-A2EA-1A4B2956734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073200" y="3702365"/>
              <a:ext cx="137351" cy="88586"/>
            </a:xfrm>
            <a:custGeom>
              <a:avLst/>
              <a:gdLst/>
              <a:ahLst/>
              <a:cxnLst/>
              <a:rect l="0" t="0" r="0" b="0"/>
              <a:pathLst>
                <a:path w="137351" h="88586">
                  <a:moveTo>
                    <a:pt x="42100" y="31435"/>
                  </a:moveTo>
                  <a:lnTo>
                    <a:pt x="42100" y="31435"/>
                  </a:lnTo>
                  <a:lnTo>
                    <a:pt x="42100" y="28064"/>
                  </a:lnTo>
                  <a:lnTo>
                    <a:pt x="41394" y="27071"/>
                  </a:lnTo>
                  <a:lnTo>
                    <a:pt x="40219" y="26409"/>
                  </a:lnTo>
                  <a:lnTo>
                    <a:pt x="38729" y="25968"/>
                  </a:lnTo>
                  <a:lnTo>
                    <a:pt x="33311" y="31122"/>
                  </a:lnTo>
                  <a:lnTo>
                    <a:pt x="117" y="78577"/>
                  </a:lnTo>
                  <a:lnTo>
                    <a:pt x="0" y="79091"/>
                  </a:lnTo>
                  <a:lnTo>
                    <a:pt x="1751" y="77780"/>
                  </a:lnTo>
                  <a:lnTo>
                    <a:pt x="30599" y="32671"/>
                  </a:lnTo>
                  <a:lnTo>
                    <a:pt x="53155" y="5155"/>
                  </a:lnTo>
                  <a:lnTo>
                    <a:pt x="57936" y="1215"/>
                  </a:lnTo>
                  <a:lnTo>
                    <a:pt x="62535" y="0"/>
                  </a:lnTo>
                  <a:lnTo>
                    <a:pt x="67012" y="600"/>
                  </a:lnTo>
                  <a:lnTo>
                    <a:pt x="71408" y="2412"/>
                  </a:lnTo>
                  <a:lnTo>
                    <a:pt x="87707" y="18445"/>
                  </a:lnTo>
                  <a:lnTo>
                    <a:pt x="115307" y="59236"/>
                  </a:lnTo>
                  <a:lnTo>
                    <a:pt x="137350" y="88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496">
              <a:extLst>
                <a:ext uri="{FF2B5EF4-FFF2-40B4-BE49-F238E27FC236}">
                  <a16:creationId xmlns:a16="http://schemas.microsoft.com/office/drawing/2014/main" xmlns="" id="{41FD1749-9FF9-4414-AF9E-59846DC96C2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451849" y="4013374"/>
              <a:ext cx="133352" cy="6177"/>
            </a:xfrm>
            <a:custGeom>
              <a:avLst/>
              <a:gdLst/>
              <a:ahLst/>
              <a:cxnLst/>
              <a:rect l="0" t="0" r="0" b="0"/>
              <a:pathLst>
                <a:path w="133352" h="6177">
                  <a:moveTo>
                    <a:pt x="1" y="6176"/>
                  </a:moveTo>
                  <a:lnTo>
                    <a:pt x="1" y="6176"/>
                  </a:lnTo>
                  <a:lnTo>
                    <a:pt x="0" y="2805"/>
                  </a:lnTo>
                  <a:lnTo>
                    <a:pt x="1412" y="1812"/>
                  </a:lnTo>
                  <a:lnTo>
                    <a:pt x="6742" y="709"/>
                  </a:lnTo>
                  <a:lnTo>
                    <a:pt x="47011" y="0"/>
                  </a:lnTo>
                  <a:lnTo>
                    <a:pt x="86758" y="583"/>
                  </a:lnTo>
                  <a:lnTo>
                    <a:pt x="133351" y="6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497">
              <a:extLst>
                <a:ext uri="{FF2B5EF4-FFF2-40B4-BE49-F238E27FC236}">
                  <a16:creationId xmlns:a16="http://schemas.microsoft.com/office/drawing/2014/main" xmlns="" id="{91FEC323-C10F-4EB7-89B0-9984F2FB9FB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460848" y="4102100"/>
              <a:ext cx="73553" cy="11556"/>
            </a:xfrm>
            <a:custGeom>
              <a:avLst/>
              <a:gdLst/>
              <a:ahLst/>
              <a:cxnLst/>
              <a:rect l="0" t="0" r="0" b="0"/>
              <a:pathLst>
                <a:path w="73553" h="11556">
                  <a:moveTo>
                    <a:pt x="16402" y="0"/>
                  </a:moveTo>
                  <a:lnTo>
                    <a:pt x="16402" y="0"/>
                  </a:lnTo>
                  <a:lnTo>
                    <a:pt x="3310" y="5069"/>
                  </a:lnTo>
                  <a:lnTo>
                    <a:pt x="0" y="8838"/>
                  </a:lnTo>
                  <a:lnTo>
                    <a:pt x="1940" y="10125"/>
                  </a:lnTo>
                  <a:lnTo>
                    <a:pt x="11620" y="11555"/>
                  </a:lnTo>
                  <a:lnTo>
                    <a:pt x="55465" y="8110"/>
                  </a:lnTo>
                  <a:lnTo>
                    <a:pt x="7355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507">
            <a:extLst>
              <a:ext uri="{FF2B5EF4-FFF2-40B4-BE49-F238E27FC236}">
                <a16:creationId xmlns:a16="http://schemas.microsoft.com/office/drawing/2014/main" xmlns="" id="{DF8B326F-7AB5-47EE-BC43-6AF4466B5561}"/>
              </a:ext>
            </a:extLst>
          </p:cNvPr>
          <p:cNvGrpSpPr/>
          <p:nvPr/>
        </p:nvGrpSpPr>
        <p:grpSpPr>
          <a:xfrm>
            <a:off x="8894952" y="3936273"/>
            <a:ext cx="555989" cy="635728"/>
            <a:chOff x="8894952" y="3936273"/>
            <a:chExt cx="555989" cy="635728"/>
          </a:xfrm>
        </p:grpSpPr>
        <p:sp>
          <p:nvSpPr>
            <p:cNvPr id="85" name="SMARTInkShape-2498">
              <a:extLst>
                <a:ext uri="{FF2B5EF4-FFF2-40B4-BE49-F238E27FC236}">
                  <a16:creationId xmlns:a16="http://schemas.microsoft.com/office/drawing/2014/main" xmlns="" id="{946FFA07-FFD8-4B17-BD0D-386EA610588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9423815" y="4419600"/>
              <a:ext cx="27126" cy="42982"/>
            </a:xfrm>
            <a:custGeom>
              <a:avLst/>
              <a:gdLst/>
              <a:ahLst/>
              <a:cxnLst/>
              <a:rect l="0" t="0" r="0" b="0"/>
              <a:pathLst>
                <a:path w="27126" h="42982">
                  <a:moveTo>
                    <a:pt x="18635" y="31750"/>
                  </a:moveTo>
                  <a:lnTo>
                    <a:pt x="18635" y="31750"/>
                  </a:lnTo>
                  <a:lnTo>
                    <a:pt x="9201" y="23022"/>
                  </a:lnTo>
                  <a:lnTo>
                    <a:pt x="4330" y="20815"/>
                  </a:lnTo>
                  <a:lnTo>
                    <a:pt x="2748" y="20932"/>
                  </a:lnTo>
                  <a:lnTo>
                    <a:pt x="1693" y="21716"/>
                  </a:lnTo>
                  <a:lnTo>
                    <a:pt x="990" y="22944"/>
                  </a:lnTo>
                  <a:lnTo>
                    <a:pt x="0" y="31414"/>
                  </a:lnTo>
                  <a:lnTo>
                    <a:pt x="1273" y="34348"/>
                  </a:lnTo>
                  <a:lnTo>
                    <a:pt x="6450" y="39490"/>
                  </a:lnTo>
                  <a:lnTo>
                    <a:pt x="13455" y="42246"/>
                  </a:lnTo>
                  <a:lnTo>
                    <a:pt x="17298" y="42981"/>
                  </a:lnTo>
                  <a:lnTo>
                    <a:pt x="23450" y="41916"/>
                  </a:lnTo>
                  <a:lnTo>
                    <a:pt x="26078" y="40644"/>
                  </a:lnTo>
                  <a:lnTo>
                    <a:pt x="27125" y="37679"/>
                  </a:lnTo>
                  <a:lnTo>
                    <a:pt x="26406" y="28740"/>
                  </a:lnTo>
                  <a:lnTo>
                    <a:pt x="20197" y="11530"/>
                  </a:lnTo>
                  <a:lnTo>
                    <a:pt x="12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499">
              <a:extLst>
                <a:ext uri="{FF2B5EF4-FFF2-40B4-BE49-F238E27FC236}">
                  <a16:creationId xmlns:a16="http://schemas.microsoft.com/office/drawing/2014/main" xmlns="" id="{D12536E5-3C62-40F1-808D-41320602FAF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9410700" y="4502150"/>
              <a:ext cx="1" cy="69851"/>
            </a:xfrm>
            <a:custGeom>
              <a:avLst/>
              <a:gdLst/>
              <a:ahLst/>
              <a:cxnLst/>
              <a:rect l="0" t="0" r="0" b="0"/>
              <a:pathLst>
                <a:path w="1" h="69851">
                  <a:moveTo>
                    <a:pt x="0" y="0"/>
                  </a:moveTo>
                  <a:lnTo>
                    <a:pt x="0" y="0"/>
                  </a:lnTo>
                  <a:lnTo>
                    <a:pt x="0" y="4510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500">
              <a:extLst>
                <a:ext uri="{FF2B5EF4-FFF2-40B4-BE49-F238E27FC236}">
                  <a16:creationId xmlns:a16="http://schemas.microsoft.com/office/drawing/2014/main" xmlns="" id="{46E7E320-8B85-497E-9411-B705108253E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986426" y="3936273"/>
              <a:ext cx="141014" cy="127728"/>
            </a:xfrm>
            <a:custGeom>
              <a:avLst/>
              <a:gdLst/>
              <a:ahLst/>
              <a:cxnLst/>
              <a:rect l="0" t="0" r="0" b="0"/>
              <a:pathLst>
                <a:path w="141014" h="127728">
                  <a:moveTo>
                    <a:pt x="30574" y="13427"/>
                  </a:moveTo>
                  <a:lnTo>
                    <a:pt x="30574" y="13427"/>
                  </a:lnTo>
                  <a:lnTo>
                    <a:pt x="25505" y="19202"/>
                  </a:lnTo>
                  <a:lnTo>
                    <a:pt x="19743" y="31444"/>
                  </a:lnTo>
                  <a:lnTo>
                    <a:pt x="12746" y="76068"/>
                  </a:lnTo>
                  <a:lnTo>
                    <a:pt x="8515" y="100191"/>
                  </a:lnTo>
                  <a:lnTo>
                    <a:pt x="4776" y="108433"/>
                  </a:lnTo>
                  <a:lnTo>
                    <a:pt x="2793" y="110631"/>
                  </a:lnTo>
                  <a:lnTo>
                    <a:pt x="1470" y="111390"/>
                  </a:lnTo>
                  <a:lnTo>
                    <a:pt x="588" y="111192"/>
                  </a:lnTo>
                  <a:lnTo>
                    <a:pt x="0" y="110353"/>
                  </a:lnTo>
                  <a:lnTo>
                    <a:pt x="2544" y="95689"/>
                  </a:lnTo>
                  <a:lnTo>
                    <a:pt x="11136" y="73471"/>
                  </a:lnTo>
                  <a:lnTo>
                    <a:pt x="41890" y="32656"/>
                  </a:lnTo>
                  <a:lnTo>
                    <a:pt x="78174" y="5780"/>
                  </a:lnTo>
                  <a:lnTo>
                    <a:pt x="92652" y="150"/>
                  </a:lnTo>
                  <a:lnTo>
                    <a:pt x="106142" y="0"/>
                  </a:lnTo>
                  <a:lnTo>
                    <a:pt x="117311" y="6048"/>
                  </a:lnTo>
                  <a:lnTo>
                    <a:pt x="122265" y="10624"/>
                  </a:lnTo>
                  <a:lnTo>
                    <a:pt x="132609" y="37291"/>
                  </a:lnTo>
                  <a:lnTo>
                    <a:pt x="141013" y="83522"/>
                  </a:lnTo>
                  <a:lnTo>
                    <a:pt x="138524" y="127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501">
              <a:extLst>
                <a:ext uri="{FF2B5EF4-FFF2-40B4-BE49-F238E27FC236}">
                  <a16:creationId xmlns:a16="http://schemas.microsoft.com/office/drawing/2014/main" xmlns="" id="{CCFAF112-FBB4-45E2-B879-1532D249D3E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943779" y="4177916"/>
              <a:ext cx="301822" cy="32135"/>
            </a:xfrm>
            <a:custGeom>
              <a:avLst/>
              <a:gdLst/>
              <a:ahLst/>
              <a:cxnLst/>
              <a:rect l="0" t="0" r="0" b="0"/>
              <a:pathLst>
                <a:path w="301822" h="32135">
                  <a:moveTo>
                    <a:pt x="3371" y="32134"/>
                  </a:moveTo>
                  <a:lnTo>
                    <a:pt x="3371" y="32134"/>
                  </a:lnTo>
                  <a:lnTo>
                    <a:pt x="0" y="32134"/>
                  </a:lnTo>
                  <a:lnTo>
                    <a:pt x="418" y="31428"/>
                  </a:lnTo>
                  <a:lnTo>
                    <a:pt x="4645" y="28763"/>
                  </a:lnTo>
                  <a:lnTo>
                    <a:pt x="49849" y="19892"/>
                  </a:lnTo>
                  <a:lnTo>
                    <a:pt x="72456" y="15506"/>
                  </a:lnTo>
                  <a:lnTo>
                    <a:pt x="98111" y="10465"/>
                  </a:lnTo>
                  <a:lnTo>
                    <a:pt x="125798" y="6400"/>
                  </a:lnTo>
                  <a:lnTo>
                    <a:pt x="154838" y="2983"/>
                  </a:lnTo>
                  <a:lnTo>
                    <a:pt x="184782" y="0"/>
                  </a:lnTo>
                  <a:lnTo>
                    <a:pt x="211095" y="128"/>
                  </a:lnTo>
                  <a:lnTo>
                    <a:pt x="257266" y="5915"/>
                  </a:lnTo>
                  <a:lnTo>
                    <a:pt x="301821" y="13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502">
              <a:extLst>
                <a:ext uri="{FF2B5EF4-FFF2-40B4-BE49-F238E27FC236}">
                  <a16:creationId xmlns:a16="http://schemas.microsoft.com/office/drawing/2014/main" xmlns="" id="{4FAD1C7E-004D-4295-B0DC-36266D5E341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894952" y="4351156"/>
              <a:ext cx="210949" cy="175809"/>
            </a:xfrm>
            <a:custGeom>
              <a:avLst/>
              <a:gdLst/>
              <a:ahLst/>
              <a:cxnLst/>
              <a:rect l="0" t="0" r="0" b="0"/>
              <a:pathLst>
                <a:path w="210949" h="175809">
                  <a:moveTo>
                    <a:pt x="179198" y="17644"/>
                  </a:moveTo>
                  <a:lnTo>
                    <a:pt x="179198" y="17644"/>
                  </a:lnTo>
                  <a:lnTo>
                    <a:pt x="202930" y="0"/>
                  </a:lnTo>
                  <a:lnTo>
                    <a:pt x="200733" y="2381"/>
                  </a:lnTo>
                  <a:lnTo>
                    <a:pt x="156371" y="13557"/>
                  </a:lnTo>
                  <a:lnTo>
                    <a:pt x="117558" y="23175"/>
                  </a:lnTo>
                  <a:lnTo>
                    <a:pt x="71746" y="33997"/>
                  </a:lnTo>
                  <a:lnTo>
                    <a:pt x="49993" y="40755"/>
                  </a:lnTo>
                  <a:lnTo>
                    <a:pt x="44163" y="45084"/>
                  </a:lnTo>
                  <a:lnTo>
                    <a:pt x="44724" y="46521"/>
                  </a:lnTo>
                  <a:lnTo>
                    <a:pt x="79907" y="52386"/>
                  </a:lnTo>
                  <a:lnTo>
                    <a:pt x="119754" y="58120"/>
                  </a:lnTo>
                  <a:lnTo>
                    <a:pt x="145985" y="64287"/>
                  </a:lnTo>
                  <a:lnTo>
                    <a:pt x="150000" y="67084"/>
                  </a:lnTo>
                  <a:lnTo>
                    <a:pt x="151972" y="70359"/>
                  </a:lnTo>
                  <a:lnTo>
                    <a:pt x="152580" y="73954"/>
                  </a:lnTo>
                  <a:lnTo>
                    <a:pt x="141967" y="83593"/>
                  </a:lnTo>
                  <a:lnTo>
                    <a:pt x="106547" y="100920"/>
                  </a:lnTo>
                  <a:lnTo>
                    <a:pt x="59600" y="119459"/>
                  </a:lnTo>
                  <a:lnTo>
                    <a:pt x="12972" y="144686"/>
                  </a:lnTo>
                  <a:lnTo>
                    <a:pt x="359" y="156965"/>
                  </a:lnTo>
                  <a:lnTo>
                    <a:pt x="0" y="159914"/>
                  </a:lnTo>
                  <a:lnTo>
                    <a:pt x="1172" y="162585"/>
                  </a:lnTo>
                  <a:lnTo>
                    <a:pt x="3363" y="165071"/>
                  </a:lnTo>
                  <a:lnTo>
                    <a:pt x="30045" y="171941"/>
                  </a:lnTo>
                  <a:lnTo>
                    <a:pt x="72601" y="175075"/>
                  </a:lnTo>
                  <a:lnTo>
                    <a:pt x="104540" y="175808"/>
                  </a:lnTo>
                  <a:lnTo>
                    <a:pt x="148610" y="174339"/>
                  </a:lnTo>
                  <a:lnTo>
                    <a:pt x="191735" y="167521"/>
                  </a:lnTo>
                  <a:lnTo>
                    <a:pt x="210948" y="163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503">
              <a:extLst>
                <a:ext uri="{FF2B5EF4-FFF2-40B4-BE49-F238E27FC236}">
                  <a16:creationId xmlns:a16="http://schemas.microsoft.com/office/drawing/2014/main" xmlns="" id="{FA4ED85D-9034-436A-BC79-2E71FEB3259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9194799" y="4356100"/>
              <a:ext cx="114302" cy="184151"/>
            </a:xfrm>
            <a:custGeom>
              <a:avLst/>
              <a:gdLst/>
              <a:ahLst/>
              <a:cxnLst/>
              <a:rect l="0" t="0" r="0" b="0"/>
              <a:pathLst>
                <a:path w="114302" h="18415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24419" y="48183"/>
                  </a:lnTo>
                  <a:lnTo>
                    <a:pt x="56383" y="94576"/>
                  </a:lnTo>
                  <a:lnTo>
                    <a:pt x="92173" y="134262"/>
                  </a:lnTo>
                  <a:lnTo>
                    <a:pt x="104466" y="153511"/>
                  </a:lnTo>
                  <a:lnTo>
                    <a:pt x="114301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504">
              <a:extLst>
                <a:ext uri="{FF2B5EF4-FFF2-40B4-BE49-F238E27FC236}">
                  <a16:creationId xmlns:a16="http://schemas.microsoft.com/office/drawing/2014/main" xmlns="" id="{E24B2FBD-3D0C-40BF-8AB0-78C2B584907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179184" y="4369683"/>
              <a:ext cx="155317" cy="183268"/>
            </a:xfrm>
            <a:custGeom>
              <a:avLst/>
              <a:gdLst/>
              <a:ahLst/>
              <a:cxnLst/>
              <a:rect l="0" t="0" r="0" b="0"/>
              <a:pathLst>
                <a:path w="155317" h="183268">
                  <a:moveTo>
                    <a:pt x="155316" y="5467"/>
                  </a:moveTo>
                  <a:lnTo>
                    <a:pt x="155316" y="5467"/>
                  </a:lnTo>
                  <a:lnTo>
                    <a:pt x="155316" y="2096"/>
                  </a:lnTo>
                  <a:lnTo>
                    <a:pt x="153904" y="1103"/>
                  </a:lnTo>
                  <a:lnTo>
                    <a:pt x="148574" y="0"/>
                  </a:lnTo>
                  <a:lnTo>
                    <a:pt x="129290" y="4360"/>
                  </a:lnTo>
                  <a:lnTo>
                    <a:pt x="82252" y="27689"/>
                  </a:lnTo>
                  <a:lnTo>
                    <a:pt x="37794" y="65961"/>
                  </a:lnTo>
                  <a:lnTo>
                    <a:pt x="8159" y="110706"/>
                  </a:lnTo>
                  <a:lnTo>
                    <a:pt x="0" y="142874"/>
                  </a:lnTo>
                  <a:lnTo>
                    <a:pt x="2916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0783053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0</Words>
  <Application>Microsoft Office PowerPoint</Application>
  <PresentationFormat>Custom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16</cp:revision>
  <dcterms:created xsi:type="dcterms:W3CDTF">2019-08-29T19:54:54Z</dcterms:created>
  <dcterms:modified xsi:type="dcterms:W3CDTF">2019-09-26T22:05:40Z</dcterms:modified>
</cp:coreProperties>
</file>